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Amatic SC" panose="020B0604020202020204" charset="-79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238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6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040ce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040ce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(Here are examples for using each primitive in java)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78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040ce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040ce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(Here are examples for using each primitive in java)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9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040ce6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040ce6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3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040ce6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040ce6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040ce6d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040ce6d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Code &amp; talk about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41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040ce6d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040ce6d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82349a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82349a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1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93825" y="-1186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pic>
        <p:nvPicPr>
          <p:cNvPr id="57" name="Google Shape;57;p13" descr="Image result for java mem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" y="149775"/>
            <a:ext cx="2262575" cy="1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Image result for java mem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75" y="2055275"/>
            <a:ext cx="3035450" cy="30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Image result for java memes funn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25" y="2774075"/>
            <a:ext cx="3035450" cy="227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Image result for java memes funn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775" y="235725"/>
            <a:ext cx="2336025" cy="2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Please fill this form out: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600" b="1" dirty="0"/>
              <a:t>https://tinyurl.com/y483ysj6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0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Primitives in Java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Double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Boolean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If-else Statement (Layout)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(Statement)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//Type something here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else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//Type something here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an Array (All the ways possible)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int[] Arr = new int[10]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 = new int[10]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int[] Arr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both types of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one is better?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Point{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x; int y;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point(int x, int y)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this.x = x; this.y = y;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Amatic SC</vt:lpstr>
      <vt:lpstr>Arial</vt:lpstr>
      <vt:lpstr>Source Code Pro</vt:lpstr>
      <vt:lpstr>Beach Day</vt:lpstr>
      <vt:lpstr>Java</vt:lpstr>
      <vt:lpstr>Attendance</vt:lpstr>
      <vt:lpstr>All the Primitives in Java</vt:lpstr>
      <vt:lpstr>The If-else Statement (Layout)</vt:lpstr>
      <vt:lpstr>Arrays</vt:lpstr>
      <vt:lpstr>Loops</vt:lpstr>
      <vt:lpstr>Objects</vt:lpstr>
      <vt:lpstr>PowerPoint Presentation</vt:lpstr>
      <vt:lpstr>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lastModifiedBy>Bhargav Singaraju</cp:lastModifiedBy>
  <cp:revision>1</cp:revision>
  <dcterms:modified xsi:type="dcterms:W3CDTF">2019-10-09T00:37:20Z</dcterms:modified>
</cp:coreProperties>
</file>