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apuram Uday" userId="df602d4d38ffd416" providerId="LiveId" clId="{5639C701-6557-4A63-A267-F9BDDAF44331}"/>
    <pc:docChg chg="undo custSel modSld">
      <pc:chgData name="Somapuram Uday" userId="df602d4d38ffd416" providerId="LiveId" clId="{5639C701-6557-4A63-A267-F9BDDAF44331}" dt="2025-06-30T13:55:49.991" v="103" actId="20577"/>
      <pc:docMkLst>
        <pc:docMk/>
      </pc:docMkLst>
      <pc:sldChg chg="modSp mod">
        <pc:chgData name="Somapuram Uday" userId="df602d4d38ffd416" providerId="LiveId" clId="{5639C701-6557-4A63-A267-F9BDDAF44331}" dt="2025-06-30T13:55:49.991" v="103" actId="20577"/>
        <pc:sldMkLst>
          <pc:docMk/>
          <pc:sldMk cId="0" sldId="269"/>
        </pc:sldMkLst>
        <pc:spChg chg="mod">
          <ac:chgData name="Somapuram Uday" userId="df602d4d38ffd416" providerId="LiveId" clId="{5639C701-6557-4A63-A267-F9BDDAF44331}" dt="2025-06-30T13:55:49.991" v="103" actId="20577"/>
          <ac:spMkLst>
            <pc:docMk/>
            <pc:sldMk cId="0" sldId="26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Cosmetic Insights: Navigating Cosmetics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Somapuram Uday</a:t>
            </a:r>
          </a:p>
          <a:p>
            <a:r>
              <a:t>Final Year CST Student</a:t>
            </a:r>
          </a:p>
          <a:p>
            <a:r>
              <a:t>GPREC(A), Kurnool</a:t>
            </a:r>
          </a:p>
          <a:p>
            <a:r>
              <a:t>SmartInternz Data Analytics with Tableau –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 10 Brands</a:t>
            </a:r>
          </a:p>
          <a:p>
            <a:r>
              <a:t>- Highest Rated Products</a:t>
            </a:r>
          </a:p>
          <a:p>
            <a:r>
              <a:t>- Price Distributions</a:t>
            </a:r>
          </a:p>
          <a:p>
            <a:r>
              <a:t>- Category Trends</a:t>
            </a:r>
          </a:p>
          <a:p>
            <a:r>
              <a:t>Filters by brand, category, price.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7_Functional_Performance_Testing/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Tested across systems:</a:t>
            </a:r>
          </a:p>
          <a:p>
            <a:r>
              <a:t>- Fast loading</a:t>
            </a:r>
          </a:p>
          <a:p>
            <a:r>
              <a:t>- Clear visuals</a:t>
            </a:r>
          </a:p>
          <a:p>
            <a:r>
              <a:t>- Working filters</a:t>
            </a:r>
          </a:p>
          <a:p>
            <a:r>
              <a:t>Results documented in PDF.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8_Doc_and_Demo/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 Report – Covers all phases</a:t>
            </a:r>
          </a:p>
          <a:p>
            <a:r>
              <a:t>Video Demo – Dashboard walkthrough</a:t>
            </a:r>
          </a:p>
          <a:p>
            <a:r>
              <a:t>README.md – Summary and navigation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Top-rated ≠ Most expensive</a:t>
            </a:r>
          </a:p>
          <a:p>
            <a:r>
              <a:t>- Affordable brands also have high reviews</a:t>
            </a:r>
          </a:p>
          <a:p>
            <a:r>
              <a:t>- Lipsticks &amp; foundations most common</a:t>
            </a:r>
          </a:p>
          <a:p>
            <a:r>
              <a:t>- Easy filtering for users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Worked independently due to communication issues.</a:t>
            </a:r>
          </a:p>
          <a:p>
            <a:r>
              <a:rPr dirty="0"/>
              <a:t>Followed all project structure and deadlines.</a:t>
            </a:r>
          </a:p>
          <a:p>
            <a:r>
              <a:rPr dirty="0"/>
              <a:t>Grateful to </a:t>
            </a:r>
            <a:r>
              <a:rPr dirty="0" err="1"/>
              <a:t>SmartInternz</a:t>
            </a:r>
            <a:r>
              <a:rPr dirty="0"/>
              <a:t>, Tableau, and GPREC</a:t>
            </a:r>
            <a:endParaRPr lang="en-IN" dirty="0"/>
          </a:p>
          <a:p>
            <a:r>
              <a:rPr lang="en-IN" dirty="0"/>
              <a:t>Special Thanks to Indra Sir for Mentoring and teaching </a:t>
            </a:r>
            <a:r>
              <a:rPr lang="en-IN" dirty="0" err="1"/>
              <a:t>Tabelu</a:t>
            </a:r>
            <a:r>
              <a:rPr lang="en-IN" dirty="0"/>
              <a:t> and </a:t>
            </a:r>
            <a:r>
              <a:rPr lang="en-IN"/>
              <a:t>MySQL stuff!</a:t>
            </a:r>
            <a:endParaRPr dirty="0"/>
          </a:p>
          <a:p>
            <a:r>
              <a:rPr dirty="0"/>
              <a:t>Thank you for watching.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 to Evaluators &amp; SmartInternz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Faced issue: Profile showed GPCET instead of GPREC.</a:t>
            </a:r>
          </a:p>
          <a:p>
            <a:r>
              <a:t>Sent 4–5 emails – no response.</a:t>
            </a:r>
          </a:p>
          <a:p>
            <a:r>
              <a:t>Original project: Toys (worked alone).</a:t>
            </a:r>
          </a:p>
          <a:p>
            <a:r>
              <a:t>Reassigned to 'Cosmetic Insights' on June 25.</a:t>
            </a:r>
          </a:p>
          <a:p>
            <a:r>
              <a:t>No team response – completed project solo.</a:t>
            </a:r>
          </a:p>
          <a:p>
            <a:r>
              <a:t>Proof available if required.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Title: Cosmetic Insights: Navigating Cosmetics</a:t>
            </a:r>
          </a:p>
          <a:p>
            <a:r>
              <a:t>Goal: Help consumers make informed cosmetic product choices using data insights.</a:t>
            </a:r>
          </a:p>
          <a:p>
            <a:r>
              <a:t>Tools: Tableau, Excel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1_Assignments/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Assignment 1: Basics of data analytics</a:t>
            </a:r>
          </a:p>
          <a:p>
            <a:r>
              <a:t>Assignment 2: Introduction to Tableau</a:t>
            </a:r>
          </a:p>
          <a:p>
            <a:r>
              <a:t>Assignment 3: Data-driven storytelling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2_Ideation_Phase/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Brainstormed real-world cosmetic buying issues.</a:t>
            </a:r>
          </a:p>
          <a:p>
            <a:r>
              <a:t>Created Empathy Map.</a:t>
            </a:r>
          </a:p>
          <a:p>
            <a:r>
              <a:t>Final Problem: 'How can we help cosmetic buyers choose smarter through data insights?'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3_Requirement_Analysis/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 Journey Map: Product search to decision.</a:t>
            </a:r>
          </a:p>
          <a:p>
            <a:r>
              <a:t>Data Flow: Excel → Tableau → Dashboard.</a:t>
            </a:r>
          </a:p>
          <a:p>
            <a:r>
              <a:t>Requirements: Clean data, interactive visuals.</a:t>
            </a:r>
          </a:p>
          <a:p>
            <a:r>
              <a:t>Tools: Excel &amp; Tableau.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4_Project_Design_Phase/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Problem-Solution Fit: Real user needs.</a:t>
            </a:r>
          </a:p>
          <a:p>
            <a:r>
              <a:t>Proposed Solution: Dashboard design.</a:t>
            </a:r>
          </a:p>
          <a:p>
            <a:r>
              <a:t>Solution Architecture: Flow of data to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5_Project_Planning_Phase/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Created timeline and milestones:</a:t>
            </a:r>
          </a:p>
          <a:p>
            <a:r>
              <a:t>- Cleaning data</a:t>
            </a:r>
          </a:p>
          <a:p>
            <a:r>
              <a:t>- Chart design</a:t>
            </a:r>
          </a:p>
          <a:p>
            <a:r>
              <a:t>- Dashboard building</a:t>
            </a:r>
          </a:p>
          <a:p>
            <a:r>
              <a:t>- Testing &amp; Documentation</a:t>
            </a:r>
          </a:p>
          <a:p>
            <a:r>
              <a:t>Worked solo but stayed on track.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6_Project_Executable_Files/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Dataset.xlsx – Product info</a:t>
            </a:r>
          </a:p>
          <a:p>
            <a:r>
              <a:t>Dashboard.twbx – Interactive visuals</a:t>
            </a:r>
          </a:p>
          <a:p>
            <a:r>
              <a:t>Screenshots – Key insights</a:t>
            </a:r>
          </a:p>
          <a:p>
            <a:r>
              <a:t>Tableau Public Link – Live dashboard access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431</Words>
  <Application>Microsoft Office PowerPoint</Application>
  <PresentationFormat>On-screen Show (4:3)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Cosmetic Insights: Navigating Cosmetics</vt:lpstr>
      <vt:lpstr>Note to Evaluators &amp; SmartInternz Team</vt:lpstr>
      <vt:lpstr>Project Overview</vt:lpstr>
      <vt:lpstr>1_Assignments/</vt:lpstr>
      <vt:lpstr>2_Ideation_Phase/</vt:lpstr>
      <vt:lpstr>3_Requirement_Analysis/</vt:lpstr>
      <vt:lpstr>4_Project_Design_Phase/</vt:lpstr>
      <vt:lpstr>5_Project_Planning_Phase/</vt:lpstr>
      <vt:lpstr>6_Project_Executable_Files/</vt:lpstr>
      <vt:lpstr>Dashboard Highlights</vt:lpstr>
      <vt:lpstr>7_Functional_Performance_Testing/</vt:lpstr>
      <vt:lpstr>8_Doc_and_Demo/</vt:lpstr>
      <vt:lpstr>Key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Somapuram Uday</cp:lastModifiedBy>
  <cp:revision>1</cp:revision>
  <dcterms:created xsi:type="dcterms:W3CDTF">2013-01-27T09:14:16Z</dcterms:created>
  <dcterms:modified xsi:type="dcterms:W3CDTF">2025-06-30T13:55:50Z</dcterms:modified>
  <cp:category/>
</cp:coreProperties>
</file>