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embeddedFontLst>
    <p:embeddedFont>
      <p:font typeface="Raleway" pitchFamily="34" charset="0"/>
      <p:regular r:id="rId16"/>
    </p:embeddedFont>
    <p:embeddedFont>
      <p:font typeface="Raleway" pitchFamily="34" charset="-122"/>
      <p:regular r:id="rId17"/>
    </p:embeddedFont>
    <p:embeddedFont>
      <p:font typeface="Raleway" pitchFamily="34" charset="-120"/>
      <p:regular r:id="rId18"/>
    </p:embeddedFont>
    <p:embeddedFont>
      <p:font typeface="Roboto" pitchFamily="34" charset="0"/>
      <p:regular r:id="rId19"/>
    </p:embeddedFont>
    <p:embeddedFont>
      <p:font typeface="Roboto" pitchFamily="34" charset="-122"/>
      <p:regular r:id="rId20"/>
    </p:embeddedFont>
    <p:embeddedFont>
      <p:font typeface="Roboto" pitchFamily="34" charset="-12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29" d="100"/>
          <a:sy n="29" d="100"/>
        </p:scale>
        <p:origin x="2520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10T15:46:09"/>
    </inkml:context>
    <inkml:brush xml:id="br0">
      <inkml:brushProperty name="width" value="0.08819" units="cm"/>
      <inkml:brushProperty name="height" value="0.35278" units="cm"/>
      <inkml:brushProperty name="color" value="#ffffeb"/>
      <inkml:brushProperty name="tip" value="rectangle"/>
      <inkml:brushProperty name="rasterOp" value="maskPen"/>
      <inkml:brushProperty name="ignorePressure" value="0"/>
    </inkml:brush>
  </inkml:definitions>
  <inkml:trace contextRef="#ctx0" brushRef="#br0">21511.380 12561.587,'-11.000'0.000,"0.000"0.000,-1.000 0.000,0.000 0.000,0.000 0.000,0.000 0.000,1.000 0.000,0.000 0.000,-1.000 0.000,1.000 0.000,0.000 0.000,-1.000 0.000,0.000 0.000,-1.000 0.000,-14.000 0.000,2.000 0.000,-14.000 0.000,-6.000 0.000,7.000 0.000,-1.000 0.000,0.000 0.000,1.000 0.000,12.000 0.000,0.000 0.000,-9.000 0.000,3.000 0.000,13.000 0.000,1.000 0.000,-6.000 0.000,4.000 0.000,3.000 0.000,3.000 0.000,3.000 0.000,-6.000 0.000,5.000 0.000,-1.000 0.000,2.000 0.000,0.000 0.000,21.000 0.000,-1.000-4.000,5.000-3.000,1.000 0.000,-3.000 3.000,2.000-1.000,0.000 1.000,2.000-1.000,-4.000 2.000,1.000 0.000,4.000 0.000,0.000 0.000,1.000-1.000,1.000 1.000,5.000-1.000,0.000 1.000,-3.000 0.000,1.000 0.000,4.000-1.000,0.000 1.000,0.000-1.000,0.000 1.000,-6.000 1.000,-1.000 1.000,8.000-1.000,0.000 0.000,2.000 1.000,-1.000 0.000,-7.000 0.000,-3.000 1.000,3.000-1.000,-2.000 1.000,-2.000 0.000,0.000 0.000,-4.000 0.000,1.000 0.000,1.000 0.000,-1.000 1.000,-2.000-1.000,-1.000 0.000,0.000 0.000,1.000 0.000,5.000 0.000,-1.000 0.000,-2.000 0.000,4.000 0.000,-7.000 1.000,-1.000-1.000,0.000 0.000,4.000 0.000,1.000 0.000,1.000 0.000,-3.000 0.000,-3.000 0.000,1.000 0.000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6:07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20497.380 12420.587 767,'56.328'0.000'0,"22.309"0.000"0,9.035 0.000 0,-1.131 0.000 0,-7.418 0.000 0,-10.771 0.000-5,-12.021 0.000-27,-11.855 0.000 6,-10.813 0.000 7,-9.305 0.000 5,-7.621 0.000 12,1.654 0.000 44,-5.357 0.000-8,0.314 0.000-19,0.023 0.000-16,2.168 0.000 0,3.609 0.000 0,3.453 0.000-1,-0.285 0.000 0,-6.006 0.000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6:25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21293.380 12420.587 767,'7.998'7.780'0,"-0.107"-0.103"0,0.000 0.000 0,0.000 0.000 0,1.842 1.920-8,0.689 2.461 7,2.625 3.220 1,-1.682-2.543-1,2.250 1.717-2,2.168 1.087 1,2.025 0.577-1,1.521 0.500-1,1.090 0.424 1,3.869 2.917-1,0.381 0.275 1,-0.467-0.334 1,-1.049-0.751 1,-3.959-3.169 0,-1.146-0.832 1,1.031 0.638-1,-1.574-1.831 2,-5.473-4.353-1,-1.178-0.694 3,1.891 2.007 1,-1.408-0.775-1,-1.111-1.030 1,-0.850-1.162 2,1.535 1.107-4,-2.166-1.536-2,2.713 4.237 4,-4.758-2.821-3,2.988 2.758 1,4.145-4.095-1,0.570-3.234-2,-5.045 2.964 2,-16.322 1.800 1,-2.695-16.519-1,0.723-4.731-2,0.641 3.966-1,-1.982-0.581 1,2.313 0.530-2,-3.496-0.486 0,-2.840-1.259 2,-1.605-2.744 5,5.795 4.653-6,-6.561-4.105 1,4.777 4.570 1,-0.402 0.331-2,-0.248 0.300 1,1.838 1.020 2,0.113-0.150 0,0.580-0.244-1,0.885-0.300-1,-7.430-6.050 1,2.918 3.270 2,-3.465-1.630 0,5.361 2.145-1,2.479 2.604 0,-0.387-0.011 0,-3.947-1.059-1,-2.145-0.632-1,2.371 0.752 0,2.492 0.820 0,0.896 1.710 0,-3.936 0.849 5,0.227 2.806-2,-0.305 1.420-2,-0.355-0.043 1,3.211-1.788-2,-0.074-3.593 0,-0.443 0.880 1,-0.707 0.340 0,2.055-1.369 0,-2.781-1.036-1,-3.771 1.150 1,-0.047 1.890 0,1.277 1.562-1,4.443-0.352 1,-1.189-5.001 2,2.848 0.929 0,3.242-3.100-3,3.150-1.398 2,2.320-0.700-2,1.219-1.299 1,2.256 0.304 2,8.352 9.663-2,2.381 2.978 0,0.512-0.282 0,0.229-0.095-3,-0.133-0.016 5,0.246 0.002-3,-0.361 0.003 1,-0.750 0.003-1,0.609 0.001 1,1.863 0.000-1,2.611 0.000 0,-2.301 0.000-1,-1.686 0.000 2,3.174 0.000 2,0.941 0.000-3,-4.807 0.000 1,-0.307 0.000 0,1.631 0.000 1,-2.480 0.000 0,0.287 0.000-1,-1.232 0.000 1,1.135 0.000-1,-1.586 1.275-1,-9.781 10.064 4,-11.807-5.613-2,-5.156-4.348-2,4.316 0.455 0,-10.621 2.527-1,-2.000 1.408-2,1.086 0.313 0,-3.717 1.605 2,0.650-0.039-1,-2.693 0.739 0,-7.102 1.949 0,-2.164 0.472-2,-2.297 1.122 0,-2.279 1.532 1,-1.336 0.882 1,-0.602 0.375 0,5.869-2.166 2,0.646-0.697-1,1.207-0.625 0,1.580-0.548 0,-2.699 0.488 1,2.576-1.267 2,2.650-0.943 2,2.580-0.671 0,5.932-1.700 1,2.170-0.735 0,2.092-0.761-1,1.959-0.753 1,-0.230-0.320-2,2.096-0.859 2,-0.947-0.397 2,2.779-0.965-2,2.389-0.749-2,-4.131-0.360 1,0.604-0.954-1,2.432-0.444 1,-2.545-0.379-3,1.828 0.337-1,0.850-0.390 2,2.617-5.100 0,1.656-1.083 0,1.371-3.914-2,3.578-0.357 1,-1.285-0.158 0,-2.441 0.894 1,-0.619-1.202-2,-0.389 1.464-1,-2.514-0.652 2,1.027 4.345 0,-0.543-1.062 0,1.988 0.790 1,-2.387-0.273 0,-2.938-2.545-3,2.602 1.264 2,-0.869 0.871-1,-1.836-0.785 0,-0.570 1.116 1,0.154 1.407-1,-0.582-0.893 1,-2.553-0.365-1,1.920-0.385 2,-1.484-0.441-2,-1.527 0.790 1,6.230 2.498 1,-2.145-1.107-1,-5.195-0.897 2,2.668 2.382-2,5.219 2.330 0,-2.289 0.866 0,0.127 1.352 2,2.381 0.356-1,-2.705-0.010 2,27.262-0.236-2,-1.361-0.121-3,5.445 0.003-1,-1.531 0.000 2,0.516 0.000 1,1.041 0.000-3,2.299 0.000 2,1.363 0.000 1,4.902 0.000-1,-10.604 0.000 0,6.604 0.000-1,-7.916 0.000 1,0.361 0.000 0,0.408 0.000 1,0.426 0.000 0,2.283 0.000-1,-0.299 0.000 1,-2.582 0.000 0,-0.535 0.000 0,1.680 0.000 0,-0.082 0.000-1,-2.219 0.000 2,-0.363 0.000 0,4.475 0.000 1,-1.521 0.000-3,-1.703 0.000 1,3.686 0.000 1,1.750 0.000 1,-4.303 0.000 1,-3.000 0.000-1,3.242 0.000-2,-2.928 0.000 2,-1.432 1.017-2,-3.652 7.426 1,-7.047 4.040 0,-6.898-1.352-2,-3.326-4.615 2,-3.268-1.212-2,-1.201-1.553 0,-6.094-0.756-2,-0.584 0.267 3,1.801 0.517-1,-1.453-0.001-1,7.977-1.820 2,-0.182-0.206 0,-3.111 0.079 0,0.551-0.363-1,-1.174-0.341 0,1.115-0.338 1,0.611-0.225 1,0.967-0.186-1,2.639-0.162 0,-9.549-0.026 0,-0.895-0.232 0,1.393-0.146 3,4.777-0.005-4,2.871 0.047 2,-1.090-0.640 1,17.906-9.474 2,5.881 4.147-2,4.314 4.773-3,7.500-2.367-2,-7.346 0.942 1,6.350-1.628-1,-7.000 1.238 1,1.172-0.111 2,5.338-1.361 0,0.844-0.671-2,-8.666 2.104 1,-0.201 0.074 0,6.209-1.244 0,-0.057 0.474 0,1.977 0.249 0,-0.693 0.705 3,-1.023 0.667-1,-1.164 0.594-2,-1.605 0.503 3,-1.773 0.409-1,-1.748 0.317-2,7.986 0.193 1,-5.816 0.414 5,-0.910 0.148-2,-2.525 0.045 1,-24.938 0.098-2,-2.314-0.455-4,0.117 0.002 0,-3.486 0.325 1,-4.684 2.063-3,9.783-0.595 2,1.121-0.133 1,-0.668 0.009 0,-4.469 0.388 0,0.184-0.184-3,6.066-0.491 5,-0.117 0.308-1,-4.043 0.911 0,0.324 0.125 1,-2.076 0.401 0,0.748-0.236-1,0.824-0.343 0,3.053-0.651 0,0.691-0.293 1,-1.887-0.045-1,1.424-0.399-1,1.428-0.341 2,-3.199-0.063 3,-5.037-0.417-2,4.227-0.458 1,0.146-0.146-4,2.473 0.076 3,-2.037 0.031-2,-3.625 0.044-2,4.035 0.072 2,2.477 0.027 1,-2.969 0.020-3,1.598 0.007 4,1.248-0.004 0,0.006-0.003-2,23.529-0.005 4,0.619-6.327-4,-1.508 1.095-2,8.135-1.311-1,-7.459 3.734 2,2.025 0.163-1,2.992-0.774 0,3.605-1.448 0,3.629-1.232-1,3.516-1.026 1,14.168-3.417-4,5.709-0.842 1,-13.887 3.605 1,1.656-0.181 0,14.744-2.955-1,2.563-0.124 0,1.506 0.008 0,0.682 0.102 1,0.510 0.163 3,0.365 0.199 0,-7.014 1.469-2,-0.219 0.096 1,6.912-1.193 3,0.078 0.123 0,-7.131 1.690-1,-0.316 0.624 0,-0.621 0.748 1,-0.828 0.812 0,10.922-0.397-2,-3.213 1.321 1,-14.463 1.904 2,-2.693 0.668-1,-6.906 0.825 0,-1.416 0.395 1,6.895 0.124 1,-2.492 0.505 0,-2.025 0.400 7,-1.598 0.306-7,-5.172 0.191-1,-1.709 0.127 0,1.268 0.141 0,-1.557 0.068-2,1.078 0.086 1,-1.369-0.001 4,-5.381-0.120-3,-0.398-0.025-1,-2.363-0.067-1,0.010-0.024 1,4.619 0.031 0,0.188-0.044-1,-0.289-0.041 1,-0.611-0.037-1,-0.391-0.033-1,-0.215-0.028 1,-4.137-0.031-1,0.141-0.012 1,4.602 0.417 2,0.373 0.692-2,-2.275 0.194 0,-0.297 0.203 0,-0.105 0.439 0,0.037 0.601-1,4.795 1.877 0,-0.568 0.774 1,-0.826 0.564 2,-1.705-0.204-3,-1.160-0.332 1,3.648 1.897-1,-5.783-1.641 0,-0.713-0.303 4,5.766 3.108 1,-8.301-3.051-3,-0.264 0.466-1,6.805 5.451 1,-0.191 0.461-1,-6.932-5.480 0,8.182 3.787-1,-1.400-2.528 1,0.883 1.230 1,-6.908-3.152-1,3.771 1.730 1,-0.568-1.436-2,0.434-0.820 0,0.150-0.923 0,6.396 0.522 3,-8.992-2.788-3,9.305 0.342-1,-3.025 0.197 6,-5.994 0.371-4,-0.219 0.861 0,-0.535 0.755 0,4.951 1.837 0,-3.668-1.655-1,-0.115 0.199 1,-0.516 0.224 0,4.010 1.553 0,-4.795-2.530-1,8.965 2.025 2,-6.859-1.919 1,3.789 1.898-2,-6.145-1.407 1,4.115 3.508-1,-4.744-3.018 0,8.717 1.996 1,-2.104-2.780-1,-5.293-2.468-1,0.711-0.871 1,3.514-0.625 2,-2.324-0.457-2,1.262-0.292-1,-1.760 0.112 1,-0.705 0.174 4,-23.957 0.200-1,-2.072-0.020-6,2.063 0.000 1,-3.682 0.000 1,3.496 0.000-1,0.133 0.000 2,-2.504 0.000 0,2.676 0.000 1,-1.043 0.000-2,-1.311-1.555 2,2.721-0.815-1,-5.574-1.405-1,1.205 0.632 1,-3.129 0.180-1,6.764 1.546 0,-0.184 0.307 1,-0.074 0.277 0,-4.771 0.005-1,5.973 0.260 1,-8.789-1.430-2,4.203-1.544 5,1.158-0.682-3,0.545 0.997 2,-1.820 0.699-1,3.184 1.224-2,-4.592 0.446 0,2.307 0.616 3,3.164 0.274-2,0.744 0.091 0,0.152 0.008 1,-2.498 0.017 2,25.479-0.085 0,0.244-2.119-6,-7.090-8.114 3,5.291 5.997 0,3.453-1.569-1,-2.584-1.419 1,1.615 2.614 0,0.891 2.409-1,2.758 0.934 0,-4.037 0.830-1,0.213 0.309 2,2.758 0.198 0,1.992 0.063 1,-2.820-0.061-1,0.641-0.033 0,-2.092-0.046-2,0.273-0.025 3,0.270-0.019 0,-2.203-0.012-1,3.029-0.009-1,-1.678 0.001 2,0.629 0.004 1,-0.469 0.003-3,0.443 0.001 1,0.084 0.000 0,-0.799 0.000 1,0.822 0.000 0,0.260 0.000-1,-0.355 0.000-1,-0.412 0.000 1,0.402 0.000 1,-1.688 0.062-1,-0.887 2.938-1,-11.133 8.379 2,0.414 0.034 0,-3.537-0.553-1,-8.236-10.229 0,2.252 5.994 0,-4.990-0.039-2,1.771-0.408 3,-0.891 0.528-3,-2.932-1.058 1,1.699-2.896 1,-4.508-0.597 0,2.275 1.612-1,5.930-0.590 2,-2.619 0.256-3,0.697 0.277 3,-5.365 2.699 0,1.787-0.905-2,1.766-1.079 0,1.883 1.109 0,-0.408 0.404 2,-0.461-0.787 0,-4.996-0.791-1,2.268-2.611 1,-0.346-1.033-1,2.326-0.674-2,1.777-0.226 4,-1.641 0.339-3,1.307 2.719 1,-1.744 1.450 2,3.418-0.045-4,-3.785 2.903 1,1.451-0.612 1,3.072-2.074 1,-5.566-0.393-2,1.357-2.512 3,2.250 0.233-2,-6.748 3.884-1,8.801-1.659 1,-8.176 3.216-1,7.867-2.939 0,0.383 0.182-1,0.547 0.217 1,-7.904 2.872 3,7.201-3.865-2,-9.373 2.055 0,3.193-2.146 0,0.309-1.472 0,1.072-1.479 2,-1.355-0.683 0,5.230-0.195-4,-3.525 0.656 2,1.590 1.686 1,2.432 1.283 0,-0.297 0.163-2,-1.203-0.388 2,-3.102-0.717-1,-0.445-1.246 0,1.078-0.682 1,2.379-0.407-2,-2.852-0.271-1,1.617 0.441 3,3.906 5.063 2,11.453 5.762-2,10.109-10.442 0,-0.033-0.726-1,0.354 0.015-1,4.156-0.001 0,0.779-0.001-1,1.551-0.001 1,2.963 0.000-1,-5.131 0.000 1,-2.123 0.000 1,2.486 0.000 2,-1.594 0.000-1,2.842 0.000-1,-1.803 0.000-1,2.783 0.000 1,2.568 0.000 0,-4.199 0.000-1,-0.125 0.000 1,1.510 0.000 0,-3.047 0.000 1,-2.307 0.000-1,0.627 0.000 1,1.281 0.000 0,-0.807 0.000-1,-1.270 0.000-1,2.064 0.000 2,-1.898 0.000-1,-0.258 0.000 1,1.898 0.000 1,-0.857 0.000-4,0.691 0.000 3,-0.563 0.000-2,-2.041 0.000 0,3.119 0.000 0,-3.270 0.000 3,0.285 0.000-1,1.771 0.000-3,1.715 0.000 3,0.107 0.000-2,-0.830 0.000 1,-1.803 0.000-1,2.104 0.000 1,-2.715 0.000 2,1.350 0.000-1,-0.268 0.000-1,-2.205 0.000 0,2.020 0.000-1,-0.096 0.000 1,0.254 0.000 1,-0.414 0.000-2,-0.049 0.000 2,0.033-0.108-1,-2.182-2.091 0,-8.689-8.760 1,8.109 4.537 0,-3.082-3.419-1,-6.842-3.127 0,-0.691-0.775 0,0.133 2.007-2,0.119-0.613 2,0.049-0.715 0,0.006-1.897-1,-0.002 3.719 1,0.000-2.040-1,0.000-1.203 1,-0.004 1.674-1,0.000-0.154 2,0.000-1.238-1,0.000 1.077 0,0.000 1.604-1,0.000-3.404 2,0.000 2.048 0,0.000 0.261-1,0.000-2.763 1,1.031 1.873-1,5.973 3.983 1,5.533 10.004-1,1.389-0.124 0,-2.342-0.311 0,1.701-1.622-1,-4.416-6.624 1,-4.035-1.885 1,6.908 0.947-2,0.848 4.669 1,-0.561 2.150 0,-0.719 1.317-2,0.936-0.842 1,0.082-2.405 2,-1.453-0.315 0,1.467-0.116-2,1.023 2.451 1,-0.756 0.042 2,-7.270-8.213 0,-6.004-2.330-3,0.455 0.842 1,0.232 0.030 0,-0.021 0.144 1,-0.002-1.295-1,0.000 1.560-1,0.000-2.239 1,0.000-1.420-1,0.000 1.363 0,0.000-0.052 1,0.000 2.448 0,0.000-1.131 1,-0.379 0.280-1,-10.590 8.926 1,-0.826 3.533 0,0.359-0.271-1,0.148 1.307-1,2.717 7.337 1,-2.314-0.471 0,4.756 1.505 0,-2.813-1.408 0,-4.424-7.781 0,1.512-0.780 0,0.398 0.121 0,0.102 0.198 0,-1.531-0.014 0,0.670 0.000 0,0.938 0.000-1,-0.070 0.000 2,-0.076 0.325-1,1.391 8.263 0,0.480-1.187 0,-0.223 1.553 0,-2.133-2.713 0,-3.094-0.936-1,1.658 1.240 0,0.383 0.085 1,1.477-3.340 1,-2.064-2.019-1,0.873-1.347 0,1.406-0.153 1,-2.980 0.052-1,1.725 0.098-1,0.299 0.061 0,0.643 0.031 2,-0.490-0.010 0,-0.074-0.004-1,-1.291 0.000 1,2.355 0.000-1,-1.732 0.000-2,-0.002 0.000 1,-0.402 0.000 2,-1.074 0.000 0,1.531 0.000-2,-0.576 0.000 1,-1.441 0.000 0,2.057 0.000-1,0.057 0.000 1,-1.072 0.000 0,2.201 0.000 1,-0.672 0.000-1,0.338 0.000 0,0.266 0.000 0,-0.521 0.000 0,0.330 0.000 0,-0.184 0.000 1,0.912 0.000-1,-0.182 0.000 1,-2.352 0.000-1,-0.182 0.000-1,2.529 0.000 1,-3.162 0.000 0,2.807 0.000 0,-1.527 0.000-1,-0.373 0.000 0,0.609 0.000 2,0.623 0.000 0,0.787 0.000-1,-1.221 0.000-1,-1.932 0.000 2,0.553 0.000-1,2.746 0.000-1,-2.406 0.000 1,2.467 0.000 1,0.229 0.000-1,-1.928 0.000-1,-1.922 0.000 2,1.561 0.000-2,1.268 0.000 1,-0.713 0.000 0,-2.863 0.000 1,-0.342 0.000-3,0.680 0.000 1,0.762 0.000 0,2.957 0.000 1,-1.332 0.000 0,-2.633 0.000 0,-0.125 0.000 1,0.730 0.000-1,-1.861 0.000 0,3.658 0.000-2,-0.020 0.000 2,1.715 0.000 1,0.227 0.000 1,0.150 0.000-1,-1.783 3.538-1,1.820 1.837 0,-1.975-1.378-1,-1.402-1.277-1,-2.271-0.907 1,3.289-1.016 2,1.084-0.446-2,-6.146-0.261 2,3.344-0.185 0,0.568-0.046-2,-1.643-0.022 0,0.084 0.024 1,2.699 0.055 0,-0.563 0.033 1,-0.100 0.026 0,-1.322 0.021-1,0.762 0.015-1,2.428-0.006 4,-1.176-0.004-2,-0.088-0.002-1,-1.877 0.000 0,1.885 0.000-2,1.420 0.000 1,-0.359 0.000 2,0.705 0.000 1,-1.896 0.000-3,2.145 0.000 0,-0.471 0.000 2,-1.162 0.000-2,1.613 0.000 1,-3.543 0.000 1,0.605 0.000-2,3.354 0.000 1,-3.379 0.000 0,2.762 0.000 2,-1.223 0.000-3,-1.479 0.000 0,2.822 0.000 2,-0.152 0.000-2,-2.436 0.000 2,1.760 0.000-1,0.820 0.000 0,-1.348 0.000-1,0.135 0.000 1,0.176 0.000 2,0.820 0.000-2,-1.975 0.000-1,0.521 0.000 1,-0.613 0.000 1,1.484 0.000-1,0.695 0.000-1,-1.832 0.000 1,-0.199 0.000 0,2.590 0.000 0,0.072 0.000 0,-2.420 0.000 1,-1.053 0.000-2,1.629 0.000 1,-0.395 0.000-1,-0.566 0.000 2,1.826 0.000-1,0.787 0.000 0,-2.479 0.000 1,2.471 0.000-1,-1.900 0.000-1,-1.168 0.000 2,-0.307 0.000-1,2.984 0.000-1,-1.131 0.000 1,0.943 0.000 1,-0.047 0.000-1,0.447 0.000-1,-3.125 0.000 2,1.090 0.000-2,-1.207 0.000 1,0.275 0.000 1,1.686 0.000-3,-0.406 0.000 2,1.203 0.000 2,0.611 0.000-2,0.273 0.000 0,-1.141 0.000 0,-1.959 0.000 0,-0.127 0.000 0,1.346 0.000-1,-1.697 0.000 1,2.963 0.000 1,-2.438 0.000-1,1.611 0.000-1,-2.367 0.000 0,2.295 0.000 1,-0.477 0.000 1,-0.467 0.000 0,2.105 0.000-1,-1.465 0.000-1,-2.422 0.000 0,-0.309 0.000 2,1.447 0.000-2,0.139 0.000 0,0.613 0.000 2,2.311 0.000 0,-3.371 0.000-3,-2.408 0.000 3,1.139 0.000-2,-2.281 0.000 0,3.930 0.000 2,-2.250 0.000-1,0.229 0.000-1,-1.908 0.000 2,4.229 0.000-3,0.805 0.000 2,-1.270 0.000 1,-4.219 0.000 0,2.578 0.000-1,3.574 0.000 1,-2.830 0.000-4,0.543 0.000 5,0.996 0.000-2,1.273 0.000 0,1.199 0.000-1,-1.873 0.000 6,26.695 0.000-3,2.488 4.157-5,4.432 0.558 1,-2.051-0.249 0,3.801 0.987-2,-6.363-1.920 2,2.693 0.522 1,2.309 0.181 2,1.924-0.071-3,-1.658-0.385-1,1.131 0.290 1,1.010 0.070-1,0.885-0.098 1,4.465 0.293 0,0.621-0.408 1,-3.732-0.854 0,-0.301-0.383 0,2.984-0.117 0,-0.945-0.478 1,-4.283-0.599-1,-0.824-0.306 1,-1.098-0.271 1,-1.262-0.235 1,1.102-0.166-1,-1.814-0.212 1,-3.762-0.164-1,-1.250-0.101 0,0.564-0.093 2,-1.316-0.068 0,-2.223-0.019-1,-0.139-0.020 0,4.172-0.086 1,-1.063 0.006-2,-1.285 0.021-2,4.902-0.042 1,-4.949 0.118 0,-0.486 0.031 0,-0.783 0.028 1,4.961 0.002-1,-4.146 0.048 0,-0.254 0.014 0,-0.617 0.011 0,5.932 0.008 0,-2.643 0.007 0,0.188 0.003 1,2.693 0.002 1,-1.879-0.004-3,0.414-0.002 1,2.830-0.002 0,1.307-0.002-1,-0.348-0.002 1,-7.857-0.002 0,6.260 0.000-2,1.826 0.000 2,-8.291-0.425 3,0.023-0.706-4,9.908-1.745-2,-6.613 0.189 3,0.797-0.853 0,0.912-0.523 0,-0.111 0.000-1,-0.391 0.260 0,-4.205 0.860 0,0.166-0.285 0,1.783-0.589 1,-0.248 0.089-1,-2.068 0.649 1,-0.344 0.248 1,1.199-0.028-1,-0.506 0.401 1,2.490 0.015 0,-0.580 0.582 0,-0.533 0.510 0,6.945-0.034 0,-7.727 0.956-2,-1.361 0.258 1,7.264 0.274 3,-5.371 0.189-2,-2.432 0.009 4,-25.063-1.446-3,0.781-1.896-2,-10.773-0.453-5,3.656 1.553 2,-4.535 0.139 0,-0.746 0.365 0,-4.254 0.157-1,-10.016 0.030-1,-5.195 0.211 0,2.492 0.282 0,-2.768 0.142 0,-2.396 0.128 0,-2.033 0.113 0,-8.881 0.074 0,-0.605 0.105 0,1.494 0.084 3,2.918 0.065 0,9.465 0.043 1,2.609 0.027-1,-1.977 0.029 2,4.641 0.016 1,8.678-0.003 1,3.547 0.003 7,0.361 0.008-3,3.980-0.004-2,5.650-0.015 4,2.342-0.007 1,-1.502 0.007-1,3.156-0.012-3,2.586-0.011-2,-4.438 0.007-1,0.453-0.020 1,2.746-0.020 2,1.129-0.019-8,23.059-0.002 6,4.479 0.015-3,-1.406 0.000-2,5.613 0.000-1,-1.311 0.000 0,3.326 0.000-1,3.977 0.000 1,4.318 0.000-1,10.113 0.000-2,5.145 0.000 2,-2.934-0.324 0,2.186-0.557-1,1.631-0.384 0,1.158-0.241 0,7.859-0.381 0,0.244-0.028 1,-7.904 0.293 2,-1.441 0.099 1,4.352-0.050 1,-2.750 0.193 0,-8.939 0.328 0,-3.273 0.154 0,-3.096 0.147 3,-2.854 0.138 2,0.512 0.076-1,-3.707 0.142-1,-0.457 0.097 10,-4.582 0.127-9,-4.057 0.095-1,-4.930 0.062 2,6.596 0.074 2,-2.346 0.079 0,-2.535 0.040-7,-0.469 0.020 0,0.107-0.089 7,-24.748-4.621-8,-7.689 1.180-5,5.070 1.716 8,-2.518 0.100-5,-6.934-0.049 0,-5.240 0.193-1,-4.563-0.222 0,-3.865-0.507 0,2.117 0.062 1,-2.199-0.076-2,-8.201-0.701 0,-2.607-0.576 0,11.053 0.708 2,-0.582-0.039 1,-6.410-0.397 0,0.350 0.155 0,-5.027-0.133 0,1.752 0.354-1,2.570-0.044 2,3.031-0.323 3,3.217-0.084 0,3.197 0.092 0,6.883 0.550 0,2.604 0.213 1,2.184-0.081 2,1.791-0.298 0,-5.453-1.420 0,3.188 0.143 4,2.840 0.385-8,4.129 0.776 0,1.850 0.450 0,2.123 0.503-1,-7.816-0.756 4,4.586 1.268 1,0.271 0.729-3,3.096 0.582-1,-1.322 0.439 0,26.301 0.396-1,-1.613-0.771 1,-0.508-0.016-1,7.484 0.006 0,-5.482 0.006-2,3.709 0.000 1,3.547 0.000-2,3.264 0.001 0,-1.357 0.000 0,1.057 0.000 0,0.600 0.000 0,0.234 0.001 1,3.389 0.000-1,-0.490 0.000 1,3.064 0.000 0,-2.119 0.000 3,-2.432 0.000 0,-0.098 0.000 0,-3.938 0.000 0,-3.727 0.000 0,1.922 0.000 2,-1.150 0.000 7,-1.115 0.000-4,-4.217 0.000-5,0.701 0.111-1,-21.545 8.225 2,-4.021-3.195-1,-0.955-1.167 0,-5.148 0.551-4,6.705-2.173 2,-2.594 0.474 0,-5.111 0.734-2,-2.643 0.066 1,0.703-0.223-1,-2.023 0.375 1,-1.689 0.144-1,-1.375-0.034 0,-5.082 0.339 0,-0.816-0.353 1,4.006-0.817 0,0.385-0.358 0,0.621-0.366 0,0.777-0.357 2,-2.164-0.160-1,1.963-0.401 1,4.621-0.445 1,1.143-0.236 1,-4.250-0.128 1,1.439-0.263-1,2.375-0.196 3,1.527-0.135-4,1.451-0.093 0,2.629-0.044 0,1.189-0.030-1,1.080-0.015 1,0.951-0.001-1,-7.195-0.110 4,7.166 0.121-1,0.283 0.024-2,0.146 0.025 0,-7.680-0.029-1,6.785 0.083-1,1.111 0.021 0,-7.482 0.008 3,6.963 0.027-1,-2.328 1.588 0,1.348 2.490 1,2.090 0.258-2,-2.246 0.659-1,2.057-0.355 1,0.568 2.746 1,2.992 4.205 0,0.674-2.285-1,-1.791 1.863 1,3.916 1.076-2,3.107-0.771 1,1.273 2.899 0,0.496-0.676 0,4.012 1.021-1,3.617-3.299 1,1.770 0.155 0,0.734-0.695-2,0.900-1.932 1,2.564 1.308 1,-0.516 1.669 0,-4.262-3.420-1,2.123 1.013 1,3.078 1.075 3,0.188-1.729-4,-2.768-0.214 1,0.926 0.327 0,-0.473-2.966 2,-0.035 2.704-2,-1.072 0.567 0,1.123-0.965-1,0.625-1.582 0,-2.268-2.736 1,1.236-1.664 0,-0.844-2.011 0,0.396-0.509 3,0.221-0.124-3,1.377-0.035-1,1.027 0.108 0,0.924 0.086 2,0.051 0.074-2,-3.357 0.051 1,0.912 0.021-1,-0.697 0.015 2,1.170 0.009 0,-26.629-0.003 4,-0.723 2.355-8,0.844 1.710 1,-3.074 2.331 1,2.377-0.674 1,-1.408-0.031-1,-2.332 1.456-1,-3.414 0.848 1,10.281-4.310 0,-9.850 2.176 0,2.475-2.212 2,2.750-1.863 0,1.865-1.189 1,1.176-0.631 0,-3.068-0.395-2,3.482 0.010 1,-0.246 0.117 0,-0.232 0.233 0,23.887 0.086-2,0.178-0.033 1,3.863 0.000 1,1.471 0.000-2,-4.715 0.000 0,-0.182 0.000 0,3.469 0.000 1,-0.734 0.000 0,1.029 0.000-1,3.266 0.000 0,0.465 0.000 1,-6.957 0.000-1,-0.857 0.000 1,8.113 0.000 0,-5.043 0.000 0,-1.086 0.000 1,-2.271 0.000 1,1.598 0.000-1,1.969 0.000 3,-30.047 0.000-4,-4.834 0.000-3,5.936 0.000 1,-1.453-1.325 0,3.748-0.295 2,-0.928-0.785-2,-3.006-0.996 0,-0.961-0.305 0,-0.742-0.466 2,-0.549-0.560-1,4.541 1.084 0,0.137 0.020 0,-1.930-0.778 0,0.455-0.295 0,-1.402-0.739 0,0.857 0.209 1,-1.135-0.334 0,1.631 0.714 3,1.656 0.785-3,-6.680-1.208 3,4.371 1.046-1,-2.842-3.850 3,6.156-1.325-5,5.201 0.284 0,2.754-3.301 1,6.623-1.438-1,5.584 3.179 1,3.754 3.507 0,2.537 0.718 0,0.887 1.816-3,6.438-1.991 0,-9.088 3.255 0,1.061 0.181 0,0.969 0.280 0,-1.477 0.621 2,0.104 0.275-1,0.256-0.046 0,0.359-0.285 0,0.424-0.453 1,0.457-0.563 0,4.398-1.455 1,-0.438-0.048-2,-4.301 1.238 1,0.020 0.247-1,3.783-0.994 0,-0.736-0.296 1,-6.209 1.593 1,-0.400 0.108-1,1.293-0.596 1,-0.473-0.271-1,-0.445-0.065 0,-0.408 0.093 1,3.604-1.212 1,-1.227 0.640-1,-1.303 0.732-1,1.371 0.060 1,5.848 0.006 0,-4.203 1.960 1,0.820 1.219-1,-2.527 0.899 5,-28.834 3.304-6,0.641 0.055-2,4.070-0.827 0,-0.379 0.225 0,-1.896 0.658 0,-3.982 1.018 0,-1.508 0.096-1,1.889-0.758 1,-0.061-0.250 2,-2.539 0.563-1,-0.002 0.202-3,2.824-0.660 3,0.563-0.195 1,-3.988 0.796 0,1.838-0.643 2,2.012-0.688-2,5.074-1.227-1,-8.639 1.429 5,2.031 1.267-1,2.957-0.040 3,0.777-0.761-5,-0.965-0.786-1,1.082-1.138 6,3.035-1.093-11,23.203-1.726 10,1.535 0.659-6,5.674 0.022-2,-5.867 0.005 2,2.525 0.001-1,2.734 0.000-1,-3.389 0.000 1,1.357 0.000-1,4.945 0.001 1,2.115-0.001 0,1.369 0.000 0,0.764 0.000 0,4.955-0.424 0,1.145-0.706 0,0.574-0.450-1,0.141-0.246 0,0.271-0.089 4,0.355 0.026-2,-4.545-0.006 0,-0.666-0.438 0,-0.543-0.568 2,-0.430-0.645-1,3.461-1.394 0,-0.484-0.823-1,-0.898-0.314 5,-1.152 0.062-3,-7.541 1.449-1,-0.217-0.160 0,3.086-0.788 0,-0.439 0.198-1,9.510-1.582 5,-0.654 0.952-3,-6.418 1.858-1,2.715-0.200 1,-0.934-0.071-1,-6.459 0.771-1,-0.070-0.342 2,2.344-0.711 1,-1.109 0.112-1,-3.176 0.447-2,-0.023-0.284 1,2.650-0.695 0,-0.166 0.187 0,-2.869 0.563 3,-0.172-0.205-3,0.188-0.314-1,0.449-0.386 1,3.094-1.301 0,0.096-0.513 0,0.322-0.458 1,0.471-0.397-2,-2.777 0.729 0,-0.016-0.259 0,0.240 0.073 1,0.418 0.320-1,0.217 0.493 1,0.055 0.604-1,2.936-0.400 1,-0.303 0.190 1,-0.482 0.425-2,-0.584 0.571 1,-3.307 0.814 1,-0.408-0.040-1,-0.660 0.128 0,-0.826 0.248 1,-0.596 0.005 0,-0.400-0.178 0,-0.242 0.017-1,-0.113 0.163 1,6.422-1.607 2,-1.027 0.033-3,-1.328-0.012 0,-4.658 1.371 0,-0.336 0.381 0,-2.613 0.479-1,-0.996-0.221 1,0.977-0.557 0,-0.211 0.160 1,8.492-2.216 4,0.348 1.266-3,-6.963 2.517-3,-0.076 0.514 2,7.223-0.232-1,0.420-0.324-2,-8.834 0.541 3,0.000-0.118-1,-1.746 0.258 1,-0.182 0.069-2,1.719-0.094 1,0.365 0.188-1,-1.574 0.357 1,-0.047 0.164 1,-0.123-0.164 0,-0.172-0.403-2,0.137-0.243 0,0.365-0.113 1,5.115-0.880 0,-0.695 0.193 1,-1.184 0.320-1,-3.303 0.713-1,0.066 0.250 0,1.637 0.100 1,-0.660 0.302 1,-0.861 0.265 0,6.861-0.053 0,-1.211 0.454-1,-0.514 0.280 3,-2.137 0.127-2,-1.791 0.030-1,5.348 0.057 0,0.668-0.015-1,-2.166-0.045 1,2.623-0.020-1,-7.902-0.056 1,0.143-0.010 0,0.119-0.009 0,8.154-0.001 0,-1.996-0.013-2,-0.047-0.010 2,-4.824-0.008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6:29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22506.380 12130.587 767,'-106.178'35.864'0,"-71.020"23.845"0,-124.803 41.849 0,-21.072 6.887 0,12.246-4.329-83,32.115-11.001 6,41.986-14.298 11,36.418-12.905 11,47.693-16.837 13,42.002-14.966 11,34.824-12.501 42,29.854-10.062 228,18.080-6.297-226,13.621-4.682-13,17.510-15.059 81,9.080 1.962-77,-5.248 3.828-4,-3.213-3.964 0,-8.959 0.849 0,-2.408 1.612 1,-5.229 0.190-2,-0.100 1.931 0,0.969 2.133 0,-2.109 1.269 0,2.529 3.125 0,0.416-4.069 6,6.967-5.766-4,4.127-0.703-2,10.568 3.907 1,-5.094-2.947 0,3.617-1.684 0,-0.676 4.030-2,0.668 2.041 1,5.539-1.637 0,-4.504 3.106 1,2.381-1.004-1,2.820-1.267-1,2.979-0.970 0,2.951-0.714-1,1.943-0.922 1,1.133-1.025-1,-5.332 2.441 1,1.068-0.283 0,12.375-5.010-1,1.219-0.038-1,-11.051 4.561 4,0.283-0.339 0,11.162-5.472-2,-1.725 0.007 0,-11.709 5.512 2,-0.779 0.579-1,5.895-1.831 1,-0.480 1.405 0,-6.963 2.991 1,-0.740 0.393 1,7.004-2.602 4,-2.164 0.350-4,-8.252 2.931-3,-0.479-0.019 1,3.691-1.629 4,-1.033 0.511-2,-0.662 0.680-1,-0.365 0.770 0,4.959-1.399 0,-4.148 1.190 1,-0.396-0.268-2,-0.178 0.080 0,-0.016 0.324 0,-1.854 1.037-1,0.242 0.433 1,0.002 0.463 0,-0.180 0.469 0,4.514-0.622 0,0.898-0.176 0,-5.936 1.055-1,0.736-0.318 2,3.936-1.075 0,1.863-0.625-3,4.990-1.484 0,1.639-0.712 1,-2.070 0.724-1,1.344 0.119 0,5.922-0.888-1,2.252-0.112 0,2.996-0.172 1,3.389-0.206 1,-3.346 0.761-1,1.232-0.210 0,0.842 0.092-1,0.521 0.313 0,0.279 0.468 0,0.090 0.567 0,4.756-0.392 1,-1.930 0.126 3,-7.287 0.989-1,-2.084 0.375 1,2.006-0.473-1,-2.783-0.092 1,-2.646 0.166 2,-2.424 0.342 2,-2.598 0.451 0,-2.602 0.507-1,-6.736 1.155-2,-0.842 0.292 0,3.471-0.165 0,-1.463 0.458 2,-3.172 0.524 0,-0.971 0.275-3,-0.531-0.086-1,-0.184-0.354 1,0.082-0.216 0,0.279-0.105 1,2.318-0.687-1,0.590-0.633-2,0.129-0.310 0,-0.205-0.065 0,0.416-0.313 1,0.838-0.474-1,-1.525 0.410 0,0.502 0.054 1,0.471-0.170 1,0.434-0.331-2,0.730-0.097-1,0.928 0.082 1,3.465-0.321 1,0.492 0.411 0,-0.256 0.486-1,-0.775 0.517 0,-2.799 0.782 0,0.176 0.378 0,3.209 0.184 0,0.723 0.411 2,-2.844 0.441 2,-0.428 0.237-3,1.807 0.167-1,-1.178 0.211 0,-3.129 0.162 0,-0.461 0.099 0,-0.268 0.075 1,-0.113 0.055 4,-0.320 0.037-2,-0.463 0.023-1,1.381 0.037-1,-0.848 0.002 0,-2.250-0.031 0,-0.061-0.011 0,1.605 0.005 1,-0.436-0.021 1,-2.186-0.033-1,-0.420-0.016-2,1.539-0.007 1,0.158-0.019 0,2.277-0.011 1,-0.172-0.018 1,-0.326-0.015-3,0.160-0.011 0,-1.256-0.009 1,-1.385-0.006-1,5.502-0.008 0,-1.414-0.003 5,-2.381 0.002-1,0.287 0.002-2,0.602 0.002-1,5.303 0.001 0,-1.611 0.004-1,-0.082 0.387 1,-1.436 2.251-1,-3.824 2.012 2,-3.080-0.249-2,1.984 0.363 8,-19.930 4.238-5,-5.221-4.168-5,1.439-2.370 2,-4.375-0.405-1,0.428-0.833 1,-3.615-0.405 0,1.729-0.453 0,-4.449-0.237 1,1.184-0.157 0,7.000-0.033 0,0.146-0.016-2,-4.898-0.032 1,7.098 0.048 1,-0.158 0.003 0,-0.035 0.005 1,0.055 0.005-2,-1.893 0.001 1,-0.457 0.008-1,-2.223 0.004 1,0.662 0.009 1,1.025 0.008-1,2.764 0.009-1,-8.340-0.001 0,-0.684 0.010 3,-0.453 0.007 1,5.951 0.002-4,3.348 1.205 1,-2.838 3.826 3,2.975 0.072-1,-1.283-1.052-2,0.555-2.135 1,1.398 0.493-1,-4.578 2.819-2,0.969-0.376 2,3.281-1.063 0,2.791 3.643 0,17.840 0.646 3,1.301-2.979-2,5.434 1.765-2,-2.084-0.173-1,-0.686-0.829 1,3.654 1.677-2,-3.461-1.469 2,-3.512-1.807 1,0.473 0.394 0,2.346 0.859 1,0.332-0.300-2,0.154-0.534 0,0.529-0.417 0,-0.871-0.796 0,-1.084-0.765 1,2.424 1.305-1,-0.813 1.116 3,2.189 0.938 3,-2.988-2.001-3,-1.531-1.309-1,-24.781-2.895 4,0.955 0.103-8,-7.150 0.017 0,7.660 0.013 1,0.186 0.002 0,-1.529 0.001 0,-7.938 0.003 1,-0.752 0.001-1,0.254 0.000 0,6.715-0.326 1,0.021-0.556 0,-4.779-1.360-1,0.646-0.950 2,0.885-0.812 0,3.475 0.364 1,0.889 0.023 1,2.072 0.595-2,0.027 0.216-1,-1.523-0.481 1,0.316-0.327 3,1.939 0.403 0,0.311 0.080-4,-3.148-0.608 1,-0.328 0.416 0,3.213 1.027 0,0.111 0.299 1,-3.551-0.138 0,0.207 0.485-2,0.283 0.429 0,0.697 0.362 2,0.928 0.295-1,1.021 0.232 0,-6.424 0.123-2,1.203 0.294 6,-1.506 0.186-1,2.709 0.005-3,-0.859-0.025 0,-0.426-0.057 0,4.932-0.104 0,-4.406-0.036 0,0.646-0.356 1,4.064-0.593-1,0.693-3.255 0,14.561-6.705 1,9.160 9.381-1,-1.094 1.046 0,9.512 0.234-1,-9.260 0.184 0,0.826 0.022 1,4.287 0.020-1,4.279 0.015-3,-1.250-0.009 4,0.486-0.007 2,1.184-0.008-4,-8.771-0.016 2,0.070-0.002 0,6.393 0.001 0,-5.205-0.006-1,-0.469-0.002 0,6.711 0.000 2,-6.766-0.003 0,-0.750-0.001-1,-0.129 0.000 1,-0.605 0.000 0,-0.865 0.000-1,6.150-0.001 1,-1.865 0.000 0,0.840 0.000-1,-1.307 0.002 0,-4.242 0.000 0,1.627 0.000 1,1.352 0.000 1,-2.406 0.000 0,-0.529 0.000-3,-3.865 9.789 2,-6.865 6.240 0,3.051 1.615-3,1.711-1.092 1,-1.371-3.375 0,-1.469-1.738-1,-0.875 0.371 2,-0.637 0.511 2,-0.391 2.490-2,-0.326 1.314-1,-0.520 0.112 0,-2.176 4.051 0,0.617-8.673 0,-0.125 0.196 1,0.006 0.007-1,-0.805 5.716-1,-1.152 3.903 1,0.746-8.536 2,-0.783 0.085 1,0.215-1.721-2,-0.074-0.155-1,0.082-0.192 1,0.197-0.213-1,-1.100 2.694 0,-0.313-0.509 1,-0.070-1.178 1,-0.227-0.798 0,-0.195-0.821 0,-5.650 7.193-1,-0.201-0.866 0,1.531-3.379 1,-0.963-2.390 0,-3.311-1.845 0,0.443-3.626 0,-4.977-0.215-1,-0.018-0.608-1,6.971-2.107 1,-0.857-0.240-1,1.203-0.455 0,-0.203-0.209-1,-0.713-0.204 2,-1.064-0.194 0,-0.969-0.180-1,-0.859-0.162 0,-2.709-0.100 2,0.021-0.157-3,-2.217-0.655 1,0.125-0.991-1,6.701 0.168 1,-0.082-0.177 1,-2.471-0.684 0,-0.275-0.602 1,-0.277-0.699-1,-0.270-0.747 0,-2.697-1.116 0,-0.178-0.142 0,2.385 0.450-1,-0.068-0.308 0,0.242-0.369 1,0.465-0.401-1,-1.988-1.383 1,0.250-0.463 0,2.408 0.999 0,0.023 0.266 0,-2.330-0.788 1,-0.057 0.021 0,0.387-0.067-2,0.688-0.126 1,2.467 1.134 1,0.131 0.378-1,-4.098-1.099-1,1.277 1.040 2,1.568 1.076 0,4.730 1.813 0,-9.979-2.165-1,1.629-1.491 3,3.189-2.255 3,3.949 0.773-6,0.910 1.664 0,0.066 2.208 2,-1.375 1.497-1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6:35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22651.380 12601.587 767,'-11.068'0.000'0,"-3.443"0.000"-3,-0.150 0.000 1,0.170 0.000 0,-0.621 0.000 2,1.736 0.000-1,-1.506 0.000 1,3.127 0.000 0,0.594 0.000 2,-0.100 0.000-1,0.105 0.000-2,-2.209 0.000 3,0.385 0.000-2,-2.428 0.000-3,1.355 0.000 1,0.979 0.000 3,1.395 0.000-1,-2.541 0.000 0,-2.631 0.000-1,2.381 0.000 1,-3.488 0.000-1,3.588 0.000 2,0.180 0.000-1,-0.750 0.000 0,2.842 0.000 0,-2.174 0.000 0,0.115 0.000 1,-0.969 0.000 1,2.494 0.000-3,-1.197 0.000 1,2.605 0.396 1,1.252 4.988 0,5.570 6.226 0,-5.762-3.870-2,-2.719 0.495 0,4.283-1.187 1,8.670 4.391-2,12.078-2.953 6,-2.152-1.485-5,1.984-3.251 0,3.098-2.375 1,-2.123-1.146 0,0.891-0.281 0,6.350-0.118-2,-0.363 0.005 0,-0.863 0.034 0,2.025 0.040 3,0.074 0.037-2,-5.977 0.032 0,5.385 0.012 1,-2.871 0.012 3,-2.646 0.005-3,-2.225 0.001 0,2.684 0.002 1,-2.902-0.003 0,0.025-0.003 1,1.115-0.002-2,-2.107 0.000 0,1.408 0.000-1,2.682-1.206 1,-3.916-2.096 1,2.816-1.173-3,0.428 0.062 2,-0.230-1.534 0,-4.475 1.438-1,2.588-1.587 0,2.531-1.989 3,-1.701 1.178-2,-2.355 1.967-1,4.783 0.965 0,-3.967 2.949 4,-0.633 0.800-2,0.582 0.372-3,0.461 0.145 3,-1.482 0.004 3,-23.846 0.097-3,-0.746-0.392-3,-4.531 0.002-1,0.492 0.000 0,-0.996 0.000 1,1.936 0.000 1,-0.406 0.000 3,-2.881 1.555-2,0.021 1.851 0,2.688-0.084 0,2.461-0.655-1,-5.270 0.268 2,2.486-0.994-1,-0.031-0.582 0,-0.072-0.495 0,4.107-0.509 0,1.012-0.175 0,1.326-0.122 0,-5.262-0.118 0,3.531-0.057 0,-2.471-0.034 1,-1.576 0.008 0,3.287 0.058-1,0.436 0.032 0,-0.555 0.026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7:21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20931.380 12091.587 767,'11.143'0.000'0,"0.203"0.000"0,0.000 0.000 0,0.314 5.183-6,2.727 5.030 5,-4.643-2.847 1,1.596 1.094-2,-0.635-0.766 0,0.525-0.060 0,5.697 2.618 0,0.227-1.173 0,-0.209-1.419 0,-2.277-1.423 1,-0.732-0.278 3,-1.746-0.394-3,-1.520-0.095 1,6.529 5.259 3,-3.572-1.869 0,1.029 1.146 1,2.719-0.597-5,-2.107-3.956 0,-2.287-2.141 1,-1.658 1.023-1,2.250 2.644 5,5.436 4.773-5,-8.225-5.103-1,-0.361-0.575 1,5.713 2.026 0,-0.152-0.766 0,3.424 1.352 5,-3.355-2.242-4,-1.061 0.540 0,0.391-0.099 0,-0.115 0.120 0,-1.320 1.351 0,-3.660 1.834 1,-2.508-0.623-1,0.725-0.590 2,1.150 1.649-1,-0.803-0.634-1,-1.135 0.056 0,0.146 1.673-1,-1.773-0.472 0,-1.477 2.175-1,-3.236-0.962 3,-4.027 2.826 1,-3.543-0.568-4,-2.848 0.097 1,-3.924 2.189-1,4.943-7.591 2,-1.693 1.338-1,-0.424 0.004 0,1.797-2.777 0,-0.689-0.578 0,-1.539 0.569 1,0.322-0.300 0,-7.094 4.320 1,7.656-5.847-1,0.127-0.143 0,-7.020 3.517 2,-2.398-0.953-1,0.102-2.561-1,2.471-2.553 1,-2.430-1.257-1,0.053-1.277 0,2.424-0.756 1,-4.746-0.489-2,4.916-0.077 2,-2.322-0.078-2,-0.043 0.062 2,2.270 0.130-1,-0.982-1.497 0,2.408-1.222-1,3.084 0.542 2,-0.590 0.067 0,-0.352 0.219-2,0.775 0.462 0,-0.697 0.267 0,1.203-0.052 0,-0.027-0.505 0,-4.697-2.271 1,4.535-0.563 0,-0.303-1.102 0,-7.873-3.775 2,4.713 3.131-2,0.320 0.713-2,0.850 0.889 1,3.363 1.172 1,-9.184-3.953-1,2.703 0.975 3,2.539-0.809 0,0.324-0.116-2,-1.037 0.891 2,0.865 1.801-2,3.234 2.204 0,-0.449 1.323 0,24.729 3.995 8,1.973 1.651-11,-1.998-0.646 1,2.391 0.313 0,2.664 0.467-1,2.738 0.555 0,-1.232-0.152 1,0.977 0.495-1,4.227 0.979 1,1.029-0.120-1,-2.967-0.714 1,0.025 0.163 0,6.842 1.443 1,0.014-0.498 1,2.016-0.175-1,-2.297-1.030 1,-2.764-1.044 1,-2.859-0.977-1,-2.709-0.861 0,-2.416-0.724 2,-5.191-0.698-1,-1.213-0.309 2,1.727-0.235 0,-1.041-0.277 0,-0.746-0.185 2,8.221-0.299-4,-0.447-0.153-2,-5.229 0.134 4,-0.059 0.091-2,1.947 0.084-1,1.217 0.104 0,-4.254 0.093 0,-1.852 0.031 2,-0.158 0.023-4,-28.004 1.569 4,-2.367 1.281-1,2.941-0.558-3,-3.000 0.710-1,-0.250-0.101 0,-2.873 0.103 0,-6.191 0.814 0,-2.168 0.514 0,-1.816 0.161-1,-1.484-0.099 1,-1.176-0.278 0,-0.900-0.394 0,4.242-0.819 1,-0.012-0.367 1,-3.859-0.113 0,1.248-0.457 0,5.494-0.570 1,1.314-0.292 0,-2.158-0.176 0,1.750-0.286 2,4.723-0.264 0,1.113-0.149 0,-1.838-0.121 2,1.158-0.118-2,1.031-0.086 0,0.891-0.057 0,3.455-0.012-1,0.961-0.015 0,0.648-0.006-1,0.389 0.001 1,-6.926-0.066 0,1.404 0.028 2,1.576 0.034-2,5.727 0.060-2,0.881 0.019 1,-1.637 0.006 0,1.514 0.022 0,1.443 0.019 2,-7.328 0.005 2,4.051-0.060-2,25.236-8.931 2,0.492 5.543-4,0.428-0.804 1,3.461-3.446-2,-3.598 1.342-1,3.221-1.787 0,5.520-3.249 0,2.889-1.927-2,-0.883 0.658 1,1.434-0.412 0,1.590-0.525-1,1.629-0.579 1,0.752-0.168 1,0.092 0.135 0,-6.980 3.515 2,0.168-0.229-1,16.891-8.320-1,-6.967 3.923 1,0.289 0.348 3,-4.570 2.606-2,-1.129 0.994 0,2.203-0.120-1,-1.508 1.617 1,-1.891 1.171-1,-2.078 0.798 0,1.055-0.041 6,-2.514 1.363-1,-2.244 1.330-1,-4.221 1.229 0,-1.363 0.104-1,2.051-0.854-1,-2.197 0.688 1,-1.938 0.770 1,1.918-0.087 0,3.061 0.607-1,-3.650 1.693 1,0.822 1.023-4,-1.584 0.559 7,-21.078 7.181-6,-8.822-1.184-4,6.832-2.446 3,-4.320 1.454-1,-2.463 0.797-2,0.301-0.248 2,-2.135 0.508-1,-5.281 1.543 0,-1.793 0.480 0,2.750-1.111 1,-0.252-0.302 0,-0.617-0.157 0,-0.865-0.045 0,-4.621 1.043 0,-0.453 0.088 1,3.809-0.923 2,-0.055 0.129 0,-3.557 0.821-3,0.854-0.534 1,1.180-0.311 0,1.359-0.139 1,1.846-0.433 1,2.104-0.621-1,4.314-1.312 2,1.061-0.587 0,-3.363 0.210 0,2.018-0.916 2,7.439-1.259 0,0.783 0.104-3,-0.984 0.409-1,0.814-0.075 1,-2.186 0.497 3,1.021-0.354-3,-3.150 0.375 1,3.707-1.220-1,-5.275-0.169-1,24.287-13.540 7,4.307 8.303-5,3.689-0.632-4,-2.994 0.687 1,2.660-0.880-2,2.508-0.848 1,-1.043 0.046-1,0.559-0.589 1,3.395-1.122-1,1.076 0.104 1,-4.887 1.664 0,0.326-0.119 1,3.141-0.804-1,0.250 0.261 4,2.561-0.717-3,-0.818-0.049 0,-0.725-0.152 1,-0.625-0.220 0,-0.549-0.257 0,-0.467-0.271 1,-2.691 0.700 1,-0.168-0.269-2,-0.063 0.050 0,0.016 0.287 0,-0.250 0.453 1,-0.441 0.563-1,-0.566 0.622 0,-0.639 0.646 0,3.021-0.184 0,-1.201 0.985 0,-4.348 0.992 2,-0.662-0.079-1,9.535-2.436 2,-9.684 2.048-1,-0.471-0.418-1,9.389-3.631 0,-8.357 3.030-1,-0.836 0.513 0,8.127-1.754 1,-3.039 2.178-1,-2.150 1.623 1,-0.891 1.018 0,-0.379 0.555 1,1.209 1.538-2,-5.332 5.772 1,-18.031 3.549 1,-3.162-2.827-3,-6.881 5.064-2,5.775-4.502 0,0.307-0.517 1,-1.234 0.456 0,-3.908 1.696-1,-1.648 0.268 0,1.752-1.237 1,-0.580 0.053 0,-0.727 0.024 1,-0.814 0.003 1,-3.215 1.330-1,0.541-0.097-1,0.648-0.124 2,0.689-0.138 0,3.303-1.428-1,0.426-0.094 1,-1.773 1.185 1,1.143-0.112 1,3.375-1.666-1,0.982-0.614-1,-0.877 0.136 1,1.188-1.054 0,1.102-1.068 0,0.988-1.029 2,-1.078 0.119 0,2.273-0.581-1,-4.572 3.074 2,4.611-2.087-3,0.564 0.021 3,23.107-4.688 0,4.211-0.760-7,-0.578 0.071 1,-4.604 0.074 0,1.357 0.007 1,3.863-0.001-1,1.936 0.012-1,1.766 0.012 2,1.564 0.011-1,0.920 0.010 0,0.420 0.009 0,-2.551 0.010 0,0.520 0.005 1,3.404-0.420-1,-0.072-0.702 1,-3.697-0.199 2,-0.887-0.207-1,1.484-0.351-1,-1.586-0.003 1,-3.443 0.304 0,-0.652 0.107 0,6.389-0.467 4,-2.578 0.355 0,-2.742 0.353-3,2.484 0.015 0,-8.314 0.701 0,7.775-0.051 3,-3.229 0.419 0,-1.516 0.214-4,-2.262 0.088 1,3.195 0.093-1,-3.596-0.085 1,2.234-0.084 0,-1.742-0.066-1,-25.463-0.014-1,-1.371 0.015 1,-0.154 1.206-1,3.340 0.302 1,-2.336 0.286-2,-2.277 0.544 0,-2.131 0.700 1,1.127-0.107-1,-0.918 0.099 0,-3.482 0.385 0,-0.465-0.194-1,-0.137-0.290 2,0.102-0.345-1,2.969-0.604 1,0.195-0.282 1,0.180-0.272 0,0.162-0.255 0,-2.070-0.137 1,0.945-0.266 0,1.180-0.225-1,1.291-0.187 1,3.162-0.159-1,0.934-0.093 0,-3.693-0.104 2,2.051-0.096 1,1.963-0.055-1,1.145-0.037 0,-6.895-0.173 0,4.451 0.083 0,-0.414-0.082 1,22.947-9.351-1,5.027 4.936-1,-1.254 0.941-2,7.367-3.572-1,-8.186 2.726 1,-1.141 0.482 0,1.594-0.550-1,-0.705 0.465 1,0.500 0.059 0,2.443-0.795-1,0.750-0.348 1,0.264 0.005 0,-0.100 0.256 0,-1.791 0.962 2,0.248 0.392-1,2.375 0.023-1,0.432 0.573 0,2.467-0.151 3,-0.969 0.075-3,-1.395-0.129 1,-4.861 0.913 0,-0.674 0.143-1,0.795-0.504 1,-0.648-0.418 1,0.873-0.734 0,-0.998 0.123 3,7.852-2.644-3,-0.770 1.572 0,-1.656 1.912 0,-4.605 1.795-1,2.561 0.733 1,1.080 0.568 1,0.779 0.176-3,-0.438 0.011 1,-2.908-0.086-1,1.986-0.036 1,-0.973-0.110 2,-1.426-0.068 2,-23.309 3.120-2,0.117 0.382-4,-9.049-0.028-2,5.240-1.803 1,-0.424-0.023 2,-2.445 0.404-2,-4.943 1.037 1,-1.541 0.834-1,2.064 0.149 0,-0.889 0.656 0,-4.330 1.516 1,-0.744 0.730 0,-0.508 0.191 1,-0.314-0.200 0,4.143-1.229 0,0.971-0.477 1,-2.166 0.462-1,1.236-0.051 0,3.988-0.938 1,0.777-0.344 0,-1.139 0.508 3,2.195 0.110 1,3.250-0.745-3,0.260-0.243 0,-5.934 1.051 0,1.047-0.799 3,1.248-0.825-2,4.762-1.187-2,0.941-0.461-1,-8.020 0.425 1,0.688-0.981 2,8.605-0.875 2,0.064-0.180-3,0.182-0.136-1,0.256-0.099 0,-9.133-0.184-2,4.383-0.018 3,0.701-0.008 0,1.229 0.017-2,-3.113-0.035 0,0.994 0.065 1,-1.855 0.050 2,2.451 0.078 0,-4.625 0.036-2,4.662 0.041 0,-0.152 0.018 0,4.533 0.006 0,-9.893 0.014 0,5.580-0.005 0,-2.672 0.000-1,2.578-0.006 3,3.031-0.005-2,-2.902-0.001 0,3.238-0.004 0,0.154-0.001 1,-0.314 0.001 0,-0.873 0.000 0,0.695 0.000-1,-0.117 0.000-1,1.305 0.000 1,-2.045 0.000 1,1.830 0.000-2,0.455 0.000 1,-3.633 0.000 1,1.820 0.000-3,-2.623 0.000 1,1.994-0.838 2,4.285-5.602 1,17.896-1.597 0,7.195 1.728-3,5.396-3.138-2,-5.938 2.610 0,6.715-2.502 0,4.342-1.069-1,0.123 0.119 1,3.555-1.487-1,8.447-3.004-2,3.301-0.669 2,2.535-0.597 0,1.871-0.517-1,0.016-0.035 1,-1.309 0.310 0,-2.188 0.988 2,-2.713 1.424 0,-7.236 3.012 1,-2.217 1.347 0,5.596-1.154 2,-4.912 1.639 7,-4.865 1.282-1,-8.953 2.696-3,-2.086 0.750 0,0.836-0.582 2,-3.303 0.191-3,2.969-1.804 10,-1.582 0.782-8,-0.168 1.393-5,-1.395 1.914 3,-0.594 1.473-5,-24.760 2.151 4,1.100-1.137 0,-1.211 4.816-3,-8.383 0.428-2,8.035-2.084 1,-2.328 0.682-1,-2.166 0.693 1,-1.969 0.677-1,-5.094 1.167-29,-1.707-0.011 58,-1.660 0.112-29,-1.543 0.195 0,2.969-0.656 1,-0.590 0.244 0,-4.053 0.847 1,0.543-0.381-1,0.572-0.168 1,0.566-0.009 0,4.445-1.073 1,0.785-0.383 0,-2.012 0.122 2,1.898-0.690-1,4.363-1.117 0,1.039-0.532-1,-1.682-0.235 2,0.908-0.598 1,-2.975-0.290 2,2.564-0.660-4,2.707-0.509 0,6.174-0.383-1,0.396-0.147 0,-3.811-0.178 3,1.299-0.147-1,1.398-0.080-1,-5.494-0.206 1,1.350 0.032-1,2.383 0.124 1,-2.344 0.052-1,1.650 0.109-1,-2.801 0.052 0,6.533 0.073-1,-9.650 0.011 1,1.605 0.035 0,3.885 0.011 0,2.631-0.004 1,1.111-0.528 0,0.127-3.459 0,9.818-7.548 1,7.100 0.965-2,3.582 0.608-1,-0.527 2.463 1,9.014-5.773-3,-4.541 4.367 0,2.258-1.157 1,-3.107 2.314 0,0.490 0.050 1,5.607-2.552 0,1.371 0.063-1,-1.781 1.348 0,0.514 0.052 0,2.695-0.790 1,-0.533 0.780 2,-0.480 0.969-3,-0.420 1.059 1,-0.805 1.071 1,-1.039 1.030 0,-3.123 0.986 3,-0.873 0.110-2,4.041-1.534 0,-2.102-0.075 0,-2.068-0.109 3,5.305-2.422-2,-8.449 3.572-2,6.699-1.816 4,-3.971 2.678-2,-1.930 1.895-2,4.783 1.163 2,-3.207 1.283-1,-5.820 7.939 0,-15.674-0.588 0,-5.240-4.644-1,-0.137 1.713-3,-6.629 1.886 2,8.082-2.629-1,0.885-0.123 0,-0.734 0.510 0,-2.742 0.991 0,-0.844-0.106 1,1.771-0.705 0,0.025 0.169 0,-2.170 0.691 1,-0.199-0.358-1,0.211-0.529 1,0.488-0.627-1,-1.930-0.129 2,0.803-0.894 0,0.824-0.827-2,3.023-0.939 3,0.713-0.471-1,-0.635-0.319-1,1.393-0.424 0,-7.330-0.220 2,6.047-0.618 1,1.537-0.002-2,-2.420 2.486 1,2.291 5.449 1,1.287-1.870-1,21.766-5.643 0,4.518-0.255-3,3.146 0.008-2,-8.084-0.002 2,1.479-0.001-1,1.299 0.000-1,1.115 0.000 2,3.832 0.000-1,1.596 0.000-1,0.592-0.424 2,-0.148-0.707-1,-2.813-0.203 1,-0.146-0.209 0,0.215-0.426 0,0.477-0.572 0,10.064-2.111 2,-1.242-0.091 0,-2.066 0.341-1,-9.877 1.762-1,-1.061 0.282 0,-0.994-0.029 1,-0.906-0.260 0,2.271-0.921 0,-1.256 0.103 5,5.674-1.376 1,-1.695-0.242-5,1.348-1.359 1,-2.930 0.098-2,-3.660 0.896 0,0.098 0.245 0,0.021 0.588 0,3.607-0.459-1,-5.205 2.521 1,0.225 0.563-1,0.227 0.502 1,8.381-0.211 2,-2.309 0.985-3,-3.109 0.568 0,-3.230 0.223 2,-0.021 0.073 0,6.908 0.171-1,-1.457-0.024 0,-0.018-0.049 0,-1.865-0.082 0,1.676-0.042 0,3.934-0.040 0,0.861-0.047 0,-3.686-0.031-1,-6.066-0.008 1,4.457-0.007 2,-1.326 0.000 0,0.760 0.000-3,4.643 0.001 0,-0.547 0.003 1,-7.830 0.004 0,0.105 0.000-1,0.377 0.001-1,0.551 0.000 1,-1.395 0.325 2,0.053 0.556-1,1.971 0.628 0,0.492 0.286-1,0.979 0.119 0,1.281-0.005 1,0.584-0.094 0,0.063-0.152-1,-1.967-0.351 0,0.219-0.154 0,-0.047-0.157 0,-0.242-0.153 0,1.578 0.355 1,-0.689 0.534 1,-0.369 0.298-1,-0.125 0.117 0,-0.367-0.019 1,-0.523-0.113 0,-2.221-0.388 0,-0.451-0.159-1,1.072-0.016 0,-0.555-0.229 0,7.758 0.423 2,-1.049-0.581-1,-5.531-0.635 0,-0.131-0.182-1,-0.152-0.136 1,6.967-0.095-2,-8.057-0.087 1,9.340-0.127-1,-6.445 0.053 3,6.213-0.011-1,-2.918 0.060-2,-6.656 0.051 1,0.371 0.008 0,0.145 0.007 0,-0.027 0.006-1,9.635-0.002-1,-8.566 0.014 2,0.059 0.003 0,-1.711 0.002 1,12.133 0.004-2,-11.295 0.000 0,9.344 0.003 2,-8.752-0.003-1,-0.020 0.000 0,9.021 0.001 0,-9.531-0.002 0,-0.297 0.000-1,8.045 0.000 2,-6.000-0.001 0,-0.250 0.000-1,-0.271 0.000 1,7.043-0.001-1,-9.150 0.000-1,9.037 0.000 0,-1.824 0.000 4,-3.354 0.000-2,-2.781 0.000 0,-0.895 0.000 0,2.260 0.000-1,2.473 0.000-1,1.119 0.000 0,1.625 0.000 0,2.049 0.000 1,-1.031 0.000-1,-8.756 0.000 0,8.764 0.000 0,-3.764 0.000 3,-3.906 0.000-1,2.277 0.000 0,-2.688 0.000 2,0.848 0.000-3,2.693 0.000-1,-2.842 0.000 1,0.947 0.000-1,-0.670 0.000 2,1.174 0.000-1,3.396 0.000-1,-5.424 0.000 1,-0.404 0.000-1,8.068 0.000 1,-3.729 0.000-1,-3.133 0.000 1,2.600 0.000 1,-2.578 0.000 1,1.738 0.000-2,-1.578 0.441 0,-2.611 6.985 2,-6.438 9.297-2,-4.586-5.456 0,-2.293-0.694-1,-1.889-0.564 0,-2.232 0.966 1,-1.326-0.373-1,-2.383 0.952-1,-2.033 0.981-1,-1.686 0.956 2,2.641-2.857-1,-1.209 0.613 1,-9.014 6.570-2,-1.383 0.114 0,1.721-1.928 1,-0.883 0.140 1,-0.828-0.237-1,-0.752-0.494 0,2.518-2.752 1,-0.598-1.074 1,0.037-0.896 0,0.510-0.732-1,-2.441 0.662 1,0.781-0.617 0,0.816-0.911 1,0.805-1.077-1,3.641-1.878 3,1.010-0.877-1,0.729-0.521-2,0.492-0.236 1,-1.926 0.201 0,0.232-0.537 1,0.578-0.154 2,0.795 0.125-4,0.912-0.105 0,0.953-0.266 0,2.529-0.427 0,0.643 0.238 0,-3.916 1.631 1,0.834-0.319 1,0.711-0.565 0,2.016-0.983-2,0.598-0.571 0,-9.566 1.248-1,4.074-1.950 4,1.154-1.136-1,-0.084-0.735-1,2.549-0.348-1,-0.623-0.126-1,-5.188-0.127 3,2.465 0.097-2,4.027 0.143-1,-1.324 0.065 2,2.195 0.062 0,-0.930 0.025-1,-2.738 0.019-1,2.734 0.005 1,-0.998 0.000-1,0.566-0.002 2,-3.377 0.000-1,1.047-0.003-1,-3.164-0.001 1,-0.531-1.557-1,-0.148-1.852 0,7.352 0.983 1,0.572 0.090 0,-7.121-1.261 0,0.797 0.954 0,1.234 0.929 1,4.451 0.979-1,-0.932-0.955 0,10.951-10.359 5,7.469 1.044-5,3.199 1.156-1,0.398 3.783 0,6.232-1.084 0,4.266-1.827 0,-8.713 3.604 0,0.982-0.599 0,-0.781 0.310-1,0.793-0.446 1,2.369-1.021 0,0.182 0.230 0,-1.307 0.911 0,0.893-0.072 0,4.885-1.458 0,-0.080 0.632 1,-6.682 2.666 1,-0.322 0.403-2,3.902-0.528 0,0.008 0.733 0,-2.260 0.980 0,-0.359 0.491 3,-0.432 0.102 1,-0.467-0.194-3,1.170-0.402 0,-0.666 0.064-1,-0.666-0.258 2,-0.633-0.475 1,7.563-2.748-1,-8.861 2.317-1,12.381-6.228 1,-11.156 4.527 0,-1.115 0.672-1,0.688 0.185 0,1.836 0.619-1,2.668 1.061 4,2.975 1.221-1,-3.129 1.142-3,-0.109 0.515 0,0.623 0.335 1,-2.746 0.084 0,0.898-0.009 0,-2.387-0.154 1,1.803-0.061 2,-2.031 0.336-5,-7.205 10.663 4,-15.201-6.330 0,-5.496-3.556-3,4.371-0.029 0,0.662 0.574-1,-0.992 0.302 1,0.553 0.271 0,-0.871 0.696 0,1.219-0.121 0,-0.178 0.092 0,-1.695 0.809 0,0.158 0.504 0,0.301 0.152 0,0.391-0.106 1,0.436 0.140 0,0.445 0.308 0,-5.063 2.329 1,5.822-2.782 0,0.225-0.429-1,-9.875 2.496 1,3.070-2.417 0,0.223-1.374-1,-3.977-0.905 1,3.334-1.224-1,4.145-0.641 0,-0.154-0.299 0,-1.012-0.128 2,3.158 0.090 4,27.738-2.719-6,3.072-1.005-3,-6.176 1.088 1,0.145 0.106 0,1.828-0.098-1,2.143-0.308 1,2.297-0.452 0,8.859-1.415-2,2.145 0.085 2,-6.676 1.031 1,-0.461-0.256-1,-0.535-0.035-1,-0.576 0.132 1,-0.584-0.073 1,-0.570-0.224 0,7.527-1.953 2,-2.168 0.474 3,-2.428 0.746-2,-6.506 1.609-2,-1.615 0.567 0,1.453 0.085 1,-2.453 0.772 0,-2.225 0.658 2,2.824 0.122 4,2.750 0.790-4,-5.473 0.856 0,-0.758 0.518-3,1.658-0.041 6,-27.977-0.513-7,-0.012-0.150-1,-4.730 0.000 0,7.660 0.000 2,-1.070 0.000-2,-1.025 0.000 0,0.963 0.325 0,-0.738 0.556 0,-0.398 0.384-9,-0.131 0.242 20,-2.295 0.380-9,-0.322 0.028-1,-2.467 0.688 1,-0.262 0.685-1,4.184-0.569 2,-0.158 0.022-1,0.100-0.082-1,0.291-0.157 1,-1.547 0.086-1,0.736-0.315 1,0.832-0.332 0,0.859-0.327 0,2.047-0.438 1,0.014-0.220 0,-5.658 0.039 1,1.270-0.367 0,1.633-0.279-2,-2.871-0.134-1,6.355-0.223 2,-7.166-0.190 1,4.906-0.073 1,-0.867-0.059-3,0.750 0.156 2,0.605 0.116 2,29.205 0.078-4,0.859-0.016-2,2.744-0.001-2,-6.254-0.002 2,0.795 0.000 1,0.730 0.000 0,0.648-0.001 0,-1.545 0.000-1,0.482 0.000 1,2.318 0.000 0,-0.246 0.000 1,-0.123 0.000-1,-0.033 0.000 1,-2.395 0.000-1,-0.418 0.000 1,1.354 0.000 1,-0.754 0.000 0,-0.799 0.000-2,-0.795 0.000 1,8.082 0.000 3,-9.848 0.000-2,8.553 0.000 1,-1.117 0.000-1,3.664 0.000 0,-10.813 0.000-2,7.570 0.000 1,-1.832 0.000 0,-5.021 0.000 2,4.021 0.000 1,0.186 0.000-5,-5.287 0.000 3,2.127 1.745-1,-5.475 7.827 2,-17.844-1.275 0,-1.865-2.749-2,-3.479-0.487-3,-2.855 1.298 1,8.059-2.153 1,-10.867 4.864-1,6.660-2.776 0,-1.318 0.679 1,1.168-0.429 0,-0.723 0.420 0,-0.658 0.063 0,-0.582-0.206-1,-3.424 0.451 1,-1.090-0.715 0,-0.633-0.395 0,-0.277-0.146 0,0.414-0.388 1,0.885-0.541-1,3.160-0.790 1,0.414 0.055-1,-1.654 0.470 1,1.018-0.335 0,1.559-0.026 3,1.871 0.196-1,2.979-0.644-2,0.959-0.190 0,-8.227 2.923 5,7.568-3.128-4,-8.156 1.652 3,4.701-2.403-3,2.391-1.410-1,-0.254-0.965 1,1.076-0.753 1,-0.010-1.538-2,6.330-8.034 1,14.174 2.866 1,8.309 2.679-3,-0.137-1.611-1,6.816-3.073-1,-8.430 2.479 0,1.324-0.769 1,1.408-0.629-1,-1.551 0.929 1,0.629 0.208 0,2.725-0.868 1,-0.387 0.005 0,-0.367 0.362 0,-0.336 0.600 0,-0.299 0.740 1,-0.258 0.807 1,-2.826 1.263 0,-0.615 0.605 0,1.709 0.281 0,-0.287 0.670 0,-2.174 0.409-1,0.078-0.165 1,5.732-0.978 2,-1.383 0.157-4,-1.838 0.313 1,-5.994 0.957 0,14.111-1.504 0,-11.773 1.848 1,0.246 0.220 3,-0.518 0.376-2,8.059 0.260-1,-2.963 0.419 0,-1.748 0.151-2,-1.025 0.037 1,-4.229-0.068 0,5.164 0.010 0,-2.004-0.063 2,-1.219-0.041-2,2.025-0.022-1,1.117-0.018 1,1.076 1.765-1,-4.244 1.927 1,-1.434 0.510 1,-0.619 2.296-1,2.457 1.216 1,-2.285-3.254-1,8.316 1.962-1,-2.775-0.106 1,-1.498-1.230-1,-0.422-1.059 0,-2.250-1.464 2,1.881-0.942-1,-2.828-0.754 1,-0.145 2.227 2,-0.781 1.141-5,3.299 1.223 2,0.375-2.271 0,-1.582-2.067 1,-0.209-1.080-1,-0.336-0.291 0,1.771 0.167 1,-2.721 0.950-2,-5.617 8.775 2,-13.195-1.372 0,-2.988-3.781 0,-3.896-0.210-3,-4.551-0.550-1,7.199-2.164 2,-0.494-0.344 0,-0.652-0.271 0,0.666-0.297 0,0.926-0.238 0,-4.588-0.078 0,0.416-0.261 4,-2.064-0.173 0,2.248-0.055-3,0.465 0.003 0,0.463 0.020 0,2.119 0.039 0,-3.963 0.020-1,3.371 0.050 7,27.365-3.878-4,-1.916-0.402-4,2.297 0.363-1,-4.297 0.904 2,0.008-0.292 1,1.195-0.716-2,1.139-0.319 0,1.045-0.021 1,-1.375 0.369-1,0.154-0.313 1,-0.023-0.403 1,-0.158-0.456-1,0.076-0.154 0,0.244 0.078 1,0.057 0.247 0,-0.086 0.366 0,6.064-1.911 0,-1.545 0.369 0,-1.914 0.243 0,-4.869 1.851 0,7.467-2.682 2,1.320-1.747 0,-9.090 3.757 2,6.789-2.588-5,-4.580 3.226 0,-1.412 1.980 3,2.506 1.268 2,-0.963 1.357-3,-26.076 0.222 3,2.064-0.707-6,-1.627 0.003-1,-0.586 0.002 1,-5.645 0.002 1,6.424 0.001 1,-0.143 0.000-1,0.344 0.001 0,-9.514 0.000-1,8.875 0.000 1,0.420 0.000 1,0.709 0.000 0,-0.096 0.000 0,0.715 0.000 0,-1.705 0.000 1,-2.010 0.000 1,-2.463 0.000 0,5.689 0.000-2,0.789 0.000 0,-7.902 0.000-1,6.791 0.000 1,-1.520-0.556 0,1.420-2.248 4,7.676-7.222-4,14.289 4.131 1,-0.238-1.245 0,4.621-2.166-2,1.123 1.604-1,-0.822 1.852-1,-2.211 2.090 3,-1.244 1.695 0,3.455 1.141 5,-26.400 1.969-3,-2.158-1.060-1,-1.869 0.016-4,3.199 0.000 1,-7.992 1.941 1,5.697 0.240 0,3.715-0.539 0,-0.859 0.027 0,-4.924 0.949-1,-0.994 0.699 0,1.906-0.152 2,0.238 0.006-1,4.066-0.623 0,-0.123 0.317 0,-2.369 0.713 0,-0.383 0.047 0,-2.223 0.393 2,0.314-0.278 0,0.592-0.374-1,0.762-0.426-1,0.846-0.441 0,0.867-0.432 1,-5.531 0.363 1,7.254-1.302 1,0.545-0.303 0,-1.881-0.191-1,1.148-0.301 0,1.168-0.217 0,-6.393-0.300 7,6.352-0.412-13,23.240-0.432 10,3.506-1.792-6,-1.932 0.608-1,-1.518 0.434 0,1.357 0.021 0,6.924-0.907-1,3.012-0.652 0,-7.078 0.997 1,0.637-0.023 1,3.883-0.655 0,0.994-0.415-1,3.498-0.732 0,-0.518 0.021-1,-6.611 0.910 2,-0.291-0.248 2,8.498-1.962-2,-0.857 0.167 0,-0.934 0.264 3,-2.451 0.625 0,-2.674 0.695-1,-4.605 1.036-1,-1.566 0.489 0,1.066 0.165 2,-2.092 0.595 2,6.695-0.025 3,-4.246 1.040-5,-1.961 0.487-1,-1.387 0.289 5,-25.033 3.653-6,-1.145 0.059-2,-2.568 1.745-1,6.313-2.418 1,0.113-0.159 1,-1.539 0.409-1,-3.535 1.201 1,-1.359 0.697 0,-1.852 0.232-1,-2.115-0.109 0,-1.803 0.077 1,-1.496 0.206-1,5.223-1.576 1,-1.150-0.177-1,-8.727 1.393 0,-1.260 0.142 0,3.221-0.528 1,-0.447 0.280-1,-8.412 2.134 1,0.193 0.453-1,12.012-2.785 1,-0.279-0.203 0,-8.594 1.609 1,-0.143 0.035 0,1.021-0.295 0,1.807-0.515 0,1.428-0.224 1,1.094-0.006-1,7.809-1.588-1,1.014-0.231 1,-6.986 1.317 5,2.592-0.746-3,6.377-1.464-1,0.885-0.458-1,-4.736 0.211 6,2.359-0.772-3,2.385-0.643-2,4.039-0.600 0,0.330-0.269 0,-2.096-0.213 0,1.049-0.234 1,1.148-0.154-1,-6.811-0.216 0,5.055 0.047 0,0.123 0.007-1,0.430 0.028 0,0.576 0.038 0,-4.596-0.027-1,-4.252 0.060-1,-0.539 0.093 7,1.691 0.056-7,5.088 0.026 1,2.018 0.009 1,-3.990 0.008 3,2.975-0.007-1,-1.580-0.003-2,1.453-0.119-2,0.484-1.358 3,7.424-8.313 1,8.598-2.066-1,4.895 0.658-1,2.512 0.991-2,5.109-3.734 1,3.869-0.903-2,-7.205 6.604 1,-0.305 0.881 0,1.443-0.170 1,1.256-0.506 0,1.070-0.737 0,2.949-1.984-1,0.086-0.439 1,-4.584 2.680 0,0.150-0.105 0,5.076-3.036 0,0.229 0.007 0,2.590-1.571 1,-1.441 0.708 0,-1.889 0.887 1,-1.865 1.656-2,-0.738 1.433 1,-4.434 2.465 0,-1.074 0.320 1,3.252-1.974 2,-2.029 1.286-1,-1.730 1.330 3,5.334-2.962-2,-3.078 0.183-2,-3.979-0.468 1,-22.203 4.264 2,-1.318 4.262-5,-1.791 0.057-2,-0.127 0.291 3,0.834 2.124-2,-1.270 1.415 1,-4.178 2.581 0,8.805-2.554 1,1.865-0.157-1,0.824 0.449 0,-5.074 2.280 0,3.324-1.960 0,-0.078-0.460 2,-5.297 2.518 2,-0.180 1.068-4,5.078-2.629 1,-2.746 1.785 3,0.844 3.454-3,5.512-0.328 2,-0.008-1.174-2,-1.418-1.968 1,-2.465-1.779-1,3.320 2.021 1,15.332 5.865 0,6.535-6.414-1,-1.697-3.228-2,7.109-0.663 0,3.557 0.024 2,-9.123-0.988-1,0.555 0.102 0,2.639 0.729-1,0.723 0.648-1,-1.557-0.176 2,0.467 0.063 0,2.322 0.790 1,-0.271 0.478-1,-0.576 0.131 1,-0.766-0.123-1,-2.307-0.458 1,-0.088 0.253-1,3.480 1.397 2,-1.309-0.310 1,-1.619-0.539-1,-1.727-0.659-1,-1.691-0.698 0,3.596 0.628 0,3.197-0.807 3,-2.385-1.413 4,-4.344 1.751-8,-3.346 5.493 3,-11.676 2.930-2,-6.297-3.625 1,0.158-2.132-2,-1.492-1.318 0,-1.975-0.772-1,-1.605 0.872 1,-4.629 1.316 0,7.268-2.054 1,-0.193 0.358-1,-6.213 1.910 0,2.045 0.346-1,0.660 1.563 2,3.268-1.924 5,1.619-1.677-4,1.445 0.782-1,-0.928 0.202 1,-1.135-0.895-1,0.688-1.672 0,-3.672-0.835 0,3.789-1.904 0,22.900-1.470 0,3.139 0.920 2,3.133-1.578-2,0.805-1.897-2,1.139 0.003 0,-8.215 1.701 1,1.715-0.038-1,-0.029 0.230 1,4.012-0.190 0,-4.393 0.771 1,-0.279 0.226 0,3.643 0.001 2,4.828 0.214-1,-9.111 0.409-1,-0.598 0.087 0,8.758 0.106 1,-3.799 0.073-1,-0.076 0.019 0,1.285 0.001 1,-3.072-0.050-1,1.227-0.023 0,-2.021-0.032 1,1.297-0.021 0,-1.994-0.018-1,2.625-0.007 1,-1.523-0.002-1,1.283 0.001-1,1.316 0.001 1,-3.799 0.002-1,-1.123 0.002 1,0.199 0.001 0,3.268 0.000 1,-1.096 0.000-1,0.660 0.000 0,-1.170 0.000 0,-2.197 0.000 0,3.521 0.000-1,1.559 0.000 4,0.031 0.000-3,-0.547 0.000 0,-0.271 0.000 0,-2.266 0.000-1,-1.650 0.000-1,3.451 0.000 3,-3.904 0.000 0,0.527 1.208 0,-19.615 8.444 1,-4.244-3.805-1,-2.268-1.987-3,-1.191 0.479 0,-2.100 1.455 1,-5.531 0.922-3,9.174-3.351 2,-4.701 0.374 1,-0.242-0.574-1,0.348-0.601 1,6.117-0.726 0,0.480 0.291 0,-4.492 1.200 1,0.830-0.061 0,0.818-0.280 2,1.865-0.243 0,1.480-0.023-1,-7.256 2.898-2,6.459-0.572 2,1.984-1.063 1,-3.064-0.333 2,-1.199-1.147-3,1.518-1.299-1,0.955-0.822-1,0.494-0.417 2,-2.229-0.177 0,2.797 0.069 0,-4.922-0.002-2,1.393 0.055 0,-0.445 0.034 1,-1.279 0.026-1,3.564 0.020 1,1.082 0.007-1,-7.197 0.007 3,1.109 0.002-2,2.672-0.002-1,3.273-0.002 1,-1.096-0.001 0,0.604-0.003 2,-0.109 0.000-1,-0.201 0.000-1,0.648 0.000-1,-0.443 0.000 1,-0.332 0.000 5,24.664 0.000-6,2.305 0.000 0,1.482 0.000-1,6.285 0.000 0,-7.947 0.000 0,0.789 0.000-1,0.488 0.000 2,0.477 0.000-1,-0.074 0.000 1,-0.246 0.000-1,-1.164 0.000 0,0.213 0.000 1,-1.865 0.000 2,-0.180 0.000 0,0.072 0.000 1,0.258 0.000-2,1.881 0.000 1,-0.199 0.000 0,-0.391 0.000 0,-0.510 0.000-1,-2.107 0.000-1,11.523 0.000 1,-11.350 0.000 1,10.105 0.000 1,-1.404 0.000-2,-8.336 0.000 0,9.293 0.000 2,-4.443 0.000-2,3.834 0.000 1,-2.340 0.000-2,-1.863 0.000 1,2.742 0.000 0,0.283 0.000 0,-5.459 0.000 0,-1.209 0.000 0,1.090 0.000 2,-2.455 0.000-1,2.023 0.000-1,-1.035 0.000 0,3.111 0.000 0,-4.377 0.000 0,3.305 0.000 1,0.178 0.000-1,1.854 0.000-1,0.102 0.000 0,-4.709 0.000 1,-0.361 0.000 0,2.383 0.000 1,0.604 0.000-1,-3.203-0.325 0,2.572-4.414 0,-2.729 0.278 2,-0.143 0.937-3,0.494 1.095 1,3.107 0.674 0,0.873 0.763-1,-2.492 0.640 0,0.102 0.353 0,3.178 0.220 3,-0.863-0.004 0,-0.430-0.091-3,-1.283-0.085 1,-2.420-1.856 1,-1.492-6.036 0,3.947 1.599-1,-0.213 4.183-1,-1.957 1.498 1,0.805 0.710 0,0.600 0.088 0,2.914-0.075 0,-2.727-0.091 0,0.145-0.049-1,1.359-0.017 2,-2.102 0.001-1,-0.689 0.005 0,1.889 0.002 1,2.055 0.000-1,-3.389 0.000-1,1.418 0.000 1,-1.033 0.000 0,1.305 0.000 1,-0.332 0.000-2,0.275 0.000 2,-2.633-0.056-2,-4.543-8.921 1,-6.766-2.364 2,0.041 0.119-2,0.000-0.675 0,0.000 0.460 0,0.000-2.981-1,0.000 2.315 1,0.000 0.671-1,0.000-4.252 2,0.000 2.617-2,0.000 1.150-1,0.000-4.190 2,0.000 1.574-1,0.000 3.396 2,0.000-3.703-1,0.000 1.851 0,0.000 1.011 0,0.000-1.612 0,0.000-0.647 0,0.000 2.661 0,0.000-1.688-1,0.000 1.139 2,0.000-2.020 1,0.000-0.982-3,0.000 0.633 1,0.000 2.076 1,0.000 0.513-1,-0.428 0.132 0,-10.373 9.575 1,-1.955 2.194 0,-0.346 0.003-1,-1.920-0.944-3,-0.504-2.418 2,-3.348-0.679-1,1.047 0.727 2,-3.324 0.224-2,6.773 1.553 2,0.063 0.365 0,0.234 0.323 0,-3.729 0.070-1,6.461 0.488 1,-9.494 0.049-1,2.697 0.266 4,4.588 0.071-3,-5.279 0.083 2,3.988-0.039-2,0.164-0.032 0,-1.920-0.025 0,0.453-0.037 0,2.506-0.027-1,-2.199-0.015 3,0.924-0.008-2,2.025 0.003 1,-3.482 0.001-1,5.291 0.002-2,-4.785 0.000 2,2.141 0.002 1,2.701 0.000-1,-3.986 0.000-1,1.418 0.000 4,-0.094-1.200-3,4.844-5.362 1,17.986-2.596 0,6.211 2.246-1,-1.785-0.742-2,4.166-1.686 0,-5.961 4.016 0,1.139 0.315 0,1.049 0.036 0,0.939-0.164 1,0.389 0.126 1,-0.018 0.325-1,-0.309 0.028 0,-0.500-0.185 0,-2.277 0.680 0,-0.467 0.205 1,-0.771-0.028 0,8.258-4.388 2,-0.016-0.425 0,1.482 0.590 1,-2.533 2.695-3,-3.752 2.719 1,-2.111 1.792-1,2.781 0.997 3,-0.949 1.083-1,-5.963 6.659-1,-8.805 5.296-1,5.186 0.629 0,0.859-0.072-1,-0.330-0.530 0,1.658 7.518-2,-3.275-9.613 2,0.375 0.168 0,2.916 8.361 0,-3.152-8.414 1,-0.330-0.135-1,1.523 7.800 1,0.660 0.547 1,-0.313-4.453 0,1.666-0.346 1,-0.227-3.421-1,0.246 1.580-1,0.221 0.858 1,2.592 4.634-1,-2.168-1.883-1,-1.951-4.638 0,2.314 3.913 2,-2.232-3.130 0,0.092-1.237-1,1.756 4.540-1,1.455 1.757 1,-1.309-4.178-1,-1.389-1.145 0,1.160-1.271 2,0.654 0.580 1,-2.385 3.729 0,-2.766 1.572-3,-1.600-2.167 0,-0.932-3.294 0,-0.684 1.575 2,-0.119-24.463 4,0.490-1.145-4,0.000-0.847-3,0.000-1.370-1,0.000-3.237 3,0.000-2.048-4,0.000-4.730 2,0.000 10.510 1,0.000 0.581 1,0.000 1.146-1,0.000 0.662 0,0.000-1.339 0,0.000 1.605 1,0.000-7.080 5,0.000 7.563-4,0.000-2.591 1,0.000-0.286 1,0.000 1.005-4,0.000 1.841 1,0.000-0.805 0,0.000 0.730 2,0.000-0.631-2,0.000 0.574 0,0.000-3.278 0,0.000-5.048-1,0.000 1.008-2,0.000 5.616 3,0.000-4.500-2,0.000-0.334 3,0.000 3.054 0,0.000 3.294-1,0.000-3.178 0,0.000 3.482 2,-1.822 22.737-4,-5.098-1.167 4,1.820 3.387-1,-0.594-1.563-1,-1.609 2.350-2,3.303-3.740 2,-1.066 0.922 2,-3.213 3.925-5,-0.744 1.601 2,-0.951-0.213-1,3.844-7.594 2,-0.104 0.105-1,0.219 0.057 1,-4.615 5.941-1,-1.027 0.476 0,1.867-2.405 4,-2.391 0.741-1,1.527-2.787-2,0.178-0.925-1,-2.527 0.724 2,0.199 0.756 0,-0.664 3.070-2,1.676-0.978 1,1.037-1.701 0,-2.973 0.222-1,-3.205 0.807 0,3.277-2.757 2,-0.693 1.123-2,-0.932 0.011 2,1.146-2.922-1,0.344-0.704 0,-1.066 0.650 0,-2.871 1.308 1,2.984-1.245 0,1.309-1.456-2,2.449 0.130 1,1.346-1.449 0,-3.457-0.207 1,-3.148-1.291 0,4.666-2.524-2,-4.529-0.678 0,-2.363-0.896 3,-2.740-0.533-3,9.594-0.074 0,-0.281-0.027 0,-7.057-0.101 0,0.191 0.034-1,-1.422 0.055 3,-1.754 0.056 2,2.467 0.053-5,7.949 0.044 2,-0.586 0.008-1,-9.588 0.001 1,8.826 0.014 1,-0.543 0.003-2,1.541 0.001 0,0.002 0.001 0,-4.652 0.004 2,1.053 0.000-2,1.371 0.000 0,-4.010 0.002 2,-0.916-0.002 0,1.020-0.002 2,-2.818-0.001-2,2.928-0.002-1,3.867-0.002 0,-0.793 0.000 0,30.672 0.000 7,3.535 0.000-10,3.963 0.000 0,-7.047 0.000 0,1.477 0.000 1,-1.408 0.000 1,0.666 0.000-1,2.730 0.000 0,-0.271 0.000 0,-2.639 0.000 1,-0.111 0.000 0,2.344 0.000 1,-0.086 0.000 0,-0.531 0.000 1,-0.826 0.000 0,-2.641 0.000-1,-0.219 0.000 0,-0.373 0.000 0,-0.473 0.000 0,5.131 0.000 3,-1.033 0.000-3,-1.082 0.000 0,-0.252 0.000 2,-2.264 0.000-2,-2.252 0.000-1,5.354 0.000 2,-3.930 0.000 3,-1.076 0.000-1,-0.361 0.000-2,2.051 0.000-1,-2.438 0.000 1,0.822 0.000 0,1.566 0.000-1,-1.256 0.000 0,-1.754-4.432 1,-0.797-0.343-1,0.518 0.646-1,1.967-1.803 0,2.428-0.702 0,-0.340 1.532 0,-0.834 1.831 0,-0.838 1.523 2,1.121-0.910 0,-3.441-4.994 1,-0.572 2.581-1,2.820 2.676-1,-0.949 1.695-1,1.314 0.801 0,-2.279 0.207 2,0.418-0.216-1,2.639-0.093 1,-1.895 0.066-1,-4.686 8.161 0,-11.520 3.870 0,-7.533-3.255 0,-3.061-1.071-1,-1.475-2.700 0,3.486-1.681-1,-0.107 0.483 0,-4.902 1.340 1,4.943-1.935 0,-0.273-0.277 0,1.895-0.292 0,-10.344 3.913 2,0.801 0.690-2,2.639 0.564 3,-1.498 0.688-2,9.031-4.281 0,-6.510 2.045 0,4.512-2.722 1,-1.816-1.657 0,2.777-2.035 3,-1.563-0.539-2,1.566 0.323-3,-1.393 0.171 2,23.947 0.160-2,1.363-0.030 1,0.902 0.000 1,0.043 0.000-2,-2.025 0.000 0,0.600 1.554 1,1.201 2.590-1,-0.668 0.187 1,1.379-0.588 0,-0.578-1.082 0,1.512-0.859-1,-0.428-1.499 1,-0.381-0.523 3,0.082 0.025-2,-2.924 0.096-2,-0.297 2.050 1,-0.633 4.456 0,0.123-0.440 0,2.145-2.348 0,-1.037-3.008 0,-0.174-0.688 0,2.553-0.229 0,-2.576 0.148 0,1.285 0.127 1,-1.340 0.044 0,-22.668-0.006 1,-1.486-0.006-2,-3.006 0.000-3,0.363 0.000 1,-2.078 0.000 0,-1.150 0.000 1,-0.498 0.000 0,2.262 0.000 1,4.869 0.000 0,0.475 0.000 0,-7.559 0.000 0,3.064 0.000 0,-1.000 0.000 0,-0.209 0.000 1,3.082 0.000-1,-1.820 0.000 0,2.268 0.000 1,-0.773 0.000 0,1.400 0.000-1,0.936 0.000 1,-4.465 0.000-1,2.258 0.000-1,0.383 0.000 1,-3.471 0.000-1,-0.934 0.000 0,-0.430 0.000 1,-2.455 0.000-1,2.809 0.000 1,-1.596-0.385 0,-1.242-2.347 0,-0.045-1.414-2,7.760 1.616 2,0.744 0.271 0,1.182 0.364 0,-4.779-0.420 1,2.141 0.957-1,-1.270 0.594 2,3.436 0.532-1,-3.244 0.244-1,0.537-0.013 2,3.533-0.867-3,0.723-5.445 2,10.951-5.489 0,1.678-0.739 0,4.881 3.318-1,5.133 3.015-1,1.826 2.051 0,-0.311-1.424 0,3.084-2.720-1,4.266-2.976 1,-8.102 3.708 0,-2.775 1.630 0,0.031 0.175 0,-0.018 0.339-1,-0.057 0.449 1,1.338-0.037 1,-0.193 0.716-1,7.910-2.815 4,-8.496 3.167-2,-0.209 0.283 0,8.262-4.046-1,-4.455 0.811 1,4.061-1.325 0,-2.186 2.587 1,-1.859 2.390-2,-2.092 1.746 0,1.881 1.082 1,-2.342 1.019 1,-23.459-0.005 2,-2.580-0.598-4,-1.186 0.002-3,-4.332 0.000 0,8.549 0.000 2,-5.018 1.206 0,4.008 0.836 0,-0.316 0.352 0,-0.160 0.048 1,-7.299 1.120 0,8.813-1.835-1,-9.371 0.880 0,4.445-1.171 4,-1.316-0.547-3,3.043-0.574 2,-0.305-0.326-2,-3.074-0.185 1,3.480 0.043 0,0.855 0.844-1,1.578 1.704-2,1.320 1.714 2,-2.486 1.896 0,2.619-2.049 1,-1.070 2.670 0,-0.588 0.000-1,1.617-3.084 0,-2.066-1.893 0,-0.295-1.006 1,1.672-0.540-2,-2.172-0.309 1,2.752 3.204 0,0.844 4.338 2,-0.141 1.255-3,7.059 2.573 1,3.402 0.425 0,-5.424-0.566 2,-6.811-9.775-2,-0.820 2.521-1,0.076 7.501 1,6.287 0.271-2,0.525-0.186 2,-1.293-2.758-1,-6.996-1.393 3,2.477-5.344-2,-2.377 1.428-1,-0.266 0.800 0,-1.314 0.052 2,2.293-1.138-3,2.074-0.640 1,0.615 1.962 1,0.102 1.132 1,-2.689-0.056 1,-0.219-2.985-1,0.264-1.512-2,0.273-0.569 1,-3.613-0.354-1,2.707-0.170 1,2.117-0.005 0,-1.275-0.002 1,1.277 0.113-1,-3.324 0.064 2,2.582 0.024-2,0.834 0.002-1,-3.232-0.002 1,2.916-0.005 0,-1.178-0.002 0,-0.328 0.000 0,-1.355 0.000 1,1.268 0.000-1,1.303 0.000-1,-0.273 0.000 1,0.527 0.000 0,-2.008 0.000 1,1.484 0.000-2,-1.461 0.000 2,1.236 0.000-1,-0.113 0.000-1,0.822 0.000 2,0.066 0.000-1,-0.744 3.081 0,3.953 4.299 0,-2.600-0.503 0,-0.537-5.859 1,0.035-1.188-2,-2.357 0.022 1,-0.023 0.105 0,1.508 0.034-2,1.398 0.014 2,-0.918-0.001 1,-1.639-0.005 0,1.322 0.000-1,0.191 0.000-1,0.104 0.000 2,-1.980 0.000-1,2.842 0.000-1,-0.135 0.325 1,0.713 8.563 1,-1.277-2.960-1,-2.545-2.842-2,1.105-2.768 3,-0.605-0.510-1,1.975-0.017 0,-0.996 0.070-1,0.256 0.104 1,-1.154 0.038 1,0.707 0.004-2,-0.857-0.004 2,0.033-0.005-1,1.162 0.000 0,0.223 0.000-1,0.197 0.000 2,0.115 0.000 0,0.367 0.000-1,-1.148 0.000 0,1.428 0.000-1,-0.191 0.000 1,0.107 0.000-1,-2.734 0.000 2,3.320 0.000 0,-2.504 0.000-2,1.365 0.000 0,-0.143 0.000 2,0.438 0.000-2,-2.510 0.000 1,2.006 0.000 1,0.535 0.000-2,-4.152 0.000-1,2.928 0.000 2,2.045 0.000 2,-2.369 0.000-4,-0.525 0.000 3,-1.830 0.000 1,2.486 0.000-3,0.184 0.000 1,0.898 0.000 0,-3.043 0.000 1,1.941 0.000-1,-0.523 0.000-1,0.221 0.000 0,2.467 0.000 1,-3.727 0.000 0,2.184 0.000 1,-0.191 0.325-1,0.529 7.432 0,-0.156-1.724 2,-1.785-2.746-3,1.680-2.205 1,-0.680-1.049 0,-0.105-0.312 1,0.959 1.653-1,-0.783 5.227 0,-0.230-2.083 0,1.061-1.411-2,-1.783-0.894 1,2.867-1.712 1,-3.602-0.548 3,-1.512-0.118-5,1.209 0.032 1,0.871 0.029 0,2.998 0.039 1,-1.068 0.021 0,-1.193 0.021 0,2.531 0.017 1,-1.311 0.010-1,-0.258 0.002 1,0.154 0.000 0,1.186-0.007-1,-0.074 0.000 1,23.189 0.000 2,-0.523 0.000-5,2.406 0.000 1,-1.611 0.000 1,-0.352 0.000-1,2.309 0.000 2,1.480 0.000-2,-3.141 0.000 0,3.324 0.000-1,1.488 0.000 1,2.514 0.000 1,-7.826 0.000-1,0.547 0.000-1,0.229 0.000 1,-1.570 0.000 1,-0.049 0.000-1,1.855 0.000 0,0.441 0.000 0,-1.582 0.000 2,-0.037 0.000 0,4.984 0.000 0,-0.367 0.000-2,-0.555 0.000 0,-3.701-0.424 2,-0.535-0.706-1,2.326-0.985-1,-0.496-0.294 1,-0.418-0.011 1,-0.023 0.034 1,-1.127 0.319-2,5.436-0.582-1,-4.354 1.192 3,3.604 0.403 0,2.436 0.577-1,-7.084 0.398-2,3.125 0.156 1,-1.773 0.075 1,1.447 0.039 0,-0.439-2.435-1,-3.223-0.753 1,1.324-1.451-2,1.453-1.299 1,-2.441 1.281 0,-0.072 0.384-1,-0.455 0.578 0,2.936-0.254 0,3.938 0.538 1,-2.330 1.156 1,0.316-2.354 0,0.834-3.580-1,-2.139 1.007-1,0.908-0.636 0,-0.410-0.418 1,-1.592 1.829 0,4.775 0.172 2,-0.656 2.203-2,-0.416 1.609-1,-0.100 1.206 1,-1.840 0.789 0,-2.500 0.407 0,2.201-0.101 0,-2.779-2.537 2,2.656-1.754-1,1.863-0.277-3,-1.365 1.263 1,-2.961 1.347 2,0.605 0.846 0,0.750 1.080-1,-2.184 0.171 2,1.719-0.047-1,-1.918-0.124-1,0.012-0.044 2,-23.447-0.010 1,0.846 0.013-6,-0.893 0.000 1,-3.361 0.000 1,4.686 0.000 0,-7.658 0.000-1,-2.219 0.000 3,0.920 0.000-3,4.959 0.000 0,-0.059 0.000 2,-0.561 0.000 3,-0.652 0.000-3,-0.598 0.000 0,3.877 0.000 0,-5.266 0.000-1,6.768 0.000 1,0.424 0.000 0,-9.686 0.000-1,2.752 0.000 1,-0.545 0.000 1,3.574 0.000 0,1.463 0.000 0,-2.818 0.000-2,2.014 0.000 2,-0.242 0.000-1,2.027 0.000 1,-3.174 0.000-1,2.857 0.000-2,-1.811 0.000 2,1.531 0.000 0,-2.824 0.000 1,-1.365 0.000-1,1.551 0.000 1,2.811 0.000-1,-3.502 0.000-3,2.602 0.000 4,-0.871 0.000 0,-0.377 0.000-1,2.863 0.000 1,-0.656 0.000-1,-2.957 0.000-1,1.412 0.000 2,0.193 0.000-1,1.807 0.000-2,-1.186 0.000 3,-1.996 0.000-1,-2.035 0.000-1,2.904 0.000 2,0.588 0.000 0,1.967 0.000-3,-1.023 0.000 2,-3.006 0.000 2,0.568 0.000-2,4.545 0.000 0,-3.908 0.000 0,-0.637 0.000 0,3.713 0.000 1,0.898 0.000-2,-2.844 0.000 0,0.127 0.000 1,-2.391 0.000 1,3.061 0.000-3,-1.732 0.000 1,1.619 0.000 2,-2.770 0.000 0,-0.830 0.000-1,2.801 0.000 1,1.496 0.000-1,0.811 0.000-2,-3.906 0.000 2,3.863 0.000 3,0.264 0.000-4,-2.357 0.000 5,26.289 0.000-3,-0.641 0.000-3,1.680 4.110 1,-3.219 6.933 1,-0.367-4.150-1,2.336 1.609-2,1.502-0.459 2,1.447-1.514 1,0.127-2.024-1,-0.150-1.294 1,2.131 1.051 0,0.686 0.457 0,0.381 1.493-1,4.400 1.693 0,-10.594-4.007 1,-0.971-0.646 0,6.070 0.925 0,-1.994-1.720 0,-1.434-1.344 4,-1.738-0.836-3,-0.492-0.339-1,5.234-0.245 1,-1.482-0.014-1,2.271 0.048-1,-3.730 0.154 2,-0.354 0.061-1,-1.625 0.038-2,0.850 0.017 3,1.803 0.010 0,-2.600 0.000-2,1.885 0.001 0,-1.244-0.002 2,1.766-0.001-1,-3.137-0.004 0,5.678-0.001 1,-1.260-0.001-1,-2.889 0.000-1,-1.186 0.000 0,2.057 0.000 3,-1.215 0.000-2,1.000 0.000 0,1.152 0.000 2,-2.654 0.000-2,-23.533 0.000 4,-0.533-4.624-6,-2.521-0.646 0,-0.191 2.125 0,-3.873 0.761-1,-0.262-0.297 3,-2.408-1.054-1,8.145 1.073 0,-0.240-0.623-1,0.041-0.289 2,0.244-0.038-1,-0.076-0.280 1,-0.295-0.440-1,1.383 0.458 1,-0.445 0.077 0,-4.781-1.305 1,-0.014-0.083-2,0.344-0.107 0,3.000 0.953 1,0.635 0.345-1,-3.574-0.561 0,0.998 0.856 1,0.959 0.838 1,-2.201-1.149 3,6.627 0.493-5,-6.508-2.894 5,5.943 1.059-1,-5.654-3.217-3,1.543 2.013 0,2.752 2.308 0,-0.473 0.867-2,6.146-5.583 5,19.115 1.357 0,2.221 3.304-4,2.219-2.426-2,2.973-2.350 0,-6.361 2.620 1,1.205-0.727 1,1.027-0.604 0,1.299-0.487-1,1.432-0.380 0,-1.500 1.187 0,0.627 0.348 2,0.494 0.192-1,0.377 0.069 1,2.531-1.013-2,-0.598-0.077 1,-0.525-0.127 1,-0.449-0.158 0,-2.984 1.240 0,-0.684 0.410 0,-1.068 0.220 1,-1.318 0.069 0,0.387-0.535-1,-1.266 0.582 0,-1.051 0.708 2,-0.852 0.766 2,6.342-1.832 0,-0.447 0.182-2,-0.336-1.015-1,-2.805 1.944 1,-1.396 2.095-1,1.281 1.220 1,-24.668 2.919 2,-4.779-0.733-7,4.971-0.007 1,-10.492-0.003-1,10.420 0.003 2,-0.688 0.000 0,-0.721 0.000 0,-0.717 0.001 0,-2.865 0.000-1,-0.709 0.000 0,-0.113 0.000 1,0.316 0.001 1,0.160 0.000-1,0.039 0.000 0,2.422 0.000 1,0.428 0.001-1,-3.602 0.385 3,1.469 0.615-2,1.629 0.730 0,2.713 0.026 1,0.160 0.113 0,-2.324 0.455 0,0.973-0.180 0,1.141-0.272 0,-5.508 0.521 0,-1.793-0.545 0,4.051-0.976 2,1.928-0.519-3,-1.840 0.168 0,1.268 2.437 0,-0.693 2.339 1,2.668-1.540 0,0.480 0.691 0,0.723 3.269-3,-1.777 0.091 4,-2.004-3.841-1,3.475 1.116-2,8.307 5.676 1,3.193 3.750 1,-0.180-0.708-2,-0.297-0.367 1,-0.094-2.121 1,-0.023 3.069-2,0.002-2.739 0,0.006 1.883 2,7.338-1.300 0,3.854-6.818 0,0.797-5.046-3,-1.197-6.684 2,0.018-0.539 1,0.727 1.215-2,-2.703-1.474 1,-1.059-0.680 1,0.164-0.444-2,2.096-3.386 0,-1.023 2.327 0,2.750 0.836 1,0.055 0.811 0,-2.979-2.488 0,-0.674-0.568 2,3.842 4.238-1,-0.896-0.149-1,-2.258-2.032 0,0.426-0.806-1,-0.752 2.137-1,1.375 1.243 2,-1.838-1.438 2,2.559-3.127-1,-4.867-1.901-2,1.184 0.674 0,2.250 4.697 2,2.637 0.837-1,-1.092-1.008-1,-2.322-0.434 2,3.334-3.356-2,-0.201 4.844 2,0.545 3.487-1,-0.463 2.295 0,0.277 1.109 0,-5.033 8.626 0,-7.340 2.100 2,-1.080-0.067-2,-8.338 2.384-1,2.246-4.875 0,-1.490 1.258 0,-4.092 4.023-2,-1.557 1.149 0,5.297-6.032 1,-1.000 0.225 1,-0.641 0.141 2,-0.355 0.075 0,-0.135 0.025-2,0.027-0.012 0,1.232-1.230 0,-0.438 0.000 0,-1.885 1.229 1,-0.070-0.009 1,0.104-0.034-1,0.223-0.052 0,-2.387 1.623-1,1.111-1.307 1,1.279-1.561 0,-3.561 2.171 1,5.957-3.375 0,-5.543 6.488 2,3.855-1.613 0,2.531-4.108 1,19.652-2.768-3,1.699-5.412 0,3.451 0.312-2,5.068 0.027-1,-6.879 0.005 0,1.469 0.001 0,1.176 0.001 0,-1.342-0.001 0,0.656 0.000-1,5.451-0.565 1,0.447-0.916 1,0.508-0.626 1,-0.848-0.245 0,-1.162-0.012-1,-4.396 0.019 1,-1.822-0.541-1,-2.914 0.170 1,10.012-3.534 1,-10.141 2.257 3,2.295-1.261 3,-0.807 0.219-7,-0.984 0.510-2,5.545-1.418 1,-2.723 2.160 2,5.371-0.913 2,-1.438-1.087-2,-1.916 0.625-2,-3.650 0.580 1,-1.510-0.781 1,-0.055 0.639-1,1.512 0.868 1,0.684 1.183-1,1.459 0.446-1,2.373-1.604 0,0.992-0.438 1,-0.662 0.663-1,0.766 0.729 0,2.246 0.793 1,3.834 0.614 0,-10.510 0.964-2,-0.928 0.191 1,5.164 0.078 1,-3.904 0.208 0,-0.564 0.068 1,-0.975 0.038-1,2.959 0.044 1,3.146 0.018 0,3.250-0.023 2,-6.502-0.063-4,0.457-0.013-1,0.012-0.011 1,-3.484-0.015 0,-0.385-0.005 0,0.012-0.005 0,0.291-0.005 1,0.502-0.003-1,0.627-0.002 4,-1.492-0.002-2,0.031-0.002-2,0.568 0.000 1,0.947-0.001-1,1.521 0.000 0,1.898-0.001 1,7.262 0.000 0,1.316 0.000-2,-1.629 0.000 0,1.428 0.001-1,-2.314 0.325 1,0.777 0.556 0,4.324 0.628 1,0.641 0.286 0,-6.957-0.143 0,0.307 0.435 0,11.314 1.685 0,-0.711 0.209 1,-7.746-0.941-1,-0.293-0.153 1,2.516 0.127 0,-1.541-0.346 0,-1.453-0.371 1,-1.322-0.372 0,-6.117-0.681-1,-0.053-0.189 1,10.621 0.210 4,-1.416-0.407-3,-1.924-0.323-2,-6.271-0.264 0,-1.467-0.125 0,-1.383-0.096-1,-1.258-0.070 1,-2.195-0.034 0,-0.119-0.026 4,5.227-0.082 2,-1.271-0.009-5,-1.551 0.009-1,3.896-0.025-1,-6.043 0.090 2,9.461-0.045-1,-3.760 0.063 1,-4.223 0.046-1,1.373 0.024 1,-2.697 0.019 2,1.682 0.012-2,-0.896-0.002 3,-23.873-0.006-4,-6.188-0.009-2,-1.307 0.000-1,4.441 0.000 1,-2.447 0.000 0,-2.217 0.000 0,-1.947 0.000 0,-2.109 0.000 0,-2.127 0.000-1,1.627 0.000 1,-1.596 0.000 0,-0.930 0.000 0,-0.396 0.000 0,-4.662 0.000 0,-0.850 0.000 0,3.744 0.000 1,-0.154 0.000-1,-7.191 0.000 3,2.256 0.000-1,8.932 0.000-1,1.348 0.000 0,-2.182-0.424 1,0.736-0.707 1,-4.002-0.984 5,3.037-0.294-2,3.363-0.011-3,8.221 0.811-2,1.332 0.120 1,-0.344-0.024 0,1.242 0.206 3,-1.145-0.003 3,1.674 0.305-1,-7.650-0.260-4,3.814 0.768 0,2.662 0.499 2,24.750 0.452-2,0.793-1.958 2,2.734-1.359-5,-2.248 0.973 0,3.426-0.007 0,-0.217-0.022-1,1.469-0.449 1,7.576-1.092-1,1.703-0.074-1,-5.434 0.559 2,0.686-0.388-1,3.695-0.700 2,-0.082 0.035 0,-3.643 0.344 0,-0.430-0.312-1,2.588-0.688 2,-0.729 0.139 0,-1.232 0.313 1,-1.533 0.422 0,-1.676 0.480 0,-1.699 0.499 0,-3.178 0.729 0,-0.580 0.355-1,-0.947 0.005 4,-1.189-0.259-1,-1.002-0.121-1,10.072-2.369-1,0.641-0.064 3,-1.830 1.012-3,-7.588 1.880-2,3.283 0.448 2,-0.486 0.734 2,-1.957 0.467-3,1.383 0.313 0,-2.596-0.021-1,0.131-3.566 4,-3.063-4.343-1,5.225 1.885-3,-3.574-1.157 0,-0.795 1.342 0,2.471 1.927 1,3.141-1.663 0,-3.740 0.328-1,2.223-2.135 2,0.453 0.322-4,0.111 0.941 3,2.188-1.166-1,0.783 0.284 0,0.480 1.127 1,0.236 1.061-1,0.092-0.729 1,-0.020-0.270 0,2.643-2.279 0,-8.393 3.195 0,0.078 0.418 0,4.791-2.013-1,-4.078 1.130 0,-0.029 0.327 0,-0.135 0.600 3,5.928-0.855 0,-8.160 2.497-3,0.035-0.114 0,0.082-0.291 2,-0.475 0.099 1,7.590-2.084-3,-4.389-0.581 0,0.039-0.619 2,2.658-0.182 1,0.936 1.331-2,-0.666 1.925 0,-2.811 1.315 0,-1.973-1.441 1,-1.529-0.488 0,1.273 0.164-1,5.506-1.850 1,-1.580-1.079-2,-2.010 1.042 0,0.076 1.195 0,-1.896 1.372 2,0.250-1.547 0,1.377-0.706-1,0.615 0.451-1,-2.668 1.620 1,1.086 0.988 0,-0.570 1.691 2,-0.047-0.467 0,-7.514-9.521-1,-13.715 3.606-1,-2.535 7.045 0,0.096-0.356 0,-3.086-0.008-1,2.814 0.004 0,0.529 0.425 1,-4.652 3.582-1,2.074 1.343 0,-0.830 0.612 0,-7.203 0.691 0,9.105-3.286 0,-1.133 0.362 0,3.209-0.886 0,-0.199-0.039 0,-6.313 1.701 0,-0.551 0.472-1,2.125-0.536 1,0.412-0.196 0,2.387-0.791 2,0.488-0.319-1,-1.150-0.012-1,0.680-0.475 0,2.145-0.343 3,-9.598 2.903 1,-1.402 0.611-1,10.219-2.943-2,-5.697 2.089 0,6.361-1.206-1,0.613-0.080 2,-8.902 2.871 0,2.354-1.830 0,3.572-2.012-1,-1.424-1.080 1,2.670-1.695 3,23.307-0.718 0,1.484 0.794-4,6.313-1.948-3,3.430-1.029-1,-6.369 0.625 2,1.619-0.727 0,1.592-0.373 0,1.500-0.103 0,-4.412 0.939 0,0.906 0.110 0,6.625-0.561 0,-0.078 0.338 1,-0.330 0.368 0,-0.494 0.374-1,-1.010 0.358 1,-1.330 0.332 1,-3.725 0.388 0,-1.143 0.203 2,1.242 0.131-1,-0.674 0.191-1,1.430 0.146 5,-1.594 0.153-2,-1.689 0.106-2,4.928 0.120-2,0.182 0.105 3,0.873 0.066 3,-5.059-0.072-5,-4.295-0.089 0,2.859 4.087 1,-3.508 5.076 1,-5.459 0.578-1,-3.580 3.557-1,-1.756-2.257 1,-0.156 1.762-1,0.303-0.589-1,0.152-0.433 2,0.033-0.666-1,-6.248-1.046 0,-5.277-2.609 1,-3.730-1.418-4,-1.332 0.420 2,1.166-1.196 0,-1.520-0.976 1,-5.434-0.805-3,7.752-2.122 2,-5.557 0.067 0,7.836-0.597 0,-0.555 0.399 0,-4.166 0.811 0,0.125 0.146 0,4.100-0.548 3,0.391-0.084-2,-8.000 0.938-1,3.541-0.769 0,1.545-0.390 2,1.736-0.366 1,-6.123 0.047 0,-0.143-0.552-2,2.619-0.385 1,-1.189-0.192 0,-2.924-0.114-1,5.615-0.015 0,-1.127-0.011-2,-0.291-0.002 1,0.291 0.004 0,5.688 0.031 0,-0.133 0.004 0,-2.275-0.002 0,-0.445 0.007 0,-2.205 0.002 3,0.203 0.008-2,1.705 0.011 0,-0.701 0.005 0,-2.549 0.003-1,0.121 0.005 0,0.486 0.004 2,0.723 0.004-2,2.367 0.002 0,0.100 0.002 1,-3.533 0.002 0,0.775 0.001 2,3.947-0.001-1,0.004 0.001-1,0.115 0.000 0,0.195 0.000 0,0.266-0.001 1,0.307 0.000-1,-2.809 0.001 0,0.699-0.001 0,-6.379 0.000 1,2.973 0.000 0,4.797-0.001 0,-0.822 0.000 0,-0.807-0.001-1,-0.760 0.000-1,-0.713 0.000 0,-0.648 0.000 0,-0.121 0.000 0,0.260 0.000 0,2.078 0.000 0,-0.092 0.000 1,-1.719 0.000-1,0.668 0.000 1,0.906 0.000 1,-2.824 0.000-1,5.633 0.000 0,-8.588 0.000 1,-0.232 0.000 2,9.166 0.000-1,-7.617 0.000-3,-1.877 0.000 1,8.369 0.000 0,0.795 0.000 1,-6.422 0.000 0,-2.133 0.000-1,7.914 0.000 0,0.635 0.000-1,-4.834 0.000 1,2.334 0.000-1,-6.938 0.000 5,3.432 0.000-4,6.027 0.000 0,-1.930 0.000 0,1.965 0.000 2,-1.998-0.111-2,3.051-4.324 0,14.018-7.647 2,5.811 6.391-3,10.748-2.066 0,-4.854 2.757-1,0.133 0.071 0,1.646-0.561-1,4.953-1.498 0,2.428-0.604 0,2.268-0.071-1,2.045 0.311 0,-2.225 1.029 4,1.395-0.015-2,5.320-1.045 0,0.631-0.176-1,-4.811 0.779 2,-1.146-0.223 0,2.861-0.887-1,-0.979 0.452 1,-1.260 0.248 1,-1.400 0.092 0,-5.160 0.868 4,-2.105-0.113-1,0.707-0.719-2,-1.660 0.466-1,-3.654 1.317 2,-1.180 0.559-1,4.715-1.609 8,-2.773 0.559-8,-2.561 0.325 1,1.963-0.806 1,2.842-0.042-1,-3.172 2.635 2,-2.066 1.943-4,-0.432 1.226 0,-1.533 0.669 0,1.188 0.504 3,-23.885-0.238 0,0.424-0.458-4,-6.260 0.007-2,1.764 0.003 2,-0.719 1.207-6,2.680 0.837 11,-0.527 0.352-4,-0.623 1.375-1,2.516-0.368 0,-0.604 0.114-1,1.088-0.504 2,-0.611-0.157 0,-2.627 0.544 1,-0.758 0.361-3,-0.223 0.080 1,0.170-0.124 0,1.662-0.323 1,-0.697 0.326-1,-3.396 0.675 0,-1.348-0.104 1,-0.463-0.277 1,0.191-0.386-3,2.650-0.794 1,0.098-0.357 0,-2.387 0.312 0,0.107 0.264-1,2.854-0.348 3,0.596-0.072 1,-1.367 0.605-1,1.037 0.436-1,2.840-0.354 0,0.746-0.042-1,-0.908 0.698 3,0.857 0.400 0,2.191-0.486-1,-9.100 3.488 1,-1.514 0.068-1,10.391-3.585 0,-7.113 3.313 0,4.426-0.034-2,4.811 1.088 1,0.408 1.009 3,0.117 0.940 2,3.105 0.025-6,-3.193-2.393 1,-2.303-3.262 1,10.297 7.800 0,-0.836-0.553-1,-8.258-2.717-1,1.506 1.763 1,1.154-0.105-1,0.641 1.197 0,-1.084-2.071 1,-2.176 1.705 0,0.521-2.379 1,-0.967 0.507 0,-0.439-1.490-2,-0.623 2.189 0,4.248-0.031 1,-3.986-1.740 2,1.648-1.409-1,0.676 0.480-3,0.404 3.665 2,-2.133-5.029 1,1.023 1.514-1,-2.000-2.018 0,-1.447-2.276-1,2.369 2.174 1,6.855 5.834 2,-2.771-1.910-3,-2.096-1.611 0,-1.803 1.825 1,2.160 0.691 0,4.604 2.339 1,3.266-1.055-1,1.500-0.828-1,9.340-11.073 3,1.795 0.069-2,2.928 0.000-1,-4.131 0.000-1,6.205 0.000 2,-6.426 0.000-1,0.133 0.000 0,-0.152 0.000 0,4.889 0.000-1,3.213 0.000 0,-3.092 0.000 5,2.266 0.000-1,2.285 0.000-4,-5.684 0.000 1,-2.535 0.000 1,-0.123 0.000 0,-0.635 0.000 0,6.607 0.000 0,-6.426 0.000 0,-0.256 0.000 0,-0.578 0.000 0,3.867 0.000 0,1.805 0.000 0,3.988 0.000 2,-3.281 0.000-1,3.266 0.000-3,-1.404 0.000 1,-7.629 0.000 1,0.195 0.000 0,7.021 0.000-1,-1.734 0.000 0,0.305 0.000 1,-0.232 0.000 0,-2.385 0.000-1,-0.795 0.000 0,0.318 0.000 0,-1.457 0.000 0,-1.467 0.000 1,5.094 0.000 5,-1.324 0.000-4,3.742 0.000 3,-3.518 0.000-4,-0.473 0.000-1,-3.197-0.154 2,-1.906-4.475 1,-9.217-6.825-1,-1.518-1.208-1,0.262-0.784 0,0.162 0.492-1,0.092-1.040 0,0.041 1.313 2,-1.199-0.193-1,-2.104 1.714 0,-2.443 0.762-1,-5.344-1.398 0,1.455 3.361 0,-2.555-1.357 0,-0.098 0.171 0,-1.436-1.109-1,-3.990-2.958-1,-1.883-1.219 0,-2.115-1.437 0,-2.178-1.525 0,1.016 1.072 1,-2.287-1.236 0,-6.342-5.078-1,-2.168-2.837 0,-2.525-1.646 0,-2.662-0.719-1,3.834 3.195 1,-0.477-0.326 0,-5.137-3.626-1,0.598 0.505 1,6.105 4.228 1,1.381 0.720 1,1.881 1.065 1,2.189 1.286 1,-1.857-1.203 1,1.729 1.941 0,2.156 1.926 1,2.357 1.823 2,4.840 3.372 2,1.738 1.113-4,-0.402-0.091-2,1.914 1.771 1,3.297 2.675 3,1.104 1.295-2,-2.434-0.824 1,2.658 1.403-1,-2.855-2.241 4,3.893 3.146-7,-2.107 1.013 3,1.293-0.228-3,0.828-2.168 0,-3.537 1.584 2,1.613 2.994-2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7:26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21076.380 12001.587 767,'-61.732'29.885'0,"-22.912"11.091"0,-7.107 3.440 0,4.076-1.974 0,10.416-5.042 0,13.273-6.426-25,13.781-6.671-5,12.832-6.212 7,11.098-5.372 8,15.398-7.455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03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22054.380 12760.587 767,'-11.240'0.000'0,"-1.703"-1.206"-3,-1.020-2.096 1,-5.947-0.520-1,-0.973 0.737 0,6.758 1.140 2,-1.818-0.507-1,-0.969-0.246 2,-0.318-0.047-1,1.953 0.091 0,-0.248-0.417-1,-2.152-0.702 0,0.455-0.010 1,2.373 0.262 0,0.051-0.374 3,-2.215-0.738-3,-0.119 0.089 1,-0.148-0.146 2,-0.162-0.308-2,2.395 0.638 0,0.381 0.167-1,-1.883-0.239 1,0.084 0.466 0,2.373 0.568 0,0.420-0.148-1,0.482 0.018 3,0.512 0.140-1,-1.561-0.611-1,0.000-0.326 0,1.969 0.520 1,0.260 0.121 0,-1.768-0.235 0,-0.260 0.394-2,1.471 0.782 1,-0.408 0.354 0,-2.066-0.307 1,0.135-0.272-2,-0.475-0.054 1,-0.885 0.104-1,1.488 0.527 1,-0.525 0.207 0,2.066 0.246 0,0.018-0.239-1,-4.631-0.958 0,-0.191-0.016 0,-0.133-0.288 0,-0.086-0.467 1,-3.760-1.208 1,1.695 0.229-1,2.141 0.507-1,4.523 1.289 1,0.426 0.440 0,-1.557 0.102 1,1.473 0.586 1,1.625 0.517-1,-6.979-0.220 2,1.160 0.580-2,3.070-1.855 3,2.988-0.452-2,-3.514-0.636-4,0.773 1.041 3,2.148 1.111-1,-2.090 0.601 0,32.357 3.170 5,3.928 3.063-11,-9.645-1.636 7,2.303 0.756-2,2.506 1.068-3,2.566 1.263 1,6.105 2.271 0,2.799 0.980 0,-1.795-0.696 0,1.693 0.383 0,1.205 0.617 0,0.797 0.770 0,5.412 2.203 0,0.729 0.292 0,0.080 0.009 1,-0.387-0.194 1,-5.768-1.882 1,-1.686-0.266-1,5.561 2.134 1,-2.848-1.438-1,-9.047-3.582 2,-1.980-1.042 0,-1.906-1.030 3,-1.779-0.985 2,2.729-0.099-3,-1.557-1.313 2,-1.242-1.050 1,-1.979-0.944-3,-1.893-0.726-3,6.377 1.060 0,-4.348 0.587 4,-0.266 2.030-2,-3.504 0.653-1,3.137 1.348 0,1.879-0.619-1,-2.033-2.168 0,-2.715-1.920 0,6.086-0.790 1,-2.943-0.975-1,-2.980-0.269 0,0.094-0.149-2,-26.225 0.067 5,-0.135 0.332 0,-2.150-0.001-5,5.400-0.003 0,-2.715-0.325 0,-2.828-0.556-1,-9.459-1.424 0,-3.773-1.191-1,4.576 0.415 1,-2.268-0.159 0,-6.559-0.466 0,-1.941 0.172-1,-1.396-0.135 1,-0.943-0.348 0,5.039 0.457 1,0.727 0.096 0,1.076-0.129 1,1.297-0.292 0,1.742-0.078 0,2.012 0.085 1,-4.068-1.309 0,3.684-0.363 5,7.814 1.284-2,1.381 0.192-1,-0.777-0.202 4,1.707 0.472-2,-1.518-0.146 0,2.641 0.806-2,2.410 0.746-1,2.082 0.654 1,-6.461-0.208 1,4.172 1.355 0,-1.818 0.771 0,3.502 0.177-2,-0.668 0.008-2,0.850-0.074 1,-2.387-0.047-1,32.320-0.202 6,1.756-0.041-8,-7.561 0.002 1,4.064 0.424-1,1.697 0.706 1,-1.033 0.203-1,1.285 0.210 0,6.832 1.144 1,0.621 0.853-6,-3.344-0.104 13,-0.971 0.043-6,-5.871-0.944 0,-0.295-0.125 0,7.346 0.838 1,-0.533-0.440 0,-2.057-0.535 5,-1.633-0.423-5,-1.816-0.393 1,-2.295-0.411-1,-0.549-0.262-1,3.635-0.129 3,-2.111-0.313 1,-2.248-0.220-2,-2.131-0.143 0,2.992 1.426 0,0.129 2.622 2,-2.691 0.231-1,3.434 0.737-1,-1.277-2.732 0,0.334-1.745 3,-28.727-1.025-4,-1.465 0.495-2,-7.959 0.008-2,5.881 0.006 1,2.658 0.001 1,-1.480 0.000 0,-9.670 0.001 0,-0.840 0.001-1,-2.479 0.000 0,5.133-0.001 2,-0.754 0.000 0,3.412-0.325 1,0.627-0.556 0,-2.316-0.628 0,0.844-0.286-1,3.545 0.133 0,0.543-0.009 0,-1.723-0.168 2,1.273 0.137 2,3.516 0.349-2,1.057 0.150-1,1.006 0.155 1,0.932 0.154-1,-1.209 0.065 2,0.264 0.177 1,2.070 0.200-1,0.346 0.105 0,-1.191 0.070-2,0.502 0.098 0,0.512 0.078-1,0.494 0.061 1,-7.455 0.066 2,0.875 0.072-1,-1.910 0.050 0,0.574-0.006-1,-1.787-0.010 0,1.854-0.041 0,2.199-0.040 1,3.082-0.031-1,-1.453-0.020 1,3.125-0.016 2,23.994 0.001 1,2.791 0.011-5,-1.902 0.000 0,2.137 0.000-1,7.350 0.000 0,-0.914 0.000-1,-2.068 0.000 1,-2.559 0.000 3,2.088 0.000 1,-6.699 0.000 3,-25.375 0.000-4,0.148 0.000-1,-2.383 0.000-3,-3.453 0.000 0,-2.967 0.000 1,9.920 0.000 1,0.875 0.000 1,-0.719 0.000-1,-5.754 0.000 1,0.432 0.000-2,1.102 0.000 1,-4.727-1.206 1,9.768-0.302 0,-9.650-2.199 1,2.576 0.201 2,-1.404 0.176-1,-1.111 0.585-3,5.623 1.342 1,0.176 0.597 0,-3.934 0.424 4,2.648 0.388-4,4.822 0.100-1,-2.848 0.060 1,2.330-0.039 2,-0.213-0.034-2,-3.252-0.022-1,-0.439-0.030 1,3.889-0.023-1,-4.455-0.008 0,2.938-0.008 2,-0.945-0.002 0,-1.047-0.001-2,-3.283 0.000 1,1.863 0.000-1,-2.795 0.001 0,-0.004 0.001 1,8.457 0.001 0,-9.449 0.000 0,2.855 0.001 0,-4.025 0.000 0,2.531 0.000 0,2.146 0.000 0,-1.033 0.000 0,-0.025 0.000 0,1.758 0.000 0,-1.098 0.000 0,2.748 0.000 3,-1.180 0.000-3,2.293 0.000 1,-0.703 0.000-1,2.824 0.000-2,-1.168 0.000 2,0.754 0.000 6,26.824-1.554-6,-4.178-1.322-1,0.961 0.203-1,2.141 0.087 0,1.438 0.470 0,-3.629 0.460 2,0.965-0.396-2,1.242-0.223 1,1.400-0.084 0,4.104-0.756 0,1.729-0.599-1,0.658-0.252 0,-0.133 0.008 0,-2.891 0.642 1,-0.146 0.229-1,2.908-0.070 1,0.438 0.412-1,-2.971 0.666 3,-0.531 0.317 1,-0.738 0.301-1,-0.865 0.277-1,1.189 0.158-1,-1.289 0.281 0,-1.285 0.234 1,-1.219 0.191 3,-2.633 0.155-1,9.545 0.096 2,0.846 0.265-1,-10.779-0.021-2,9.500 0.225-1,-2.959-0.049 0,0.822-0.089 2,-3.762-0.156 0,0.203-0.065-2,-1.920-0.042-1,-1.586-0.010 2,-0.320-0.001 0,3.840-0.222-2,0.775-1.313 1,-2.676-1.589-1,-2.533-1.107 0,2.580-1.045 1,-2.574-2.979 2,-0.979 0.202 0,3.043 3.043-2,-0.557 3.975 3,-24.119 1.848-1,-5.701-0.781-6,-2.080-0.020 1,6.820-0.003 1,-2.057-0.001 0,-4.746-0.001 0,-2.215 0.000 0,1.361 0.000 0,-1.270 0.000 0,-4.607 0.000-1,-1.076 0.000 0,3.188-0.324 2,0.018-0.556-1,-7.098-0.887 1,0.176-0.323 0,7.830 0.408 0,1.178 0.019 0,-1.408-0.142 3,1.957 0.154-2,4.244 0.350 0,1.447 0.155 0,-0.969 0.040 2,0.895 0.198 3,-3.826 0.007 0,2.695 0.291-2,2.740 0.229-3,2.525 0.173 0,-1.354 0.084 1,-0.555 0.141 1,-1.502-0.267 4,1.500-1.523-6,8.746-8.297 1,9.457-4.308 0,3.514 6.572-1,5.834 1.439-2,-1.879 3.435 1,1.502 0.658-1,3.389 0.300 1,3.557 0.296-2,3.555 0.282 0,7.895 0.142-1,3.852 0.302 0,-1.674 0.318 0,2.797 0.172 1,8.385 0.124-2,2.266 0.151 0,-5.086-0.212 2,0.395-0.486 0,0.398-0.332 0,0.389-0.205 1,6.230-0.760 0,-0.619-0.717 0,-7.584 0.075 3,-1.934-0.112 1,3.186-0.814-3,-2.463-0.529 1,-6.846 0.401 1,-1.590 0.040 0,-2.012 0.168 4,-2.254 0.259 0,1.279-0.074-3,-2.395 0.459 0,-2.102 0.469 0,-1.793 0.455 1,1.361 0.225 4,-2.326 0.503-5,-2.135 0.422 0,-2.631 0.352-1,-1.775 0.251 0,3.064 0.122 0,-5.883 0.239 0,-0.836 0.087 4,8.070 0.213-2,-1.781 0.064-2,-1.740-0.038-1,1.973-0.061 7,-4.713-0.133-9,-25.004-0.148 4,-2.889-0.007 0,-1.648 0.010-6,-3.352 0.002 1,7.680 0.001 1,-1.699 0.000 0,-1.424 0.001 1,-1.166 0.000 0,-3.555 0.000-1,-0.775 0.000 0,-0.875-0.447 0,-0.902-0.746 0,-0.857-0.474 1,-0.783-0.260 0,3.131 0.169 0,0.520 0.010 1,0.479 0.070-1,0.428 0.113 0,-1.877-0.039 0,1.238 0.207 1,2.934 0.013 1,-0.064-0.396 2,0.254-0.232-3,0.480-0.101 1,0.633 0.001 2,0.723 0.077-3,-1.174-0.120-1,1.061 0.224 0,2.400 0.433 2,0.178 0.197 0,-4.699-0.161 2,1.338 0.361-1,1.600 0.313-2,2.611 0.288 0,-7.117-0.003 0,3.604 0.020 2,-0.756-1.885 1,-1.129-1.204-4,-2.996-0.378 1,-1.068 0.770 0,9.336 1.806 0,0.896 0.324 0,-7.813-0.238 0,3.563 0.770 0,3.143 0.438 8,1.096 0.395-11,22.854-0.083 7,3.705-0.229-6,3.871-0.002-1,3.479-0.002 1,-9.172 0.002 0,4.074 0.000-1,1.961 0.000 0,-1.443 0.001 2,0.750 0.000-1,3.840 0.000 0,1.031 0.000 0,-2.297 0.000 1,0.707 0.001 0,0.051 0.000 1,-0.439 0.000 0,5.461 0.000-2,-1.074 0.000 1,-6.885 0.000 1,-1.166 0.000-1,1.023 0.000 3,-1.598 0.000 0,-3.035 0.000-1,-0.482 0.000-1,3.525 0.000 5,-1.514 0.000-2,-1.650 0.000-2,-3.123 0.000-1,7.746 0.000 0,-0.014 0.000 3,-1.059 0.000 0,-4.707 0.000-4,-1.104 0.000 1,-24.654 0.000 0,-0.908 0.000 1,-3.428 0.000 1,5.787 0.000-3,-3.693 0.000-1,-1.660 0.000 1,-1.682 0.000-1,-1.619 0.000-1,-1.521 0.000 1,-1.379 0.000 0,2.238 0.000 1,-0.352 0.000 0,-0.492 0.000 0,-0.576 0.000-1,-4.369 0.000 1,-1.383 0.000 0,3.031 0.000 2,-0.072 0.000-1,-0.467 0.000-1,-0.746 0.000-1,-0.600 0.000 1,-0.473 0.000-1,-4.328 0.000 3,-0.176 0.000-1,4.305 0.000-1,0.615 0.000 0,-3.201 0.000 0,0.533 0.000 1,4.654 0.000 0,1.316 0.000 0,-1.799 0.000 2,1.375 0.000 0,1.242 0.000-2,1.088 0.000 0,-2.977 0.000 6,2.832 0.000-5,2.943 0.000 0,6.793 0.000 0,-8.719 0.000 1,1.482 0.000 3,1.766 0.000 0,0.775 0.000-6,-0.887 0.000 1,0.955 0.000 0,-2.396 0.000 0,-1.975 0.000 0,7.113 0.000 0,-4.158 0.000-1,3.324 0.000 4,3.336 0.000-2,0.014-1.494-1,18.373-7.629 2,8.031 4.049 0,4.301 3.951-5,-5.770 0.676 2,-2.023 0.165-1,1.783 0.049 0,11.352-0.554-2,3.730-0.785 1,-4.607 0.085 0,1.762-0.144 1,5.053-0.297 0,0.350 0.046-1,-0.355 0.120 0,-0.842 0.170 0,-1.172 0.195 2,-1.350 0.205 0,-7.936 0.411 1,-1.094 0.110 1,7.326-0.102 1,-1.801 0.204 1,-2.689 0.180-1,-1.758 0.131 2,-1.631 0.104-1,-4.525 0.082-3,-0.955 0.041 1,3.463 0.054-1,-1.938 0.040 1,-1.809 0.021 2,7.645 0.098 2,-4.500-0.029-4,-2.648-0.049 2,1.895-0.030-3,-2.020-0.054 1,1.064-0.026 3,-28.781-0.014-4,-2.918 1.572-2,-4.480 1.322-2,6.109-0.981 2,-2.268 0.005 0,0.773 0.021 0,-1.512 0.448 0,2.213-0.154 0,-0.219 0.086 0,-9.652 1.700 0,-0.648 0.670-1,3.611-0.381 2,1.092-0.104-1,6.314-1.199 3,0.410-0.198 1,-4.504 0.521-4,1.205-0.446 1,-3.016 0.008 5,1.951-0.665-2,1.859-0.587-1,4.975-0.641 1,1.096-0.271-1,-0.625-0.191-1,1.459-0.238 0,-6.939-0.180 6,3.484-0.275-4,-1.250 0.056-1,1.002 1.193 0,4.000 1.533-1,-0.449 3.312-1,0.842-1.092 6,22.223-2.137-4,0.922-2.813 0,2.219 0.087-3,6.881 0.019-1,-5.162 0.015 1,3.268-0.421 0,3.117-0.705-1,-0.898-0.201 0,1.631-0.208 0,4.648-0.352 0,0.510-0.004 0,-3.613-0.021 1,-0.305-0.449 0,6.184-1.090 1,-1.250-0.073-1,-7.406 0.882 3,-0.822 0.169 0,-1.029 0.215 0,-1.146 0.243 0,1.527 0.044 1,-0.934 0.330-1,1.854 0.150 1,-1.510 0.379 1,-1.500 0.323-1,-0.740 0.248-2,-2.156 0.235 1,-2.066 0.174-1,3.125 0.110 0,0.295 0.165 6,1.975 0.148-1,-4.773-0.025-5,-0.340-0.016-1,-29.729-0.166 7,-5.105-0.080-9,5.234 0.001 0,-7.289 0.425 0,-4.580 0.706-1,-4.514 0.874-1,-4.254 0.951 0,1.947 0.386 0,-2.361 0.787 5,-1.727 0.765-2,-1.189 0.720-7,-6.689 1.665 5,-0.189 0.696 0,1.203 0.119 2,2.139-0.296 0,3.148-0.154 2,3.723-0.046 0,7.287-1.249 0,2.434-0.452 0,-4.406 0.984 3,4.668-1.092 5,4.426-1.097 2,5.965-1.427-7,2.326-0.691 0,-1.043-0.234 2,2.980-0.868 1,-4.799-0.310 0,5.133-1.171-5,-0.381-0.934 2,25.369-0.410 2,0.732 1.366-7,10.986-0.005-3,-6.564-0.005 2,4.396 0.000 1,10.748-0.001-3,8.012 0.000 0,0.934-0.001-1,6.316 0.000 0,6.879-0.001 0,7.049 0.000-2,18.010 0.000-1,7.744 0.000-1,-6.125 0.649 3,4.639 1.111-1,16.281 1.255-1,1.285 0.572 0,-0.174 0.662 1,-1.203 0.696 2,-15.662-0.418 3,-3.598-0.014 0,-4.404-0.172 3,-4.850-0.286 2,11.971 0.563 1,-10.438-0.679 0,-23.314-1.295 5,-6.025-0.410 1,-5.873-0.387 0,-5.551-0.355-2,-5.107-0.320 7,-4.592-0.282-1,-1.592-0.190 1,-4.475-0.259-1,-1.031-0.210-4,-4.727-0.223-4,3.441-0.319-2,-2.963-0.348-1,-1.824-0.025-1,-25.129 0.425 0,1.393 0.268 0,-5.002 1.198-3,0.188 0.301 0,-5.930 0.286 0,-6.186 0.119-2,-6.074-0.006 0,-0.088 0.015-1,-4.295 0.444 0,-10.451 0.661-2,-3.785 0.087 1,-1.906 0.339 0,-0.479 0.503 0,13.846-0.893 3,-0.063-0.006 0,-13.615 0.868-1,1.012-0.293 2,8.592-0.745 1,2.369-0.322 4,-17.158 0.644-1,9.029-0.783 0,18.338-1.026-1,0.748-0.237 1,4.111-0.348 6,3.361-0.275 7,4.109-0.237-3,3.654-0.177-12,-3.801-0.133 1,9.586-0.109 3,-5.135-0.212 2,1.943-0.140-4,16.686-10.259 1,10.195 3.060-2,3.520 1.722-2,2.939-0.383-2,-7.275 2.685 2,-0.736 0.535 0,0.809 0.171-1,0.498-0.090 0,0.248-0.283 0,2.305-0.594 1,0.494 0.098 1,0.916-0.175-1,1.178-0.361 1,-1.865 0.503 0,0.006 0.108 0,-1.943 0.691-1,0.588 0.205 1,5.777-0.525-2,0.605 0.456 1,-2.363 0.717 2,0.160 0.344-1,2.801 0.159-1,-0.025 0.381 0,-2.797 0.417 0,-0.119 0.223 0,2.070 0.153 2,-0.938 0.201-1,-3.010 0.159 0,-0.371 0.096 0,-0.535 0.073 1,-0.639 0.055-1,6.486 0.127 3,-1.631 0.037-2,-1.660 0.003-1,-2.043-0.018 2,-2.107-0.030-2,-1.971-0.034 0,0.334-0.013 0,1.324-0.028 5,3.172-0.035-2,-2.414-0.052-2,-2.979-0.028-2,3.586-0.017 1,-3.930 0.003 1,3.563-0.001-1,-0.516 0.004 0,3.412 0.001-1,0.838 0.003 0,-6.451 0.003 1,0.268 0.001 0,0.178 0.000-1,4.799 0.001 1,2.330 0.000-2,-4.102 0.000 2,-0.975 0.000 2,0.611 0.000-2,0.162 0.000-1,-3.281 0.000 0,-0.303 0.000 1,-0.342 0.000-1,9.336 0.000-1,1.213 0.000 5,-9.973 0.000-2,9.943 0.000-2,-8.748 0.000-1,0.057 0.000 2,-1.764 0.000 0,-0.176 0.000 0,1.752 0.000 0,0.342 0.000 0,-1.293 0.325 0,0.514 0.556 0,6.117 1.161 1,-0.016 0.352-2,-0.498 0.048 0,-5.930-0.805 0,-0.480-0.114 1,1.080 0.035-1,-0.605-0.203 1,5.195 0.326-1,-6.301-0.836 4,10.113 0.323 0,-2.064-0.570-1,4.125-0.341-3,-9.711-0.245 1,-0.721-0.057-1,4.148 1.145 0,3.697 2.772 0,-3.664 0.133 4,0.242-0.323-1,-0.143-0.810-2,-3.824-1.176 0,-2.150 1.017 1,-7.689 8.197 2,-5.188-0.025-2,-12.568-1.715-2,-3.814-2.501 0,5.588-2.626 0,-1.518 0.189-2,-0.842-0.065 1,1.613-0.707 0,-0.031-0.264 1,-2.152 0.049-1,-0.299-0.444 0,2.049-0.692 1,0.229-0.333 2,-0.010 0.012 1,-0.188 0.270-1,-3.859 0.798-2,0.539-0.028 1,5.797-0.787 1,-0.074 0.307-1,-4.176 1.098 0,-0.420 0.063-1,0.447 0.303 2,1.047 0.461-1,0.996 0.127 0,0.916-0.117 0,1.857-0.753-1,-0.045-0.290 0,-3.307 0.484 3,0.670-0.633 2,0.912-0.618-4,-7.238 0.550-1,1.369-1.322 2,-1.320-0.930 1,1.211-0.753-1,1.678-0.384-1,3.082 2.653 1,-0.896 2.968 1,2.889-1.935-2,-5.896 0.045-1,1.525-1.382 1,4.965-1.172 0,-3.080-0.394-1,0.949-0.357 3,1.746-0.147-2,-2.561 0.321-1,3.629 4.157 1,-2.375 2.997 4,23.508-1.871-3,2.893-5.510-2,0.199-0.004-1,3.982 0.000-1,-5.555-0.001 2,1.322 0.000 0,0.723-0.001 0,0.260 0.000 0,-1.225 0.000 0,0.961 0.000-1,0.525 0.000 1,0.180 0.000 0,2.469 0.000 2,0.244 0.000-2,-2.084-0.324 0,0.188-0.557 0,6.371-1.161 1,-1.482-0.352 0,-2.037-0.048 0,-6.271 0.805-1,-0.268 0.114 1,5.797-0.525 1,-1.918 0.392 1,-2.189 0.384-1,-2.160 0.345 1,3.174 0.021-1,0.205 0.438 1,-1.453 0.376 3,-2.100 0.198-5,1.529 0.138-1,-2.875-6.309 3,-0.770-2.269 0,2.271 4.631-3,0.074 3.756 1,0.316-0.305 0,0.340-5.624-1,-2.951-4.495 0,0.428 1.794 1,2.410 2.961 0,-0.146 2.141 0,3.705 1.248-1,-1.727 2.041 1,-1.143 0.548 1,0.719-0.017 0,-2.635-0.166-1,2.789-0.116 0,-2.465-5.708 1,-2.303-1.130 0,1.275 0.574-3,-5.865-4.383 3,-16.764-0.638-1,-5.906 5.685-2,6.719 2.307 1,-0.135-0.068-1,-1.723-0.559 1,-4.652-0.915-2,-2.814-0.034 0,-2.324-0.222 1,-1.863-0.346 0,2.023 0.354 1,-0.963-0.383-2,-1.809-0.091 1,-2.377 0.131-1,-7.572-0.387 1,-3.430 0.542 1,-9.432 0.147-1,-3.971 0.842-2,-11.908 0.545-1,10.846 1.323 0,-1.488 0.529 2,7.072 0.583 0,0.904 0.310 0,-4.891 0.214 3,2.473 0.280 1,8.646 0.223-4,2.648 0.134 1,3.031 0.104 1,3.211 0.076 6,-0.342 0.084-1,4.098 0.041 0,6.443-0.015 0,2.645 0.003 1,-3.166 0.081 6,4.395-0.029-4,3.684-0.038-2,-1.990 0.031-1,-0.918-0.024 1,6.053-0.129-3,-1.096-0.731-2,8.875-10.149 2,13.594 0.739-2,4.424 3.152-1,0.365 3.255-1,7.742-1.146 1,-7.912 2.063-1,1.824-0.332-1,1.777-0.517 1,-1.051 0.291 0,1.293 0.004 0,4.787-0.310 0,2.100 0.280 1,-2.674 0.340 0,-0.104-0.289-1,3.369-1.018 1,0.098-0.617 0,-3.551 0.124-1,-0.363-0.517 0,-0.758-0.196 3,-1.027 0.051 1,-0.848-0.092-3,-0.682-0.194 1,2.016-0.735 0,-0.666 0.359 1,-3.346 0.851 3,-0.877-0.068-3,1.127-0.574 0,-1.254 0.406-1,-1.230 0.548 0,-1.156 0.621 1,-2.527 1.030 1,13.057-2.975 2,-12.037 2.914-2,-1.395-0.108-1,3.037-1.045 0,-1.852-0.459-2,0.719-4.062 3,-6.082-0.726 2,-17.172 4.669-2,-2.613 5.319-2,1.646-0.086-1,-4.473-0.020-1,-1.557-0.039 1,-2.920-0.026-1,9.195-0.058 1,-0.453-0.008 0,-0.645-0.007 0,-3.326-0.005 1,0.543-0.007 0,1.014-0.005-1,-4.232-0.004 1,6.885-0.003 0,-7.707-0.005 1,4.891 0.000 3,-1.729-0.002-4,4.074 0.006 7,23.438-3.507-5,-0.744-0.144-4,4.313 0.077-1,-0.268 1.253 1,6.303 0.182 0,-7.633 1.201 1,0.945 0.185-1,-3.391 0.282 1,0.129 0.086 1,5.705-0.019-2,-0.412 0.143 2,-4.111 0.127-1,-0.451 0.056 0,7.607 0.033 2,-6.607 0.076 0,-0.924 0.027-1,-1.029 0.017 1,8.758 0.097 1,-2.982-0.009-2,-3.287-0.027 9,-29.738-0.023-8,-6.152-0.112-4,7.322 0.002 0,0.041 0.001 1,-1.828 0.000-1,-1.734 0.325 1,-1.600 0.556-1,-4.768 0.628 0,-1.438 0.286 1,2.820-0.133 1,-0.158 0.008-1,0.070-0.054 1,0.240-0.099-1,0.699-0.129 1,1.018-0.146 0,-1.930-0.024 1,1.098-0.200 1,0.996-0.191 0,0.877-0.175 0,0.750-0.155 4,0.625-0.134-4,2.781-0.131-1,0.205-0.073 1,0.416-0.061 0,0.561-0.048-1,-1.770-0.043 1,0.258-0.035-1,1.881-0.016 0,-0.604-0.012 0,-0.215-0.007 2,0.084-0.004-2,-2.268-0.009 0,-0.021 0.004-1,-0.037 0.006 0,-0.051 0.007 0,-2.672 0.001 3,0.789 0.012-3,1.033 0.010 1,0.387 0.008 0,2.037 0.009 0,2.076 0.007 0,-3.434 0.003 0,-0.154 0.008 5,0.148 0.005 0,3.447 0.003-4,2.436 0.000-1,-4.088 0.001 6,28.771 6.321-12,4.961-2.390 9,-4.539-1.116-5,0.576 0.177 0,2.463 0.612 0,6.076 1.368-2,3.752 0.796 1,-0.822-0.172 0,2.223 0.535 1,1.973 0.502-1,1.715 0.462 0,2.129 0.432 0,2.359 0.394-1,6.984 1.144 1,0.621-0.420 1,-5.299-1.298 0,0.023-0.102 0,-0.375-0.014 0,-0.662 0.054-1,3.732 1.174 2,-2.156 0.120 3,-2.500-0.319-1,-2.625-0.617 0,0.350-0.056 1,-4.051-1.138 0,-11.381-2.665 0,-1.180-0.502 2,5.041 0.789 0,-2.635-0.355 2,-2.559-0.119-1,-3.172-0.518-3,-1.555-0.315 0,0.980 0.215-1,-2.410-0.607 1,4.721 0.742 4,-2.623-1.354-4,-26.645-2.317 0,-0.680 0.354 0,-0.330-0.308-3,-9.004-2.680-2,8.527 0.214 0,0.582-0.037 1,-1.111-0.197 0,-1.580-0.031 0,-1.869 0.093 0,-1.678-0.142 0,-1.473-0.312-1,-5.307-0.649 3,-1.910 0.104-1,-1.236 0.269-2,-0.697 0.374 0,3.406 0.442 2,-0.688-0.210-1,-0.465-0.040 1,-0.281 0.090-1,-3.959-0.668 2,0.928-0.413 0,1.771-0.091-1,2.293 0.142 1,4.877 0.761 0,0.857 0.299 0,-1.771-0.014 1,1.795 0.465 1,4.328 0.694 6,1.447 0.337-8,1.371 0.314 1,1.268 0.284-1,-0.590 0.173 2,1.305 0.279 2,-0.523 0.203-1,1.691 0.237-1,-7.016 0.218 0,2.369 0.293 0,0.932 0.128-1,1.467-0.028 0,2.729-0.136-1,-0.264-0.066 3,25.055-0.230 2,0.482 0.376-8,-0.248 2.249 1,2.656 2.870 0,3.107 2.086-1,-8.277-2.658 2,1.717 1.091 0,-0.418-0.199 0,-0.648-0.503 1,-0.076-0.396-1,8.295 2.330 2,-5.186-2.871 9,-29.072-2.585-9,-0.354-1.715-3,-7.945 2.092-2,6.379-0.454 2,0.043-0.105 0,-1.908 0.021 0,-5.375 0.173-1,-2.512-0.122-1,1.613-0.331 1,-1.676-0.142 1,-1.609-0.148 1,-1.502-0.147-1,-6.438-0.061-1,-1.971-0.170 0,-5.881-0.111 1,0.266-0.162 0,10.098-0.161 1,0.176-0.067-1,0.367-0.055 0,0.494-0.045 1,-3.064-0.039 2,2.396-0.032 1,5.680-0.013-1,1.139-0.012 0,1.158-0.006-1,1.129-0.003 1,-4.609-0.017 7,2.740 0.005-7,7.529 0.021 0,1.645 0.006 0,1.514 0.005 0,1.363 0.006 0,-0.859 0.003 3,0.668 0.007 0,0.721 0.006 0,0.725 0.006-2,-0.990 0.003-3,1.252 0.005 1,1.248 0.004 0,-8.080 0.003 1,5.441 0.004 0,-2.896 0.002 2,2.563 0.000-2,2.980-0.002-2,-0.598 0.000 1,-0.061-0.002 1,-1.584-0.002 0,-0.475 0.000-2,2.945 0.000 3,23.502 0.000-4,2.131 0.000 5,-2.758 0.000-3,8.141 0.000-2,-4.566 0.000 0,0.971 0.000 0,0.297 0.000 1,-5.193 0.000-1,-0.229 0.000 1,0.072 0.000 0,0.293 0.000 0,1.826 0.000 0,-0.096 0.000 2,2.695 0.000 2,-1.156 0.000-4,-1.395 0.000 1,7.574 0.000 0,-8.008 0.000 1,-0.641 0.000 0,-0.883 0.000-1,8.645 0.000 1,-3.176 0.000-1,-4.045 0.000 2,-0.398 0.000-1,-0.375 0.000 0,-0.445 0.000 1,0.525-1.656-1,-3.045-5.674-1,-1.625-4.554 0,2.227-0.472-2,-0.686 3.546 2,0.646 2.329 0,3.572 1.564 0,-0.756-0.529 0,0.088-3.323-1,-0.100-0.706-1,-0.488 3.410 4,3.305 1.254-1,-4.277 2.628-3,6.734 0.611 2,-1.961 0.778 1,-2.188-1.859-1,-2.064-0.763-1,2.627-0.747 1,-1.980 0.986 1,2.205 0.518-1,-0.877 1.792 5,-2.418 1.011-8,-22.410 0.195 6,-1.135-0.351-3,0.299 1.563-1,-5.482 1.852-4,-3.656 1.121 4,2.182-0.254 0,-1.209 0.101-1,-0.195-0.258 0,4.533-1.123 0,0.646-0.354 0,2.152-0.618 1,0.010-0.289 0,-1.662-0.115 0,0.412-0.335 3,-6.260 0.150 2,7.473-0.821-4,0.504-0.202 0,-8.260-0.046 1,7.070-0.340 0,1.121-0.107 0,1.209-0.062-1,-5.316-0.133 1,-2.211-0.036 0,0.803 0.083 1,-0.553 0.070-3,-2.648 0.060 0,2.641 0.057 0,6.777 0.034 0,-0.148 0.008 0,-0.088 0.005 2,-6.967 0.006 1,2.611 1.274-3,-3.984 2.215 1,6.361-0.926 1,-0.410-0.063-1,-0.074-0.226-1,2.740-0.231 0,-0.422 0.487 0,-0.145 0.228 0,0.061 0.031 0,-5.879 1.173 1,6.271-1.624 0,0.199-0.276 1,-8.244 0.874 0,7.592-1.556 0,0.408-0.326-1,-5.932 0.094 0,0.625-0.527 1,0.271-0.373 0,-2.342-0.263-1,-2.061 1.752 0,5.223 1.034 0,-4.455 1.392 0,1.539-0.492 0,1.930-1.024 1,2.926-1.189-1,1.371 0.702 0,-1.719 4.542 3,0.402-0.623-2,-1.492-2.939-1,0.986-2.020-1,3.953 3.243 2,8.484 7.436 0,3.322 0.016-1,-0.930-0.003 0,7.592-3.417 1,3.852-3.196-1,-1.865 1.352-1,3.633 0.770 0,-2.154-3.912 1,1.375-2.157-1,0.463-1.257 1,-1.730-0.255 1,0.984 0.019-2,1.160 0.108 1,-0.643 0.080 1,0.602 0.041-2,-1.637 0.014 2,2.859 0.002-1,2.416-1.206-3,1.521-2.310 2,4.094-1.189 0,-10.166 1.675 1,0.326-0.494-1,7.514-1.820-1,-4.484 1.841 1,0.314 0.436-1,-0.098 0.504 2,-3.564 0.414 1,-0.424-0.392 0,-0.441-0.160-2,-0.436 0.014 1,7.523-1.646 0,-0.688 0.760 3,2.035 0.590-2,-2.896 1.210 0,2.223 0.588-1,2.055 0.618 0,-2.684 0.495 0,-3.490 0.229 0,-3.127 0.070 1,0.668 0.118 1,-24.654-0.154 5,-1.301-0.621-9,-3.711-4.110-1,0.676 0.733 1,0.125-0.423 0,-3.963-1.823 1,0.949 0.952 0,6.139 2.142 1,0.395 0.421 0,0.688 0.441-1,1.023 0.473 0,-6.973-0.740 2,3.932-1.132-1,0.418-0.745 4,-0.975 0.133-4,-0.615 0.790 0,-0.146 1.101 0,2.945 1.170-1,-0.555 0.553 2,-2.467 0.379 0,3.357-1.735-1,-0.926-2.590 0,1.195 0.242 2,-0.570-2.573-2,-1.211-1.421-2,0.814 3.099 3,-1.029 1.591-1,0.002 0.092-2,1.148-1.002 2,-1.227-0.544 0,-1.758-2.057 0,2.967 1.145 0,-3.900-0.348-1,1.793 2.158 2,3.848 0.348 0,0.717-2.976 0,-1.166-1.076 1,4.180-0.763-2,6.055-2.729 0,1.990-0.755 0,8.646 4.947 0,2.494 7.510 1,0.607-3.820-1,-1.877-7.032-1,-0.572-1.561 0,2.240 5.247 1,-0.723 3.999 0,2.744 1.324 0,-1.049 1.039-2,-1.244 0.432 2,2.773-3.657 0,-1.873-2.377 2,3.010 1.419-3,-3.791 2.388 0,-0.709-0.602 1,-1.178-1.267 0,3.799-1.637-1,-0.867 1.995 2,-1.893 1.604 0,-0.314 0.851-2,7.746 0.324 1,-1.896 0.668 0,-5.502-1.311-1,2.137-2.857 1,-2.037-0.129 1,0.980 0.051-1,-1.320 2.441 0,1.658 1.158 1,-0.146 0.563-1,0.750 0.306-1,0.654 0.144 1,-0.197 0.009 0,-1.820-0.372 0,2.547-3.334 0,-2.529-0.210 0,1.467 0.226 0,5.035 0.013 0,-1.982 1.342-1,-4.875-0.348 1,2.891-2.529 0,-1.820 0.694 1,-1.586 1.430-1,3.844 0.501 0,2.902 0.829-1,-4.293 0.998 1,-0.396 0.428-1,3.879 0.235 2,-2.070 0.055-1,3.053 0.031-2,-2.006-0.033 3,-1.332-0.038-1,2.223-0.023 0,1.016-0.024 0,-5.879-0.023 0,4.475-0.008 0,-2.709-0.008 1,-3.004-0.001 0,3.115-0.002-2,-2.232 0.004 4,0.604 0.004-2,0.125-3.919-2,1.291-3.398 1,-0.107 2.744 0,-2.287 2.551 0,3.740 1.278 0,-2.734 0.716-1,2.379 0.176 0,0.711 0.016 2,1.146-0.016-2,-3.844-0.062 0,-0.523-0.479 0,1.465-2.649 2,-2.461-0.604 0,1.662-0.205-2,-0.033 0.767 2,-0.746 0.920-1,-0.691 0.804 0,-0.268 0.640-1,1.611 0.446 1,-1.350 0.292 1,1.021 0.105 0,2.049 0.045-1,-0.242-2.726-1,-3.980-1.069 1,2.764-0.462 1,2.098 0.472-2,-4.365 1.764 1,5.490 0.269-1,-1.045 0.862 2,-1.434 0.497-1,-0.592 0.247-1,1.676 0.123 1,-0.645 0.015 2,1.365-0.031-3,3.621-0.030 0,-3.775-0.048-1,1.221-0.409 3,3.361-2.359-1,-3.238-0.906-2,3.227-0.849 2,-3.738 1.299 1,-2.264 1.180 0,2.072 0.638-1,1.086 0.665 1,-3.850 0.498-2,3.012 0.237 1,-2.867 0.119 1,-0.201 0.052 0,-0.236-0.077-1,1.754-0.062 1,-1.994-0.054-1,1.213-0.019 0,-0.762-0.006 0,-1.447 0.000-1,0.900 0.000 1,1.820 0.001 0,0.428 0.002 0,-3.869 0.001-1,0.977 0.001 2,4.033 0.000-1,3.133 0.000-1,-2.477 0.000 2,-3.082 0.000-1,-1.582 0.000-2,-1.115 0.000 3,0.393 0.000 1,2.449 0.000-3,1.445 0.000 0,0.008-0.325 0,5.262-2.789 0,-8.471 0.519 1,-0.758-0.006-1,2.844-0.501 1,1.758 0.301-1,-3.848 1.210 3,4.969 0.190 0,-1.545 0.669-2,5.217 0.333-1,-2.316 0.333 1,-4.648 0.111-1,-1.791 0.038 1,0.330 0.015 0,0.207 0.002 1,-0.355-0.006-1,-0.689-0.011-1,7.719 0.035-1,2.305-0.040 3,-9.613-0.052 0,8.717 0.000-2,-7.537-0.021 0,-0.109-0.007 2,1.617-0.004 3,-1.623-0.001-3,-1.693 0.000-2,4.873 0.000 6,-3.582 0.004-8,-24.102 0.002 6,-1.619 0.000-3,-3.877 0.000-2,-1.771 0.000-1,-0.189 0.000 1,-7.930 0.000-1,9.713 0.000 2,3.576 0.000 0,-0.008 0.000 0,-2.156 0.000-1,-0.264 0.000 1,-0.281 0.000 0,-0.281 0.000 0,0.154 0.000 5,0.459 0.000-5,2.494 0.000 1,0.533 0.000-1,-1.160 0.000 1,0.701 0.000 0,-1.074 0.000 1,1.307 0.000 1,1.326 0.000-1,-6.307 0.000 1,3.539 0.000-1,-1.717 0.000 1,1.926 0.000-1,-2.623 0.000-1,-0.494 0.000 0,1.879 0.000-1,3.922 0.000 1,-0.350 0.000 0,-0.244 0.000 0,-7.186 0.000-1,1.891 1.555 0,2.744 1.321 0,-3.521 0.918 4,6.191-1.449-2,0.658-0.283-2,-8.447 1.021 0,8.148-1.693 1,-5.213 1.477 0,3.252 1.444 4,2.490-0.782-5,-0.238-0.665 0,-2.467-0.471 1,-3.834-0.530 0,-1.215-0.745-1,1.449-0.637 0,4.027-0.351 1,-2.463-0.154 1,1.465-0.068 0,-0.689-0.026-1,-3.039 1.539-1,-0.451 1.872 1,7.516-1.094 0,-0.236-0.054-1,-0.215-0.174 1,-8.227 2.409 0,7.410-0.938-1,-0.020-0.007 0,0.023-0.257 1,-4.639 0.661 1,4.496-1.613-2,0.775-0.515 1,-6.170 0.193 1,0.020-0.956 0,-2.633-0.562-1,1.604-0.395-1,0.557-0.179 1,2.848-0.025 2,2.400 0.370-1,-1.398 2.401-1,-0.920 1.720 0,2.178-0.218-1,0.803-0.726 1,1.574-1.014 0,0.006 2.343 2,-0.555 3.986 1,0.246-4.843-2,-1.133-1.732-2,24.828-2.493 5,-1.406 0.418-6,3.543 0.005 0,3.471-0.003 1,-0.037-0.001-1,4.225 0.000 0,-10.291-0.001 1,10.438-0.001-2,-9.873 0.000 2,1.275 0.000 0,0.783 0.000 1,0.387 0.000 0,2.678 0.000 0,0.430 0.000-1,-0.119 0.000-1,-0.504 0.000 1,-2.756 0.000 0,-0.637 0.000 2,-0.656 0.000-1,-0.650 0.000-1,1.008 0.000 2,-0.799 0.000 1,-0.754 0.000-1,-0.686 0.000 1,7.316 0.000-1,-5.988 0.000 0,-0.287 0.000 0,-0.223 0.000 0,6.684 0.000-1,2.992 0.000-2,-10.807 0.000 3,5.535 0.000 0,-3.660 0.000-2,0.104 0.000 0,-0.031 0.000 2,-0.615 0.000 0,-0.924 0.000-2,5.551 0.000 0,-1.354 0.000 2,3.889 0.000 1,1.268 0.000-3,-3.492 0.000 0,-5.967 0.000 2,2.826 0.000 1,-1.689 0.000 0,-1.486 0.000-2,2.754 0.000-1,4.922 0.000 1,-1.234 0.000-2,-2.793-1.206 1,2.361-2.096-1,-4.924 0.698 5,-0.254 0.087-2,-0.654 0.265-2,2.959-0.239 0,1.967 0.457 1,2.275 0.634 1,-3.045 0.778 0,3.414 0.381-1,-6.492 0.230-1,0.477 0.054 0,0.242 0.031 0,0.074 0.015 0,-0.037 0.003 0,7.246 0.043 0,-7.842-0.064 1,-0.061-0.013 1,-0.047-0.012 0,4.604 0.002 1,0.586-1.569-4,-2.717-1.339 2,3.545-0.928 4,-6.254 1.548-4,0.303 0.249-1,0.156 0.307 0,4.842-0.206 0,2.289 0.464 0,1.287 0.612 1,-1.318 0.456 2,-8.225 0.270-2,-0.023 0.059-1,-0.135 0.042 0,-0.209 0.030 0,7.824 0.070 2,1.967 0.039-1,-0.822-0.011 1,-8.957-0.071 0,9.199 0.037-1,-1.754-0.039 0,-2.855-0.035 1,-1.916-0.022 0,2.012-0.011 0,-3.295-0.004-1,1.605-0.001 1,-1.451 0.001-3,3.141 0.002 1,-3.359 0.001 2,-1.383 0.001 2,0.021 0.001-5,3.221 0.000 2,-0.441 0.000 5,-2.473 0.000-8,-23.383 0.000 6,0.820 3.139-4,-2.059 3.105-1,-4.711 2.372 1,6.867-3.934-1,-3.668 1.027-1,-2.070 0.411 1,-1.957 0.451 0,-1.785 0.460-1,4.479-1.522 2,-0.561 0.278 0,-6.400 2.043-1,-0.410-0.287 0,-0.037-0.561 1,0.230-0.729-1,3.537-1.079 2,0.861-0.085 0,0.998-0.247 0,1.064-0.359 0,-0.986 0.077 1,1.412-0.615 0,1.350-0.624 1,1.242-0.602 1,0.320-0.426-1,1.418-0.576 0,-7.705 0.296 1,1.346-1.171-1,3.885-0.550 0,3.170 0.868-1,13.150 10.477 0,15.314-7.217 4,-4.963-1.667-7,8.135 2.786-1,-9.389-2.095 1,0.766 0.077 0,-0.803-0.525 1,0.770-0.172 0,0.477-0.230 1,0.244-0.267 0,1.850 0.388-1,-0.193 0.335 0,-2.047-0.310 1,-0.324-0.045-1,1.227 0.215 1,-0.502-0.259 1,-0.518 0.114-1,-0.506 0.376 0,0.680 1.071 2,-1.586 0.478-2,4.211 4.187 1,-2.957-1.442 0,2.111-0.501 2,1.047-1.957-3,-0.082 2.282 0,-6.982 2.417 3,-5.621 3.725-4,-12.025-4.910 2,-2.078-2.426 0,1.162-1.052-2,-4.531 1.914-1,-3.303 0.026 0,5.016-2.566 2,-1.627-0.066-1,0.906-0.407-1,-0.875 0.282 1,-3.576 0.679-2,-1.396-0.174 1,2.152-0.853 1,0.055-0.337 0,-2.959 0.008 0,-0.598-0.519 0,-0.262-0.510 0,-0.012-0.481-1,3.170-0.586 5,0.684-0.302-3,0.506-0.266-1,0.357-0.230 0,-1.705-0.165 1,0.977-0.202 1,3.064-0.152 1,0.840-0.094 0,-1.379-0.091-2,0.273-0.062 0,0.473-0.037 2,0.596-0.019 0,2.236 0.021-1,0.469 0.005-1,-1.035-0.013-1,0.551 0.017 1,0.518 0.021 1,-8.875-0.072 1,-3.672 0.059-1,10.115 0.102 0,0.848 0.020-2,-4.008 0.007-1,0.746 0.021 1,3.979 0.014 2,0.932 0.004 2,-7.678 0.012-2,6.363-0.005-1,-1.789 0.000 1,29.613-0.005 4,-1.850-0.010-6,4.523 0.000-2,-6.402 0.000 2,4.213 0.000-2,2.354 0.000 1,1.664 0.000 1,1.092 0.000-2,-2.143-0.325 1,0.332-0.556 0,3.012-0.628 0,-0.008-0.285 1,-3.260-0.192 0,-0.721-0.563 1,-0.873-0.330 0,-0.953-0.144 1,7.803-1.722-1,-1.463 0.426 1,-2.109 0.643 3,-2.311 0.715-2,-6.180 1.176-2,-0.986 0.347 0,0.572 0.188 1,8.189-0.224 4,-6.896 0.968-3,1.387 0.390-2,-1.631 0.278 2,0.066 0.172-2,1.066 0.105 0,-2.570-0.157 3,-23.498-0.271 1,-5.037-0.434-7,2.225-1.807 0,-4.047-0.907 1,5.379 1.232 0,-1.637 0.063 0,-1.293 0.133 0,1.637 0.347 2,-0.111 0.149-2,-0.514 0.155 1,-0.799 0.154-1,-5.217-0.014 1,0.377 0.221 1,5.283 0.271 2,0.662 0.102-3,0.721 0.088 0,0.736 0.074 0,-1.447 0.057 0,0.242 0.062 3,-4.361 0.071 2,2.082 0.051-2,2.396 0.023-3,2.369 0.005 1,-1.531-1.186 0,-1.789-3.892 3,5.789-1.374 0,3.438-2.929-1,5.852-2.103-1,5.240-1.715 0,6.240 8.165-1,11.221-0.918-1,0.063 1.509-2,-6.531 2.064 1,1.500 0.227 0,-0.945 0.128-1,1.277-0.352 2,3.779-0.560 0,0.805-0.035 0,-5.496 0.778 0,-0.213 0.104 0,4.766-0.422-1,-1.016 0.282 1,-1.240 0.302 0,-1.340 0.300 1,-3.203 0.408 0,-0.959 0.204 2,2.666 0.026 1,-1.787 0.274-1,-1.705 0.222 1,-0.244 0.170-1,7.180 0.197 0,-5.307 0.226 0,-1.719 0.052 0,-1.293-0.042-1,1.252-0.041 2,-25.119-0.143 0,1.324-0.036-6,-6.609 0.001 0,6.242 0.001 2,-2.162 0.000-1,-2.150 0.000 1,-2.037 0.000-1,3.994 0.238 0,-0.309 0.420 1,-8.572 1.029-2,-1.098 0.373-3,7.904-0.630 9,-0.195 0.007-5,-9.270 0.721 3,0.832-0.191-2,1.385-0.252 0,2.566-0.320 0,1.883-0.258 2,-0.268-0.140-1,3.027-0.286 0,2.848-0.235 2,2.504-0.186 3,-3.139-0.072-1,1.068-0.235 7,27.145-0.558-11,3.109 2.132-2,-5.012 0.024 0,2.432 0.246 0,-0.373-0.160 0,1.221-0.009 0,3.941 0.149 0,1.598-0.147 0,1.021-0.183-1,0.563-0.200 1,-5.531-0.434 1,0.109-0.111 1,11.717 0.190-2,-0.607-0.258 0,-11.941-0.343 2,-0.703-0.069 1,1.611-0.041-1,-1.035-0.069 1,0.961-0.054-1,-1.342-0.058 0,-1.275-0.043 2,-1.168-0.029 2,-0.252-0.025-2,-1.313-0.012-1,7.777-0.078 2,-1.990 0.015-2,-1.207 0.029 0,-2.783 0.042 0,-2.441 0.032-1,2.684 0.021 2,0.148 0.027-1,-2.211 0.001 0,0.568-0.006 0,0.486 3.423-1,-2.736 4.097 0,3.063-0.992-2,-2.361-2.832 2,-0.703 2.669 2,2.230-1.534-2,0.975-2.292-1,3.904-0.801 0,-2.826-1.036-1,-0.730-0.499 1,0.457-0.254 2,-1.441-0.088 0,0.146-0.019-2,-1.322 0.025 2,1.262 0.021 0,-0.840 5.027-1,-4.016 3.394 3,3.383 3.649-5,-3.879-0.503 1,-2.760-1.118 0,1.189 5.815 1,2.777-1.399 0,0.004-3.188 0,-1.961-1.040 0,-0.463 3.858-1,-1.752 2.279 1,-2.137-1.722 0,-1.258-0.309-1,-0.855-1.963 2,-0.568 0.794 0,3.381 0.002-1,3.760-0.375 1,1.141-1.298 0,2.746-4.091-1,1.135-4.507 0,-0.418-4.551 0,-9.264-9.774 1,-2.166-1.277 0,0.096-0.903-1,0.008 0.458-2,-0.006 1.174 2,0.000 0.036 0,0.000-4.247-1,0.000 4.172 2,-3.115-2.895-2,-4.543 2.030 1,2.627 1.068 2,2.875-0.855-3,1.521 0.156 1,-2.098 0.781 0,-1.301-0.685-1,-0.230-1.179 2,1.027 1.975-3,0.506-1.313 1,1.818 1.471 1,0.906-0.994 3,0.314-1.525-2,-0.135-0.495-2,-0.133 2.372 2,-0.035-2.103-2,-0.012-0.897 0,0.002-0.449 2,0.000 2.701-2,0.000 0.828-1,0.004-0.315 2,0.000-4.285 1,0.000 0.692-1,0.000 1.948 0,0.000 1.067 3,3.689 26.099 0,4.215-5.246-5,1.732 3.750 0,-0.027-1.311-1,3.432 2.161 3,-3.203-2.036-1,-1.939 1.370 0,-0.232 3.363 3,-0.697-0.995-1,-1.102-1.025-2,2.404-0.329 0,2.305-2.883 2,1.287-2.388-1,-2.447 5.354 2,-2.000-1.627-1,0.654-0.647-1,-3.207-0.862 0,-2.971 2.333-1,-1.764 0.525 2,-0.748-1.442-2,0.621-22.727 6,-0.002-0.951-7,0.000-1.064 1,0.000-1.879 1,0.000 1.999 0,0.000 0.843-2,0.000-2.142 2,0.000 1.715 1,0.000 0.033-2,0.000-0.052 2,-1.205 0.938-1,-7.080 1.021 0,-2.928 5.445 1,0.115 6.275-2,-0.490-2.590 2,3.564-10.792 0,1.512 1.863-2,-6.830 2.454 1,-0.674 4.470-2,1.152 2.641 1,-0.188 1.214 1,0.201 0.139 1,-1.330-0.125 0,2.852-0.170-1,-1.951-0.093 0,-0.193-0.890 1,8.691-9.441-1,4.875-2.628 1,3.168 1.428-1,4.699 0.843-1,1.637 2.914 0,2.273 6.290 1,-23.043 1.979 3,-0.209-0.512-3,-0.611 0.343-1,-1.176 2.179-1,-3.121 1.815 0,-0.277 1.827 0,-3.090 1.304 1,8.354-3.489 0,0.596-0.535 0,-5.582 0.921 1,-3.797-0.879 0,3.820-1.965 4,3.336-1.140-4,-2.307-0.590 1,4.295 1.686 1,11.234 9.790-1,1.592 0.962 0,5.830-3.999-1,-1.531 1.687-1,-3.459 1.375 1,-1.703 4.780-1,-0.916-4.176 0,-0.303 2.589 0,-0.041-0.811 1,0.078-0.214 1,0.094 0.184-1,0.066-2.539 0,0.006 0.599 1,0.002 0.438-2,-0.004 4.260 2,-0.004-3.243-1,0.000 0.896-1,0.000 3.483-2,0.000-2.095 5,0.000-3.153-2,0.000 3.208 0,0.000-3.315 2,0.000-1.013-3,0.000 3.129 1,0.000-0.044-1,0.000-1.356 2,0.000 0.380-1,0.000 1.290 0,0.000-1.942 1,0.000-0.719-2,0.000-0.149 1,0.000 0.363 0,0.141-1.088 2,10.318-6.867-1,1.488-8.929-1,-2.146-1.565-1,0.516 2.348 0,6.566 1.536 0,-2.082 1.643 1,-1.408 0.521 0,-0.514-1.316-2,-2.213-1.212 1,2.244-0.852 3,-0.553 0.702-1,8.121-0.514-2,-2.436 1.409 0,-4.107 1.119 0,-1.408 0.592 1,2.131 0.398 3,-1.557 0.235-3,1.947-0.129 0,-1.373-0.641 1,-2.729-3.630-1,-7.799-6.874 1,-4.166-1.015-1,0.893-0.596 0,-3.516 1.656 1,-11.854 1.104-2,-1.764-0.314-2,3.498 1.619 1,2.008-0.551 1,-2.729-2.176 0,-0.219 2.380 3,-0.252 0.457-3,-1.455-0.814 0,0.084 0.081 2,-2.234-1.184 0,0.967 2.043-2,1.455 2.756 1,5.471 1.333 1,-0.447-3.822 1,1.992-1.238 0,1.068 1.665-3,-6.189 0.027 1,-0.092 4.231 1,4.879-2.905-1,-2.510-1.565 0,-0.553 5.086 0,-0.137-0.165-1,9.385-8.140 2,4.137-1.474 0,5.215 2.929 0,4.742 3.855-1,0.674-3.946 0,1.063 7.547-1,2.328 0.847-1,2.414 0.641 0,-3.711 0.487 1,-2.521 0.156 2,1.039 0.065 0,3.568 0.046-2,2.572 0.016 1,-2.898-0.039-1,1.381-0.017 0,-2.229-0.029 2,-2.191-0.022 0,-1.107-0.015-1,0.373-0.008 1,-0.061 0.037 0,0.539 0.471-1,-7.666 9.838 1,-4.365 2.866 0,-0.027 0.750 0,0.000-0.202-4,0.000 0.500 4,0.000 0.168-2,0.441 1.089-1,2.629-1.132 2,1.607-3.002 0,-0.004-1.083 1,1.445-0.043 1,0.813 1.095-3,-1.639-0.026 0,-1.609 0.280 2,-13.992-7.275 1,1.033-14.525-1,2.131 0.403-1,-4.707 0.733-3,0.258 2.992 3,2.336-0.800 0,-0.457-4.915 0,0.818 4.067 0,-1.365 1.539 0,1.287-0.453 0,1.023-5.056 0,1.645 0.997 1,-1.865-1.100 0,-2.656 3.013-2,-0.744 3.143 0,0.340-1.228 1,-1.441-1.924 1,2.117 4.465-2,-3.568 2.457 2,0.793 1.969-1,-1.443 0.260 0,-0.346-0.196 1,3.873-0.115-3,-1.350-0.030 1,-6.617-0.017-1,-0.555-0.014 2,-2.371-0.003 0,10.488 0.005-2,-7.023-0.002 1,2.346 0.002 1,-2.494 0.001 1,2.246 0.000 0,-0.262 0.002 0,-4.266 1.554-2,1.107 1.321 1,8.287-0.980 0,0.014 0.005-1,-9.650 1.186-1,10.197-1.729 2,-0.115-0.149 0,-1.617-0.030 1,0.180-0.199-2,0.277-0.188 1,0.336-0.172-1,-0.039 0.273 1,-0.305 0.577 1,1.188 0.078-1,-0.520 0.140 1,-4.625 0.640-1,-0.186-0.098-1,0.170-0.208 0,4.432-0.655 0,0.355-0.162 1,-3.262 0.072-1,-0.146-0.260 0,1.852-0.299 1,0.303-0.167 3,-8.746 0.095-2,9.807-0.438-2,0.396-0.086 1,-7.707-0.052 1,0.820-0.124 1,-3.494-0.084-2,8.584 0.046 1,0.338 0.002-1,0.666 0.008-1,-5.111-0.024 0,-1.504-1.537 1,0.525-1.819 2,0.242-1.926-1,2.322-0.519-1,-0.219-1.070-1,-2.701-1.896 1,7.871 4.050 0,0.402 0.525 0,-9.896-2.726-1,1.947 2.644 2,7.303 1.433-1,-4.508-2.715 1,2.834 0.898 1,0.258-1.236-2,-1.125-0.902-1,1.467 1.350 1,-1.641 1.216-1,2.197 2.510 2,-3.117 0.351 1,-3.877-1.654-4,-0.828-0.728 1,-0.121-1.406-1,8.133 2.374 0,-2.699-0.814 2,-0.527-0.535 0,-0.963-0.181-1,-1.225 0.079-1,3.670 1.233 1,-0.541 0.197 0,-5.504-0.981 1,-0.629-0.249 0,2.176 0.532-2,-0.254 0.141 1,-2.807-0.194 1,-0.057 0.387 0,2.980 0.740-1,0.609 0.338 0,-1.895 0.119 1,0.443 0.407 1,-1.354 0.257-1,1.307 0.400 1,6.855 0.486 1,0.582 0.130-2,-2.816 0.065 0,0.887 0.157 0,-8.037 0.123 4,8.383 0.161-2,1.059 0.056-1,-7.504 0.191 0,2.346-0.022 0,1.734-0.054-1,2.941-0.091 1,-1.965-0.058-1,1.529-0.090 2,-3.541-0.032-1,-0.328-0.017-3,4.150 0.001 2,-1.359 0.000 1,-4.566-0.001-3,-3.063 0.002 2,5.135 0.005-1,-2.875 0.001 0,3.498 0.003 3,2.844-0.324-1,-2.357-2.599-1,-2.432-1.911 0,5.521 1.676-1,-6.830-0.300 0,0.295 0.979 4,0.188-1.745-5,-0.596-0.825 0,1.654 0.948 2,5.201 0.453 0,1.094-0.865 1,-3.438-0.515 2,-5.260 0.291-3,1.373 1.651-2,2.596 1.339 1,-0.285 0.715 1,-1.527 0.521 0,0.797 0.381 0,-3.037-0.242 0,7.645-0.708 0,-0.189-0.832-1,-4.777-1.236 1,4.410 0.633-1,1.072 0.204 0,-7.535-1.294 2,7.580 1.756 1,-3.670 0.468-2,2.016 0.947 3,0.514-0.093-2,-0.840-2.892-2,-1.652-1.508 1,2.578 1.381 1,-0.316 1.026-2,-2.615 0.694 1,1.469 0.920-1,2.510 0.590 1,-1.479 0.371 1,-0.541 0.226 0,-1.912-0.106 0,0.092-0.127 0,3.104-0.040-3,-1.590-0.009 1,2.221-0.003 1,-2.611-0.003-1,1.602 0.002 2,-3.139 0.000-1,1.139 0.002 0,-0.121 0.002 5,3.682 0.000-8,22.814 0.000 6,-0.111 0.000-4,0.633 0.000 0,-0.102 0.000 0,1.568 0.000 2,-0.973 0.000-2,1.600 0.000 1,0.727 0.000 1,2.240 0.000-3,-4.105 0.000 1,-0.775 0.000 1,-1.094 0.000-1,2.850 0.000 3,-2.260 0.000-1,3.557 0.000-2,-4.162 0.000 0,5.742 0.000 0,-2.867 0.000 2,-1.271 0.000-1,2.713 0.000-1,0.074 0.000 1,-2.178 0.000-1,1.438-0.424 1,-1.293-3.582 1,-2.479 0.212 1,1.838 0.314-2,5.104 0.364-1,-0.232 1.251 0,-0.527 0.771 0,2.207 0.462-1,3.900 0.375 2,-10.605 0.234 0,5.041 0.053-1,-6.791 0.014 0,0.264 0.011 0,1.770 0.017 1,-0.088 0.002 0,-1.498-0.010 0,0.332-0.004 0,1.883 0.003 0,-0.090-0.007 0,-1.924-0.014 0,-0.260-0.006 0,1.268-0.002 0,-0.441-0.007-1,-1.246-0.009 1,0.793-0.004 1,3.203-0.003 0,1.664-0.004 0,1.244-0.003-2,0.889-0.003-1,-1.576-0.001 1,0.932-0.002-1,1.359 0.000 0,1.627-0.001 1,5.314-0.001 0,2.078 0.000 0,-2.822 0.000 0,0.281 0.001-1,4.486-0.001-1,0.828 0.001 1,-3.625 0.325 0,0.195 0.556 0,8.699 0.887 4,0.451 0.324-3,-8.725-0.083 0,-0.719 0.538 1,-0.236 0.311 0,0.135 0.130 0,4.039 0.859-1,-0.141 0.575 1,0.139 0.625 4,0.332 0.632-5,0.006 0.606 0,-0.227 0.560 1,-8.373-1.668 0,-0.496-0.104 0,7.107 1.730-1,-0.488 0.133 0,-4.016-0.720 2,-0.176 0.210-1,-0.717-0.074 3,-1.098-0.285-1,2.020 0.727-3,-1.295 0.005 0,-3.947-1.093 2,-0.773-0.388-1,1.529 0.131 3,-1.453-0.705 0,-3.264-0.823-3,-0.537 0.011 1,-0.645-0.134 0,-0.699-0.236 1,1.113 0.109 1,-0.971-0.457-3,-2.217-0.767 0,-0.094-0.361 0,3.539 0.080 3,-0.973-0.547-2,-1.207-0.467-1,-2.314-0.446 0,0.049-0.233 0,7.074 1.151 1,-5.676 0.623-1,-0.566 0.228 1,-0.357-0.067 1,5.297 0.753-2,-3.514 0.205-1,1.885 1.649 2,-0.549-0.720 1,3.436-0.164-2,-0.480-1.352-2,0.816 0.473 2,-7.904-0.864 0,0.490 0.103-1,0.691-0.044 0,0.803-0.146 1,-1.289-0.450 1,0.139-0.188-2,1.668-0.025 0,-0.191-0.264 0,-1.881-0.040 1,-0.266 0.375-1,1.209 0.530 1,-0.396 0.098 1,-0.408-0.039-1,-0.402-0.137 1,7.385 1.137 0,-6.740-1.551-1,9.418 0.764 1,-1.951-1.061 0,-2.613-0.858-1,-2.008-0.519 2,-0.313 0.124-1,-0.713 2.574-1,3.244 1.899 0,-4.852-1.603-1,7.121 1.880 0,-0.150 0.784 3,1.729 0.271-4,-8.270-2.167 0,0.170 0.381 2,3.688 1.079-1,-1.143 0.447 0,0.578 1.491 0,-0.980-0.275 6,-2.922-1.513-4,0.100-0.248-1,-0.355-0.542-1,4.039 0.828-1,-4.047-2.414 1,9.262 0.854 2,-6.502-2.360 1,-2.980 0.309-2,0.492 1.624 1,2.123 1.194 1,-2.527-1.019-2,1.098-0.571 0,-0.920-2.086 0,1.174-1.655 2,-8.766-10.140-1,-3.754-0.719-1,-0.023-0.393 0,0.000-3.747-2,-3.494 0.125 0,-1.805 2.240 2,0.830 2.415 1,0.635-1.043-3,2.504-0.020 2,1.215-2.409 3,0.328 1.896-4,0.029-1.884 2,-0.162 2.442-1,-0.057 0.571 0,-0.025-0.734-1,-0.006-0.581 1,0.002 1.100 2,-1.574 0.063-3,-7.273-0.611 1,3.652 0.015 1,1.475 1.566-1,-3.330 1.264 0,1.223-0.478 0,2.648-2.904-1,2.088-0.271 1,0.984 0.019-1,0.357 1.437 1,-3.035-0.331 0,-9.322 7.470 3,0.916 4.888-4,-0.408-0.488 1,-0.053-0.125 0,-1.420 0.006 0,0.777 0.058-1,0.178 1.032 1,9.416 9.888 0,2.684 1.499 1,0.408-1.467 0,4.104 3.731-2,-0.295-1.980-1,-0.174 2.602 0,1.799-0.186 2,-1.070-5.024 0,-0.055 0.794 1,1.617 0.217-1,-0.396-0.247-1,-0.107 2.656 2,0.307 1.682-2,-0.340-2.458 1,-0.500-2.899-1,0.215 1.871 0,-2.598-0.830 4,-2.402 0.634-2,-0.898-0.558 0,7.096-1.902 0,1.459-0.967-1,-5.420 9.013 0,-2.438-1.443-1,-0.131 0.352-1,-0.068 2.633-1,0.268-0.510 2,1.793-0.832 1,1.230 1.156-1,1.033 1.240 1,-0.402-4.382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07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22054.380 12633.587 767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07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22054.380 12633.587 767,'-33.711'-3.723'0,"-12.510"-1.382"0,-3.883-0.429 0,2.227 0.246 0,5.688 0.628 0,7.250 0.801 0,7.525 0.831-10,7.006 0.774-9,6.061 0.669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07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21728.380 12597.587 767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10T15:46:09"/>
    </inkml:context>
    <inkml:brush xml:id="br0">
      <inkml:brushProperty name="width" value="0.08819" units="cm"/>
      <inkml:brushProperty name="height" value="0.35278" units="cm"/>
      <inkml:brushProperty name="color" value="#ffffeb"/>
      <inkml:brushProperty name="tip" value="rectangle"/>
      <inkml:brushProperty name="rasterOp" value="maskPen"/>
      <inkml:brushProperty name="ignorePressure" value="0"/>
    </inkml:brush>
  </inkml:definitions>
  <inkml:trace contextRef="#ctx0" brushRef="#br0">21511.380 12470.587,'-13.000'0.000,"2.000"0.000,-1.000 0.000,-2.000 0.000,1.000 0.000,-1.000 0.000,0.000 0.000,1.000 0.000,-15.000 0.000,6.000 0.000,-9.000 1.000,-6.000 0.000,-6.000 0.000,-6.000 2.000,-5.000 0.000,-4.000 1.000,-2.000 1.000,-18.000 1.000,2.000 0.000,11.000-1.000,4.000 0.000,18.000-2.000,3.000-1.000,-10.000 1.000,5.000 0.000,4.000-1.000,5.000-1.000,8.000 0.000,2.000 0.000,1.000-1.000,4.000 0.000,1.000 1.000,3.000-1.000,1.000-1.000,4.000 1.000,-5.000-1.000,2.000 1.000,4.000 0.000,-1.000-1.000,23.000 1.000,3.000 1.000,-2.000-1.000,5.000 0.000,-3.000-1.000,3.000 0.000,5.000 0.000,3.000-1.000,-1.000 0.000,4.000 0.000,9.000 0.000,4.000 0.000,4.000 1.000,3.000-1.000,4.000 1.000,3.000-1.000,-5.000 0.000,2.000 0.000,1.000 0.000,1.000 0.000,0.000 0.000,0.000 0.000,6.000 0.000,-2.000 1.000,-3.000 0.000,-4.000 0.000,-9.000 0.000,-4.000 1.000,1.000-1.000,-4.000 1.000,-7.000 0.000,-4.000 0.000,1.000 0.000,-4.000 0.000,-2.000 0.000,-3.000 0.000,3.000 0.000,-4.000 0.000,-2.000 0.000,5.000 0.000,-8.000 0.000,6.000 0.000,-4.000 1.000,-1.000-1.000,0.000 0.000,-23.000-1.000,-8.000 1.000,9.000 0.000,-2.000 0.000,-4.000 0.000,-4.000 0.000,-1.000 0.000,-3.000 0.000,-14.000 0.000,-6.000 0.000,8.000 0.000,-4.000 0.000,-23.000 0.000,-4.000 0.000,-10.000 0.000,0.000 0.000,18.000 0.000,5.000 0.000,6.000 0.000,6.000 0.000,-7.000 0.000,11.000 0.000,1.000 0.000,13.000 0.000,2.000 0.000,-6.000 0.000,5.000 0.000,5.000 0.000,3.000 0.000,3.000 0.000,-2.000 0.000,2.000 0.000,34.000 0.000,-6.000 0.000,4.000 0.000,9.000 1.000,6.000 0.000,1.000 0.000,5.000 1.000,13.000 0.000,5.000 1.000,2.000 1.000,2.000 1.000,8.000 1.000,-3.000-1.000,-16.000 0.000,-3.000-1.000,8.000 0.000,-6.000 0.000,-5.000-1.000,-9.000-1.000,-5.000 0.000,2.000 0.000,-8.000 0.000,-5.000 1.000,-9.000-1.000,7.000 1.000,-1.000 1.000,-3.000-2.000,-4.000 0.000,-28.000-2.000,7.000 0.000,-4.000 0.000,-3.000 0.000,-2.000-1.000,-5.000 1.000,-26.000 0.000,-11.000 0.000,6.000 0.000,-2.000 0.000,8.000 0.000,10.000 0.000,9.000 0.000,9.000 0.000,6.000 0.000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07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21728.380 12597.587 767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09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22235.380 12416.587 767,'-18.145'0.000'-3,"-0.172"0.000"0,3.221 0.000 1,0.809 0.000 0,-1.146 0.000 2,1.684 0.000 1,-0.754 0.000-1,0.156 0.000 1,1.484 0.000-1,-0.535 0.000 0,-4.848 0.000-1,-3.219 0.325 0,9.988 0.556 0,-2.465 0.627-1,-0.355 0.286 1,1.135-0.133 0,-0.986 0.008-1,-2.742 0.168 1,-0.143-0.137 0,-0.170 0.247 3,-0.182 0.508-3,2.051-0.118 0,-0.188 0.057 0,-6.678 0.936 1,0.734-0.303 0,1.168-0.417 0,5.068-0.815 0,1.014-0.294 0,-1.246-0.130-1,0.969-0.341 1,0.803-0.293 2,0.199-0.224 3,1.307-0.215-5,-9.568-0.145-1,2.363-0.319 5,2.434-0.048-3,-0.211 0.012 0,-1.910 0.057-1,1.270 0.057-1,-2.154 0.037-1,8.096 0.036 2,0.217 0.007 0,0.555 0.005 0,-5.078 0.004 0,3.773 0.003 0,0.139 0.001 0,0.547 0.000 0,-7.625 1.558 0,6.750 0.557 0,0.346 0.294 0,0.680 0.010 0,-5.859 1.068 0,-0.826 0.791 0,7.119-1.287 1,-0.227 0.028 1,-3.838 0.757-4,-5.482 0.370 1,1.357-1.411 1,7.480-1.568 0,-0.213-0.248 0,-9.000 1.410-1,9.172-0.435 1,0.223 0.147-1,0.281 0.009 1,0.314-0.090 0,-8.813 1.084 1,5.182-1.309-1,0.486-0.340 1,0.914-0.321-1,-8.002 1.761-2,7.844 0.266 2,0.570 0.831 0,0.873 0.684 1,-4.994 1.860-1,-3.574 0.042 0,9.725-3.803 0,-0.678-0.396 0,-1.234 0.031 0,-1.574 0.336 1,0.801 0.399-2,-0.902 1.088 0,-3.959 1.888 0,-2.180 1.057-1,1.150 0.079 0,-1.336 1.114 0,-4.588 2.732 1,-1.256 1.428-2,-0.914 0.877 0,-0.625 0.442 1,0.455 0.089 0,1.207-0.167 0,4.273-2.300 1,0.873-0.850 0,-1.191 0.181 1,2.385-1.452 0,-2.727 0.774 2,5.143-2.619 3,4.697-2.249-4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13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20497.380 12742.587 767,'-11.098'0.000'0,"-3.303"3.942"-4,-3.279 4.672 2,3.625-2.333 0,-1.477-0.625-1,4.330-2.611 2,-1.084-0.481 0,-7.688 0.566 3,6.113-1.689-3,-0.148-0.399 0,0.029-0.331 0,-1.303-0.246 1,1.205-0.252 0,1.420-0.174-1,-2.602-0.117 0,-1.219-0.132 4,-3.400-0.107 1,3.369 0.059-4,2.615 0.089 0,2.354 0.082 0,-1.158 0.044 2,1.141 0.052-2,23.729 0.022 5,2.584-0.029-7,-2.156 0.000 0,1.191 0.000 1,4.203 0.000-1,1.250 0.000 1,-3.787 0.000 0,4.336 0.000 0,2.152 0.000 3,-10.277 0.000-3,0.715 0.000 0,-1.281 0.000 0,0.125 0.000 1,0.012 0.000 0,-0.070 0.000-1,1.424 0.000 1,-0.293 0.000-1,-0.363 0.000 1,-0.396 0.000 1,7.781 0.000-1,1.633 0.000 1,-1.023 0.000 0,-3.113 0.000 0,-0.146 0.000-1,-5.287 0.000 0,0.211 0.000 1,0.166 0.000-1,8.219 0.000-1,-7.486 0.000 0,0.002 0.000 0,-0.037 0.000 1,6.957 0.000 1,-6.857 0.000-1,-1.125 0.000-1,7.549 0.000 3,-7.066 0.000-1,0.504 0.000-1,0.141 0.000 3,-0.359 0.000-3,-0.430 0.000-1,2.396 0.000 1,2.471 0.000-1,1.004 0.000 0,1.727 0.000 0,4.303 0.000 0,-11.967 0.000 1,1.047 0.000 0,4.295 0.000-1,0.338 0.000 0,-0.180 0.000 0,-3.479 0.000 0,0.176 0.000 1,3.531 0.000-1,-0.363 0.000 0,-0.607 0.000 2,-0.717 0.000 0,-0.734 0.000-1,-0.691 0.000-1,7.053 0.000 1,-8.693 0.000 1,-0.271 0.000 0,-0.180 0.000 1,6.699 0.000 0,-0.389 0.000-4,-2.434 0.000 3,2.010 0.000 1,-2.514 0.000-1,-3.295 0.000 0,2.414 0.000-3,-0.293 0.000 4,-0.713 0.000 0,-2.180 0.000-2,0.973-0.505-1,-6.266-9.320 3,-15.938 3.723-1,-8.965 3.243-2,-2.750-0.460-2,2.250 0.479 0,-3.740-0.782 0,3.088 0.291 1,-2.082-0.589 0,-5.002-0.951-1,-0.938-0.048 0,-1.053-0.251 0,-1.086-0.382 0,3.264 0.361 1,-0.373-0.387 0,-0.293-0.088 2,-0.225 0.140 0,-7.590-1.615-1,1.225-0.135 0,12.113 2.578 1,0.723 0.244 0,-5.463-0.936 0,1.953 0.646 0,4.383 0.792 1,1.059-0.034 1,-1.654-0.414 1,0.910 0.317 0,1.141-0.006 1,1.250-0.235-3,-1.357-0.671 0,1.484 0.353-1,1.334 0.532 1,2.787 0.879 0,1.406 0.527 0,-7.889-1.214 0,6.139 0.693 0,-0.881-1.278 4,-3.193-3.968-2,5.418 1.573-3,-3.094 1.064-1,4.779 2.947 0,-9.508-1.059 0,2.863 1.439 0,3.043-1.413 0,1.488-0.553 4,0.066 0.504-2,-6.199 0.348 0,-0.383 2.037 0,-0.850-0.697-3,2.713-1.625-1,-1.500-0.073 3,-1.793 0.396 1,3.582 1.325-2,-1.834 0.644 0,-0.896-0.856 4,4.602-1.297-3,0.381-0.281 0,-0.516 0.056 0,3.283 1.332 1,-0.027 0.221-2,15.949-8.037 5,5.631 1.534-2,-0.117 2.230-3,0.809 0.441 0,6.611-1.643 0,-5.510 4.028 0,0.744 0.650-1,5.242-0.150 1,3.328-0.701-1,-2.260-0.119 1,-7.248 1.441 1,0.170-0.541 2,0.016-0.229-2,-0.098 0.003 0,-0.170-0.256-1,-0.215-0.428 0,5.047-2.188 1,-2.541 1.418 1,0.033 0.571-1,-0.051 0.690 0,7.291-0.873 1,-8.404 2.649-2,-0.809 0.559 0,6.055-0.014 2,-0.482 0.878 1,0.768 0.647-1,-4.992 0.209-1,3.727 0.087 0,-2.254-0.175 3,-0.719-0.091-4,2.150-0.059 1,1.357-0.053-1,-4.123-0.036 1,4.086-0.016-1,-2.346-0.003 3,1.063-0.501-2,0.080-2.912 0,-1.346-1.591-1,-3.209 1.331 1,-0.123 1.109 1,2.289 0.672 0,0.975 0.844-2,-0.482 0.661 0,-0.484 0.365 2,-0.879 0.164-1,2.285 0.106 0,-3.326-0.050 1,-23.127-0.153 1,0.408-0.041-1,-2.316 0.007-1,1.998 0.000 0,0.387 0.000-2,-4.324 0.000 0,3.795 0.000 2,-1.701 0.000-1,-5.176 0.000-1,-0.693 0.000 0,0.072 0.000 0,6.172 0.000 0,0.441 0.000 1,-1.203 0.000 0,0.658 0.000 0,0.666 0.000 1,0.641 0.000 0,-7.635 0.000 6,7.482 0.000-5,0.869 0.000-1,-7.383 0.000 2,1.131-0.441-2,0.256-2.628 1,4.246-0.586-1,-3.047-0.735 0,0.932 1.071 2,1.102 1.222-2,1.695 0.996 0,-2.143 0.607 0,2.738 0.607 1,-3.998 0.120 0,0.201-0.114-1,-0.893-0.047-2,4.285-0.043 1,-5.945-0.012 0,-1.887-0.012 1,2.979-0.007 0,5.291-0.001-2,-0.844 0.000 1,-7.490-0.002 1,2.602 0.000 1,5.676 0.002-2,0.070 0.000 0,0.174 0.001 1,0.236 0.000 1,-0.797 0.000-1,0.074 0.000 0,0.027 0.000 0,-0.266 0.001 1,0.318 0.000-1,-1.656 0.000-1,1.389 0.000 0,-7.605 0.000 3,5.742 0.000-1,2.254 0.000 7,29.582 0.000-8,-5.111 0.000-2,-0.738 0.000 0,2.109 0.000 0,2.385 0.000-1,2.506 0.000 0,5.965 0.000 0,2.830 0.000-1,-5.842 0.238 3,1.004 0.420-1,8.852 0.772-1,0.217 0.326 0,0.768 0.574 0,1.119 0.723 1,-3.541-0.098 1,0.746 0.105 1,14.844 1.248 1,0.223-0.358-4,-18.703-1.529 2,0.053 0.215 0,9.682 1.054 1,0.318-0.050-1,-0.695 0.218 1,-1.385 0.397 0,-5.494-0.470 1,-0.902-0.089 0,-4.691-0.676-2,-0.338-0.195 0,6.836 0.536 3,-1.873-0.447 2,-5.045-0.714-3,-1.277-0.340 0,1.352-0.154 0,-2.057-0.380-1,-4.338-0.421 2,-1.502-0.224 1,-1.381 0.133-1,-1.240 0.396-1,2.061 0.762 3,-1.613 0.163 0,-2.225-0.250-2,-0.184-0.099-1,-0.229-0.154 0,-0.248-0.187 0,10.254 0.842-1,-5.043-1.044-1,-4.717-0.653 2,0.230-0.149-1,8.877 0.054 0,-8.553-0.351-1,0.512-0.071 1,0.615-0.055-1,0.664-0.040 2,0.686-0.026-1,0.672-0.018-1,0.184-0.009 0,-0.176-0.003 0,-1.910 0.011 0,0.168 0.003 1,4.346-0.010-1,0.326 0.009 1,-3.600 0.021 1,0.783 0.007-1,3.535 0.427-1,1.354 0.713 1,-4.115-0.019-1,1.277 0.172 0,8.920 1.024 0,3.109 0.747-1,2.096 0.390 0,1.277 0.116-1,-2.975-0.506 1,1.395-0.157-1,1.230 0.122 0,1.064 0.326 0,5.949 0.636 2,0.656-0.071 1,-0.131-0.233-2,-0.686-0.339 0,-1.494-0.396 1,-2.000-0.420 1,-6.219-0.631-1,-1.719-0.306 1,-1.645-0.285 1,-1.527-0.259 1,1.301-0.156 2,-2.396-0.254 0,-2.398 0.214 0,-2.285 0.538-2,-3.979 0.075 0,-1.418 0.132-1,-0.883 0.042 3,-0.451-0.027-1,1.156 0.125 0,-0.631-0.151 0,8.201 1.943-4,-9.277-0.957 1,0.264 0.099 0,-1.135-0.370 1,0.529-0.112-1,5.723 0.592 0,0.172-0.413-1,-0.275-0.437 0,-0.961-0.419 0,-1.328-0.377 1,-1.465-0.322-1,-1.797-0.291 0,0.070-0.173 2,1.414-0.133 2,-0.996-0.130-2,8.211-0.169 0,-6.938-0.044-1,-0.234-0.004 1,2.295 0.005 3,-1.434 0.054-4,1.613 0.036-1,1.021 0.034 0,-3.410 0.027 1,3.064 0.259 0,-4.854 3.034 1,-1.904 4.774 0,1.412-0.402 1,-5.936 2.873-2,-6.607 1.874 1,-9.135-5.644-2,-2.727-3.464 1,-5.715 1.876-2,8.736-1.265 0,-0.100 0.709 1,-6.344 2.788 0,-0.061 0.562-1,1.967-0.685 2,-2.646 0.028 2,1.861-2.232-2,-2.824-0.982 0,6.902-1.743 0,0.162 0.525 0,-6.389 1.887 0,-0.438 1.711 0,-4.451 1.887 1,10.738-4.206-3,0.994-0.674 1,-6.098 1.009 1,3.338-1.983 0,-0.566-1.189 3,-1.195-0.934-1,0.482-0.484-3,2.297-0.147 1,1.182 0.005 1,-3.658 0.021-2,-3.857 0.034 0,4.770 0.090 0,-3.855 0.023 0,2.498 0.043 2,4.047 0.024 1,-5.182 0.014-3,1.020 0.006 3,0.404-0.001-2,0.881-0.002-1,0.156-0.004 1,2.121-0.002 0,-2.891-0.003 2,1.971 0.000-1,1.023 0.000-1,1.146 0.000 0,-1.627 0.000-1,-0.146 0.000 2,-0.701 0.000-1,2.316 0.000-1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25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21945.380 12778.587 767,'-11.697'0.000'0,"0.318"0.000"0,-1.336-1.206-6,-2.680-4.081 5,-2.191-0.143 0,6.303 2.406 0,-5.617-1.396 0,-1.684-0.634-2,3.461 0.722 0,-0.604-0.469 1,1.604 0.304 1,-0.859-0.433 0,-6.758-2.013-1,-1.504 0.063 2,-0.824-0.479-1,-0.299-0.842 0,-0.787-0.638-1,-1.094-0.462 0,2.658 0.922 1,-0.590-0.202 0,-4.588-1.868 1,-1.146-0.813-1,-0.703-0.473-1,-0.354-0.207 1,4.146 1.811 1,0.523 0.603-1,0.367 0.471-1,0.236 0.354 1,-3.078-0.911 1,0.930 0.265 0,4.344 1.650 3,0.844 0.639-1,1.105 0.732-2,1.262 0.775 0,-1.559 0.227 1,1.137 0.978 1,0.512 0.453 0,0.045 0.058 1,0.559 0.223 0,0.896 0.329-2,2.852 0.384-1,0.307-0.240-1,0.123-0.066 1,-0.020 0.066-1,-0.107-0.162 4,-0.168-0.326-2,-2.518-0.667-1,-0.182 0.098 0,0.313-0.157-1,0.652-0.331 1,2.516 0.575-1,0.141 0.141 1,-1.703-0.244 0,0.646 0.430 0,2.580 0.520 1,0.602-0.172 0,-2.686-0.991-1,0.980 0.259 1,-6.293-1.505 1,9.684 3.023-1,-8.395-1.216 0,2.252 1.441 1,-2.902 0.810-1,9.010 1.172-1,-7.055 0.192-1,3.863 0.350 1,-1.914 0.179 1,-1.955 0.096 0,2.615-0.116-1,3.664 0.282 0,0.248 0.577 0,-8.967 3.051-1,7.223-0.515 1,-2.430 0.311 0,0.746-1.103 3,0.846-1.176-3,0.186-0.788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28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21330.380 12724.587 767,'-11.420'0.000'0,"0.373"0.000"0,-0.666 0.000 0,0.361 0.000-6,-4.277 0.000 6,-4.398 0.000-2,0.244 0.000-1,0.438 0.000 2,5.096 0.000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8:40"/>
    </inkml:context>
    <inkml:brush xml:id="br0">
      <inkml:brushProperty name="width" value="0.0529194456206428" units="cm"/>
      <inkml:brushProperty name="height" value="0.0529194456206428" units="cm"/>
      <inkml:brushProperty name="color" value="#ffffff"/>
      <inkml:brushProperty name="ignorePressure" value="0"/>
    </inkml:brush>
  </inkml:definitions>
  <inkml:trace contextRef="#ctx0" brushRef="#br0">21547.380 12778.587 767,'-6.336'0.000'0,"0.207"0.000"0,-1.688 0.000-6,0.447 0.000 5,0.498 0.000 0,-1.143 0.000-1,0.953 0.000 1,-1.014 0.000-1,-2.969 0.000 0,-0.443 0.000 1,0.000 0.000-1,-1.584 0.000-1,0.416 0.000 1,1.502 0.000 1,0.770 0.000 0,0.791 0.000 2,1.783 0.000 1,0.238 0.000 0,-0.816 0.000-1,0.053 0.000 0,-1.459 0.000 1,0.709 0.000-1,0.836 0.000-1,0.840 0.000 0,-3.109 0.000-1,4.211 0.000 1,-0.063 0.000 1,-0.018 0.000 1,0.061 0.000-1,-0.271 0.000-1,-4.342 0.000-1,2.469-0.441 1,-0.111-0.692 0,0.119-0.802 0,0.877-0.106-1,-0.064-0.080 0,-0.123 0.071 0,-0.158 0.171 0,-2.949-1.211 2,4.150 0.839 0,-0.299-0.120-1,-3.396-1.025-1,0.082 0.245 1,0.371 0.389-1,2.170 0.843 0,0.045 0.297 0,-1.320-0.398 1,1.066-0.288-1,1.271-0.456 2,0.869-0.088 0,-4.479-2.250 3,0.846 1.315-2,1.070 1.555-1,0.896 1.162 5,1.268 0.771-10,13.195 0.946 8,-0.875-0.646-1,2.189-0.006-4,-2.055 0.004-2,1.914 0.001 1,0.387 0.000 0,1.391 0.000-1,3.578 0.000 0,2.180 0.001 0,-1.006 0.000 0,0.508 0.000 0,5.152 0.000-1,0.453 0.000 0,-4.848 0.000 1,-0.428 0.000 0,4.365 0.000 3,-1.027 0.000 1,-1.119 0.000-2,0.578 0.000 4,-2.229 0.000 0,-2.215 0.000-4,-2.637 0.000 1,-1.518 0.000 3,-1.240 0.000 2,-2.166 0.000-1,-0.215 0.000-1,4.641-1.206 1,-4.213-0.302-2,0.328-0.286-1,0.361-0.119-1,0.367 0.005-1,0.754 0.094 0,0.996 0.152 0,0.695 0.187 0,0.449 0.203 0,-1.109 0.315 0,0.133 0.151 0,1.459 0.070-1,-0.012 0.167 0,-0.098 0.146 2,-0.154 0.124 0,-1.475 0.115 0,-0.113 0.065 1,0.238 0.053-1,0.492 0.042 0,5.133 0.057 1,0.410 0.039 0,0.043 0.021-3,-3.357-0.015 0,-0.344-0.001 1,2.119 0.013-1,-1.086-0.012 0,-1.188-0.013 1,-1.168-0.013 6,-1.066-0.012-2,-0.924-0.011-2,-1.467-0.011-1,-0.738-0.006 2,4.293-0.002 2,-1.031-0.012-3,0.311-0.006 1,-2.381 0.000-2,-15.729-0.006 0,-3.520 0.012 3,2.570 0.000-3,-2.256 0.000-3,-2.756-0.448-1,-2.982-0.745 1,0.191-0.214-1,-1.832-0.221 0,-4.479-0.796-1,-1.027-0.711-1,-1.273-0.358 1,-1.391-0.091 0,2.641 0.203 2,-0.654-0.386 0,-3.469-0.737 3,1.012 0.070-2,1.150 0.259-1,1.193 0.381 1,3.746 0.818 2,0.242 0.365-1,-6.176-0.602 8,1.602-0.001-1,1.951-0.179-4,5.068 0.557-2,1.641 0.186 0,1.555 0.256 0,1.420 0.296 1,1.256 0.310-1,1.082 0.305 9,2.178 0.404 0,0.543 0.203-7,-2.885 0.000 1,1.084 0.304 0,1.035 0.237-2,2.453 0.180 0,0.260 0.088-1,-0.871 0.077 0,0.354 0.059 0,0.344 0.035 2,0.289 0.020 0,0.564 0.003-2,-4.863 0.102-1,1.529-0.058 2,0.189-0.064 0,-0.191-0.050 0,1.496-0.039 0,1.434-0.018-1,-1.416-0.011 0,0.455 0.002 1,-0.158 0.004 0,1.561 0.004-1,0.115 0.002 0,-0.049 0.000 0,-0.854 0.000 0,-1.232 0.000 1,2.457 0.000 0,-2.447 0.000-2,-0.961 0.000-1,0.381 0.000 3,-1.410 0.000 0,0.477 0.000-3,1.457 0.000 1,1.426 0.000 0,-0.148 0.000 0,-0.623 0.000 2,-1.129 0.000 2,-1.850 0.000-4,-0.162 0.000-1,4.834 0.000 0,-0.465 0.000 1,-0.865 0.000 0,-1.109 0.000 2,1.459 0.000 0,-0.852 0.000-2,-3.916 0.424 0,-0.738 0.707-1,-0.775 0.449-1,-0.766 0.245 1,0.904 0.165 0,-1.150 0.547-1,-2.934 0.776 2,-0.219 0.140-1,2.055-0.156 1,-0.217 0.412-1,-2.148 0.758-1,0.498-0.048 1,0.754 0.205 2,0.898 0.376 1,2.711-0.601-1,0.697-0.141-1,-0.928 0.271 3,0.803-0.454 1,-0.891-0.022-1,1.270-0.726 2,1.238-0.695-2,1.266-0.681 0,0.631-0.513-1,-0.963-0.325 1,1.113-0.490 0,1.061-0.351 0,0.936-0.236 0,-4.236-0.282-2,0.975-0.158 11,3.219 0.028-14,13.529-0.110 6,2.068 0.503-3,3.521-0.009-4,-3.785-0.004 2,0.414-0.001 0,-2.520-0.001 0,0.197-0.001 1,1.666 0.424-1,0.984 0.706 1,0.717 0.449 0,0.492 0.246 3,-1.080-0.161-2,0.150-0.009-2,1.902 0.149 0,0.707-0.147 0,-0.910-0.347 1,0.695-0.152 2,2.236-0.038-1,0.148-0.197-2,0.283 0.240 0,0.365 0.540 1,-1.531 0.020-1,0.434 0.112 1,6.436 0.823 2,-0.266-0.173-2,-0.758-0.294-1,-6.363-0.829 2,-0.592-0.177-1,1.020-0.060 0,-0.723-0.217 0,-2.088-0.265 1,-0.441-0.136 1,0.951-0.084 7,-0.434-0.132-5,0.834-0.100-2,-0.467-0.104 1,-2.680-0.066-1,-0.166-0.035-1,-0.090-0.025 0,-0.029-0.018 1,1.180-0.023-1,0.051-0.007 1,-1.125 0.010-1,0.053 0.002 0,3.391-0.022 0,-0.453 0.012-1,-0.658 0.015 1,-2.408 0.022 0,-0.189 0.009 0,2.367 0.001 0,-0.832 0.012 0,-0.930 0.010 2,-0.908 0.007-1,2.982 0.004-1,0.721 0.007 1,-3.639 0.000 1,0.119 0.000 0,-0.047 0.000-3,-1.475 0.000 1,0.170-0.001-1,1.740 0.001 0,-0.045-0.001 0,-0.174 0.000 2,1.701 0.000-1,-2.707-0.001 0,0.373-0.001-1,0.350 0.000 1,0.318 0.000 0,2.404 0.000 1,0.188 0.000-2,-3.127 0.000 0,0.064 0.000 0,2.461 0.000 1,-0.248 0.000-1,-0.395 0.000 1,0.121 0.000 0,-0.590 0.000 1,-0.578 0.000-2,-1.250 0.000 1,-0.605 0.000 0,4.641 0.000 2,-0.924 0.000 0,-0.438 0.000-1,-1.410 0.000-1,-19.396 0.000 1,3.414 0.000 1,-3.131 0.000-1,-0.611 0.000-4,-1.732 0.000-1,-5.084 0.000-1,-3.523 0.000 0,-0.035 0.000 0,-2.924 0.000 0,-8.205 0.000 0,-4.725 0.000-3,1.869 0.000 1,-2.482 0.000 0,-2.094 0.000 1,-1.729 0.000-1,-7.027 0.000-2,0.316 0.000 0,7.404 0.000 5,1.813 0.000 2,2.465 0.000 0,2.861 0.000 0,-0.920 0.000 0,4.084 0.000 6,6.930 0.000 0,2.816 0.000 6,-3.766 0.000 7,4.898 0.000 1,4.189 0.000-5,3.209 0.000-4,2.344 0.000-5,3.955 0.000 0,0.479 0.000 1,-1.453 0.000 0,0.904 0.000-4,-4.281 0.000-1,2.533 0.000 0,2.127-0.548-1,0.830-3.688 3,5.449-2.754 0,5.730 2.898 1,4.203 0.336-4,-0.926 1.441-1,2.709-0.444-1,2.652-0.634 0,5.502-0.793-3,3.506 0.001 0,-6.385 1.268 2,1.596-0.262 1,5.764-0.693-2,2.766 0.017 0,6.988-0.776-1,2.316-0.367 1,7.178-0.657 0,1.896 0.316-3,-14.588 2.016 3,0.813 0.273 0,18.627-1.397 1,2.141-0.186 0,-11.693 1.121 2,-0.527 0.195 1,5.904-0.551 1,0.508-0.297-4,-5.609 0.185-1,0.307-0.433 0,5.953-0.846 17,-0.496 0.096-13,-1.262 0.311-2,-1.746 0.450 1,-7.029 0.630 2,-1.516-0.130 1,-6.561 0.590 0,-1.719 0.113 0,6.162-1.182 3,-2.719-0.300 3,-6.051 0.591-2,-2.240 0.151-2,-2.129 0.256 5,-1.971 0.323 3,2.170-0.358-8,-2.676 0.628 4,-5.287 1.055 1,-1.164 0.350-3,-2.270 0.477-2,-0.537 0.218 0,4.152-0.114 1,-1.324 0.431 0,-1.221 0.326-3,-0.553 0.243 0,-1.021 0.173-1,-0.818 0.101-1,-1.016 0.032 2,-0.385 0.012 1,4.691 0.173 9,-3.859-0.102-14,-17.977 0.037 7,1.795-0.322-7,-3.637-0.002-1,-2.828-0.001 0,-2.119-0.001-1,-2.787 0.000-1,-3.131 0.000 0,0.162 0.325 1,-3.219 0.557-1,-8.707 0.628 2,-4.785 0.286-3,-2.777 0.120-1,-1.217-0.005 0,4.838-0.310 2,-0.742-0.110-1,-0.078-0.137 0,0.422-0.151 0,-5.104 0.392 4,0.850 0.506 7,1.391 0.262-4,1.709 0.075-1,2.729-0.061 6,3.324-0.155-2,7.127-0.441-2,2.740-0.188 0,2.631-0.197 2,2.455-0.197 1,0.055-0.079 4,2.598-0.229 9,3.896-0.268-5,1.447-0.141-5,-0.162-0.091-2,1.262-0.131 0,-0.971-0.102-2,1.570-0.117 0,1.324-0.077-2,2.352-0.021 0,0.279-0.018-1,-1.262-0.035 1,0.342 0.000 0,0.314 0.008 1,0.252 0.014-1,0.193 0.015-2,0.141 0.017 1,-4.006-0.015 0,0.572 0.035 0,0.908 0.023 3,17.119 0.040-1,0.219-0.017 0,-0.484-0.002-1,2.809-0.001-4,1.949 0.000 0,3.783 0.000-2,-1.361 0.477 1,3.426 0.839 0,12.217 1.545-3,5.000 0.653-1,-0.754 0.114 0,3.787 0.608-1,9.129 1.000-2,2.021 0.034 0,0.785-0.225 2,-0.135-0.397 1,-7.568-0.966 2,-1.834-0.420 1,-2.191-0.433 1,-2.375-0.426 4,1.604-0.185 2,-3.955-0.481 1,-4.004-0.425 3,-3.854-0.364 8,-3.561-0.305-5,-3.188-0.247-1,-4.576-0.198 5,-1.805-0.119-1,2.168-0.152-1,-3.162-0.114-5,-2.703-0.060-2,-2.215-0.021-2,2.564-0.229 0,-2.998 0.123 0,-0.025 0.138 2,1.199 0.112 0,-0.342 0.861-4,-3.836 5.129 0,-8.061-0.993 1,-2.875-2.272 0,0.846-1.547-2,-2.965-0.169-1,-3.400-0.162 0,-3.549-0.150-2,-1.291-0.174 0,-3.791-0.091-1,-8.299-0.060-3,-4.934-0.086 0,0.563 0.595 1,-3.867 1.100-1,-9.508 1.253-2,-2.830 0.556 0,4.230-0.287 2,-2.154 0.006-1,-0.854-0.118 2,0.150-0.206 1,-6.236 0.092 1,1.381-0.395 2,2.234-0.411-1,2.736-0.404 1,8.990-0.532 4,3.287-0.269 7,3.119-0.241-4,2.879-0.214-1,-3.824-0.107 4,4.766-0.241 1,3.875-0.185 18,4.543-0.141-20,3.977-0.094 2,6.012-0.013 0,1.395-0.021-1,-1.771-0.079 1,2.385-0.001-2,1.953 0.015-1,-2.797-0.104-4,3.758-0.127-1,0.980-4.953 2,6.344-3.287 2,2.275 2.122-3,1.180 0.691-2,3.441-0.512-1,-1.961 2.334 1,4.840-2.166-2,3.018-0.856 1,-1.758 1.142-1,1.234-0.427 0,1.100-0.417-1,0.961-0.393 0,3.707-1.490 0,1.412-0.354 0,-1.924 1.253 2,0.473 0.377 0,0.631 0.222 1,0.727 0.099-1,3.559-1.001-1,0.164-0.044 0,0.240 0.350 4,0.285 0.612-1,-3.209 1.136-2,-0.203 0.059 1,2.283-0.510 1,-1.258 0.541 0,-3.320 0.918 0,-0.078-0.009 0,-0.424 0.173 2,-0.666 0.303-1,3.787-1.180 7,-1.686-0.127-9,-5.564 1.447 0,-1.016 0.275 1,1.150-0.546 2,-0.402-0.180 3,1.461-0.668-1,-1.238 0.440 2,-1.367 0.616-6,-2.318 1.140-1,0.023 0.517 0,1.930 0.217 3,0.049 0.613 0,0.002 0.531-1,-3.348 0.600 0,-0.121 0.215-1,1.203 0.154-1,-0.172 0.189 0,-1.443 0.143 0,-0.105 0.088 1,1.168 0.084 4,-0.117 0.059-3,-0.125 0.035-1,-0.125 0.017 1,-0.121 0.004-1,-0.111-0.006 0,1.244 0.013 0,-0.518-0.024 1,-0.607-0.026-1,-1.686-0.040 0,-0.176-0.019 0,-1.008-0.023 0,0.049-0.013 0,3.752 0.001 1,-0.561-0.021 1,-0.801-0.015-1,-0.871-0.010-2,-1.348-0.006 1,-0.449-0.003-1,-0.320-0.001 1,3.342-0.010 12,-15.896-0.007-8,-1.242 0.021-7,-3.414 0.001 0,-1.715 0.000-1,-3.500 0.001-1,-7.102 0.848-1,-4.416 1.413-1,4.242-0.060 1,-3.186 0.338 0,-14.223 1.622-4,-3.963 0.781 0,-3.271 0.322 1,-2.625-0.019 0,5.785-0.512 1,0.225 0.279 1,-5.367 0.753 0,1.807-0.246 1,2.297-0.436 3,2.535-0.549 0,8.074-1.030 5,2.922-0.473 5,-1.109-0.172 0,3.260-0.565-1,6.029-0.679 0,1.895-0.351-1,-5.533-0.087 18,4.252-0.489-17,4.029-0.364-1,7.559-0.224-2,1.318-0.098-1,-2.287-0.147 4,2.045-0.086 1,1.686-0.038 0,2.596 0.051-3,0.404 0.008-4,0.166 0.016 1,-0.010 0.021 0,-1.340-0.008 1,0.486 0.035-1,0.615 0.033-1,-4.578-0.026-1,1.748 0.081 0,0.064 0.049 1,1.875 0.021 1,15.281 0.038-2,-0.740-0.050 0,0.441-0.001 1,2.271 0.000-1,1.275-0.343 0,3.096-0.587 0,4.094-0.730-2,4.693-0.811-2,11.053-1.029-2,8.188-0.316-3,0.924-0.207 0,6.350-1.016-1,6.227-0.578-2,5.912-0.230-1,14.670-0.784-2,3.570 0.350 0,-8.652 0.877 4,0.701-0.061 0,9.717-0.583 0,-2.104 0.427 1,-3.553 0.568 6,-4.414 0.643 4,-13.291 1.061 4,-4.699 0.502 0,-4.459 0.479 3,-4.117 0.443 2,6.166 0.113 6,-6.512 0.556 3,-13.881 0.553 10,-3.740 0.229-17,-3.127 0.189-3,-2.553 0.151 1,4.137 0.184 8,-4.656 0.150 2,-4.074 0.082-16,-6.271-0.068 0,-0.654 0.004 2,3.977 0.111 1,-1.814-0.037-2,-1.746-0.048-1,-1.547-0.051 0,2.814 0.015-2,-4.648-0.125 0,-0.191-0.027 3,-0.174-0.021 0,4.236 0.729-1,-3.271 1.455-3,-2.318 3.174 2,-10.484-0.434 2,-2.127-1.763-2,1.250-0.387 0,-1.598 0.822-3,-0.916 0.188-2,-2.398 0.667 2,-3.037 0.680-1,-3.402 0.665-1,-7.971 2.056-2,-5.660 1.348-2,-5.979 1.797 0,-5.922 2.031-2,1.416-0.672 1,-3.756 0.597-1,-10.135 2.250-3,-2.104-0.013 2,-0.924-0.303 1,-0.043-0.494-1,7.469-2.269 6,0.004-0.462 0,-6.188 1.115 3,2.199-0.551 3,9.430-2.275 2,2.898-0.916 0,3.063-0.688-2,3.076-0.492 0,-1.354 0.275 3,3.707-0.992 4,7.223-1.696 5,2.846-0.796 2,0.014-0.329-7,3.170-0.915 1,2.822-0.814-3,2.445-0.703 5,-1.016-0.418 0,3.434-0.755-4,2.855-0.530-3,2.264-0.348-1,-2.025-0.431 0,2.406-0.166 0,1.240-0.087 5,12.617-0.302-5,0.490 1.146-1,5.578 0.414-5,-2.447 0.695 0,0.135 0.201 0,0.973 0.208 0,1.314 0.100-1,1.523 0.016 1,4.082 0.175-1,1.992-0.132-1,-1.752-0.347 4,0.205-0.149-1,3.203-0.029-2,0.711-0.199 1,-2.508-0.268 0,0.129-0.133 0,0.037-0.121 3,-0.033-0.107 3,2.721-0.071-5,-0.242-0.100-1,-0.789-0.079 5,-1.143-0.062-1,-1.342-0.046-1,-1.416-0.032 0,-3.254-0.012 1,-0.992-0.010-1,2.289-0.026 5,-1.383-0.001 0,-3.875 0.021-1,-0.604 0.004-1,-0.473 0.006-1,-0.359 0.006 0,2.787-0.008 0,-1.252 0.012-1,-1.338 0.012 0,-1.297 0.010 0,-1.172 0.008-1,3.871 0.001 0,-1.311 0.014 0,-1.369 0.006 12,-14.605 0.012-8,0.145-0.017-5,0.346 0.000-1,-1.867 0.000-1,-0.674 0.000 1,-1.949 0.000-1,-2.037 0.000 0,-2.031 0.000 0,-2.277 0.000-1,-2.379 0.000 0,-1.721-0.325-1,-1.164-0.556 1,-4.168-0.627-1,-0.289-0.286 0,0.217-0.544 0,0.568-0.700 1,-1.736-0.830 1,2.170-0.074 3,7.217 0.988 1,1.461 0.190 0,-0.633-0.078 1,1.699 0.359 0,-0.381 0.093 6,2.186 0.490 0,1.980 0.447-2,2.867 0.494-3,0.813 0.249-1,-0.473 0.169 0,0.826 0.226 1,0.691 0.170 0,0.154-0.393 0,1.373-0.714-3,-1.709-3.385 2,5.295-1.404 0,4.033-0.620-1,2.826 0.291-1,5.025-0.579-1,-1.455 2.917 0,5.838-1.341-2,5.256-0.716-1,-1.260 1.397-1,4.207 0.025-1,20.900-2.008-5,7.863 0.618 0,-8.600 1.491 1,1.813-0.051 0,8.107-0.491-1,0.953 0.360 0,-0.102 0.479 1,-0.852 0.543 0,-14.285 1.247 8,-1.504 0.313 5,3.795 0.052-2,-2.496 0.385-1,-2.900 0.351 0,-3.100 0.311 4,3.861 0.145 1,-5.086 0.358 11,-9.619 0.292-8,-2.561 0.134-2,-0.330 0.118 9,-2.512 0.100-3,-0.449 0.104 0,-2.559 0.049-5,-2.088 0.017-3,-2.557-0.039-2,-0.711-0.013-1,0.666 0.035 10,1.941 0.113-13,-16.053-0.042 3,0.377-0.319 1,-0.068-0.004-1,-1.037 0.007 1,0.600 0.006-2,-3.068 0.001-3,-1.445 0.001 0,-2.896 0.001-1,-6.707 0.000-1,-4.932 0.001-2,-0.861 0.000 1,-4.373 0.000-1,-10.637 0.001-2,-5.904 0.000-2,1.467 0.000 1,-4.613 0.000 1,-12.313 0.000-3,-3.639 0.000 1,7.078 0.000 0,-0.420 0.000 2,-8.252 0.000 0,1.291 0.000 0,2.768 0.000 4,3.691 0.000 1,11.072 0.000 7,3.771 0.000 2,-1.512 0.000 0,4.908 0.000-1,5.053 0.000 7,4.916 0.000 2,7.523 0.000 4,3.188 0.000-4,2.832 0.000-5,2.463 0.000 5,0.441 0.000 3,2.262 0.000-6,-0.551-0.143-4,3.980-0.219-3,3.432-0.244-1,1.309-2.535 0,10.520-1.310 1,2.701-0.411 1,4.371 0.178-3,-2.324 2.063-3,0.818 0.035-1,2.154-0.450 0,6.320-1.155-2,5.230-0.740-1,0.531 0.048 0,3.432-0.591 1,9.080-1.526-2,4.777-0.624-3,-2.604 0.888 1,2.207 0.194 0,2.100 0.057 3,1.945-0.048-1,1.418 0.199-1,0.969 0.378 0,6.859-0.625 4,-1.379 0.047 2,-3.076 0.342-1,-4.139 0.535-1,-9.131 1.203 3,-3.170 0.531 2,0.623 0.144 0,-4.283 0.680 5,-6.965 0.545 4,-2.869-0.114 13,-0.373-0.368-12,-2.939 0.153 0,-4.113 0.548 2,-1.594 0.225-8,1.471-0.270 3,-2.131 0.440-3,-1.750 0.418-2,-2.234 0.493-1,-0.541 0.244-1,1.021 0.123 0,-0.961 0.273 0,4.184 0.158 2,-2.639 0.381-3,-0.924 0.104-1,0.957-0.018 2,1.266-0.062 2,0.037-0.063-4,-2.650-0.059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3:34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21547.380 12488.587 767,'11.131'0.000'0,"1.350"0.000"-4,-0.092 0.000 3,5.887 0.000-1,-6.393 0.000 0,3.623 0.000 0,1.912 0.000-1,1.389 0.000 1,0.951 0.000 0,-2.014 0.000 0,0.350 0.000 1,3.369 0.000 0,0.844 0.000-1,-2.811 0.000 2,-0.393 0.000 0,2.715-0.424 0,0.236-0.706 0,-2.451-0.203-1,0.496-0.210 0,2.857-0.776 4,-0.645-0.710-4,-0.238-0.363 0,0.063-0.099 0,-2.883 0.508 1,-0.131 0.162-1,-0.463 0.223 3,-0.695 0.261-1,1.889 0.030-2,-0.570 0.368 1,-2.750 0.513 1,-0.182 0.254-1,5.967-0.028 4,-1.867 0.393-4,-2.260 0.310 0,-6.498 0.266 0,12.889 0.051 0,-12.473 0.241 2,7.156 0.192 4,-5.928-0.018-6,0.406-0.008 1,1.508-0.014 1,-2.994-0.078-2,2.080-0.048 0,-2.303-0.075 6,-24.295-0.046-5,-8.740 1.239-4,1.742 0.304 0,-5.953 0.286-1,-1.475 0.517 0,-4.789 1.120 0,-23.820 3.627-4,-7.879 1.561 0,15.172-1.758 2,-4.688 1.021 1,3.711-0.535 0,-4.332 0.507-1,-34.904 4.353-2,-4.102-0.439 2,9.426-1.673 0,0.320-0.313 1,-19.508 1.379-3,14.738-2.335 2,6.123-1.351 4,23.158-2.482 4,5.594-0.795 1,11.230-1.147 1,3.291-0.511 4,-11.436 0.217-1,7.502-0.875-4,10.209-0.766 21,5.023-0.448-19,3.119-0.356-2,4.645-0.301 7,3.906-0.207 0,3.725-0.097-6,-7.305-0.563 3,4.861-0.084-5,-1.414-0.090-2,3.342 0.630 1,-0.246 0.316 2,23.736 0.204-2,5.000-0.544-4,0.617-2.039 1,5.221-1.048-1,-8.461 0.972 1,1.896-0.337 1,1.814-0.147-2,7.346-0.866 1,1.098 0.230-1,-2.273 0.278 0,0.625-0.356 1,-5.838 0.891 1,0.465 0.042 0,16.006-1.846 1,-0.799 0.598-1,-1.871 0.708 1,-12.543 1.458 0,-1.404 0.299-1,1.258 0.141 1,-1.086 0.329-1,-2.953 0.360 0,-0.355 0.191 5,5.838 0.092 5,-1.197 0.249-9,-1.365 0.177 0,-4.205 0.091 1,-1.500 0.057-1,-1.496 0.034-1,5.471 0.122 1,2.658 0.029 5,-7.705-0.128-3,8.506 0.070-2,-4.662-0.104 0,-2.908-0.068 1,-1.510-0.038 2,3.609-0.022-2,-2.906-0.009-1,-25.096-0.001 2,-1.547 2.905-1,0.918 0.299-3,-10.260 0.410-1,7.490-1.198 1,-3.275 0.259-1,-3.365 0.099 0,-13.152 0.744-1,-6.074-0.238-2,-5.373-0.355 1,-4.580-0.414 0,4.965-0.615 1,0.785-0.329-1,1.898-0.308 1,0.059-0.277 0,6.207-0.307 2,0.871-0.162 0,6.340-0.174 1,1.125-0.089 5,-7.852-0.058 1,2.451-0.104 0,6.707-0.068-3,2.418-0.044-2,5.533-0.018 0,1.711-0.017 3,-5.879-0.063 1,3.389-0.009-2,1.557-0.012 6,3.523 0.014-2,2.996 0.020-4,-6.535-0.061 3,5.512 0.077-2,-1.033 0.055 0,28.221-0.332 2,10.344-2.075-9,-7.813 0.920 2,2.678-0.426-1,2.348-0.571 0,11.820-1.819-2,6.471-1.015 0,-5.379 0.973 0,3.145-0.007 3,3.006-0.188-1,2.793-0.318-2,8.463-1.205-1,1.047-0.494 1,-6.781 0.796 3,-0.887 0.187-1,-0.934 0.344 1,-0.938 0.447-1,4.816-0.451 2,-1.375-0.003 2,-7.100 0.852 2,-1.445 0.302 2,2.982-0.102-4,-2.684 0.549 1,-3.246 0.565-2,-3.494 0.550 2,-6.510 0.715 0,-2.553 0.361 1,-0.006 0.209 0,-2.789 0.362 0,-4.215 0.348 5,-1.598 0.194-2,0.100 0.152-2,-1.436 0.159-1,0.184 0.146-1,7.430 0.326 1,-3.361 0.140-2,-3.467-0.077 5,-26.572 2.615-6,-11.381 1.103-4,7.285-0.619 2,1.781-0.215-1,-3.061 0.652 0,-3.227 0.668-1,-3.230 0.656 1,-3.104 0.300 0,-2.893 0.021 0,-2.326 0.137 0,-1.818 0.219 0,-1.678-0.052-1,-1.514-0.254 0,-7.391 0.296 1,-1.201-0.648-1,-0.293-0.290 3,0.369-0.020-1,6.938-0.821 1,1.215-0.295 0,-3.908 0.085 0,2.016-0.524 0,7.477-0.846 3,2.607-0.402-1,-1.316-0.181 3,2.967-0.450-1,-2.408-0.221 0,5.174-0.497 1,4.865-0.383 5,8.676-0.285-7,1.664-0.110-1,0.061-0.099 4,-10.584-0.294 6,4.465-0.215-9,6.219 0.097-2,-0.076 0.050 0,23.018-0.306 5,0.014-2.448-5,8.703-2.570-3,-4.119 1.657 1,4.479-0.449-1,4.584-0.174-1,14.508-1.835-1,5.879-0.521-1,-7.965 1.273 0,1.533-0.331 2,0.396-0.028 0,-0.469 0.199 0,4.523-0.795 0,-1.486-0.074 0,-2.180 0.266 2,-2.568 0.495 3,-7.367 0.913 0,-3.117-0.020 4,0.367-0.509-3,-2.834 0.423 0,-5.100 0.743 1,-1.924-0.095 1,-1.729 0.094 9,-1.521 0.231-11,0.258-0.180-1,-1.457 0.511 1,6.871-1.664 3,-8.170 2.858-4,8.029-0.825 1,-4.928 1.969-1,1.881 0.996 0,-3.910 0.786 0,0.186 0.475-1,-25.371 3.254 6,-11.361 0.221-10,6.193-1.159 1,-1.293-0.117 0,-3.920 0.089-1,-4.367 0.284 0,-4.547 0.419 0,-9.658 0.762-2,-3.787-0.042 2,3.646-0.409 0,-1.641 0.287 0,-7.494 0.691-2,-0.221-0.180 1,6.838-0.871 2,0.625-0.344 1,-4.854 0.007 1,2.018-0.529 1,2.338-0.521 1,2.457-0.490 0,12.074-0.765 1,1.578-0.230 0,-6.291-0.020 1,3.410-0.313 0,6.213-0.287 0,1.990-0.163-1,-0.668-0.134 3,2.533-0.129 0,4.438-0.072 0,1.631-0.051-3,1.414-0.033 0,1.203-0.021 0,-0.428-0.036 1,1.123 0.002 0,-1.238-0.034-1,1.568 0.027-1,-5.906-0.086 0,2.549 0.110 0,0.342 0.075 0,1.141 0.063-1,0.318 0.037 0,0.125 0.020 1,-1.285-1.811 0,5.678-6.716 0,12.947-3.760 0,10.016 3.438-2,3.461 2.021 0,1.273 1.113-2,-7.627 2.648 2,2.357-0.456-1,2.555-0.539 1,6.234-0.914-1,3.809-0.006-1,-0.926 0.473 0,2.172-0.273 0,11.719-1.416 0,2.873 0.332-2,-5.199 1.104 2,-2.096 0.547 0,7.627-0.501 1,-7.547 1.106 0,-7.740 0.992 0,-7.152 0.831 1,-6.148 0.660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3:35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20805.380 12398.587 767,'-11.027'0.000'0,"-2.295"0.000"-3,1.850 0.000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4:10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20769.380 12398.587 767,'-11.438'0.000'0,"0.260"0.000"0,-0.004 0.000 0,0.004 0.000 0,-1.445 0.000-9,-0.854 0.000 9,-9.869 0.000-1,8.285 0.000 1,-1.625 0.000-2,3.725 0.000 1,-0.246 0.000-1,-4.547 0.000 0,0.311 0.000 0,0.619 0.000 1,0.809 0.000 0,-3.475 0.000 0,2.277 0.000 3,2.344 0.000-1,-2.359 0.000 2,-1.936 0.000-1,4.611 0.000 2,2.887 0.000-3,-4.311 0.000 0,1.143 0.000 0,2.209-1.688-1,8.748-8.848 2,8.172-3.034-1,6.814 6.405-2,-0.621-0.365 0,5.572-3.016 0,-6.176 4.646-1,0.736 0.095 1,-0.660 0.661 0,0.789-0.187 0,2.672-0.693-1,1.049 0.332 1,0.914 0.081 1,0.771-0.102-1,0.639-0.228 0,0.510-0.307 0,-1.859 0.515 0,0.320-0.316 0,3.092-1.313 1,0.982-0.396-1,-2.316 1.033 0,-0.168 0.290 1,4.789-1.632 0,-0.361 0.083-1,-4.801 1.772-1,0.393-0.103 1,2.471-0.705 4,-0.521 0.472-3,-2.422 0.969 0,0.361-0.028 0,5.986-1.304-1,0.967 0.614 2,-2.891 0.900 0,-0.725-0.027-2,-3.064 0.859 0,-0.348 0.300 1,2.152-0.115-1,-0.277 0.559 0,-2.898 0.920 3,-0.645 0.435 0,1.281 0.189-1,-1.033 0.493-1,-2.762 0.557 0,-0.717 0.293 0,3.928 0.116 2,-1.387 0.392 1,-3.811 0.266-2,10.400 0.239 1,-2.049 0.336 0,-2.246 0.097-1,-2.209-0.074-2,-2.164-0.142 4,0.424-0.105 0,-29.828 5.233 0,0.645-0.853-7,3.482-0.363 2,-2.426 1.559 0,-0.213 0.245 0,-2.309 0.831-1,-6.072 1.890 1,-3.582 0.663-1,-7.146 1.748-1,-2.643 0.260 0,2.709-1.241 1,-1.100-0.036-1,3.789-1.326 1,-0.629-0.038 1,-0.609-0.345 0,-0.572-0.561 1,-4.623 0.203 1,1.016-1.034 0,1.615-1.066 0,1.967-1.041 0,5.795-1.359-1,1.561-0.686 1,-1.387-0.395 2,2.521-0.689 1,2.119-0.576 1,1.732-0.467-1,1.775-0.367 0,1.725-0.279 1,1.627-0.204-1,1.484-0.140-2,1.311-0.088 0,1.125-0.047 2,-6.963-0.306 0,6.908 0.229-1,-8.633-0.287-1,6.238 0.325 0,-2.096 0.116 0,3.631 0.176 0,0.256 0.079-1,-1.043 0.051 0,1.820 0.025 0,-2.826 0.012-1,1.492-0.015 7,1.451-0.005-8,25.150-0.009 5,6.695-1.567-5,-7.100-0.024-1,3.574-0.245 0,0.898-0.165 1,3.217-0.547-1,6.846-0.776 0,3.188-0.139-1,2.943-0.361 0,2.629-0.501 1,-3.102 0.422-1,1.195 0.053 1,0.303 0.178 0,-0.377 0.266 1,4.191-0.066-1,-1.053 0.462 1,-1.666 0.470 2,-2.025 0.454-1,-2.186 0.421 3,-2.197 0.378 2,-5.266 0.412-3,-1.395 0.220 0,-1.537 0.188 3,-1.590 0.156-1,1.172 0.125 0,-1.293 0.128-1,1.184 0.111 0,-1.006 0.076 2,-3.227 0.019-2,-1.090 0.017-2,-1.076 0.004 0,-1.016-0.006 0,5.172 0.063 1,2.590-0.011 3,-7.201-0.113-3,-0.174-0.022 1,6.875 0.013-3,-9.201-0.063 0,-0.307-0.011 0,5.041-0.002 1,-3.828-0.019 1,-0.928-0.007 0,7.852-0.011 0,-5.238-0.004-1,-1.596 0.001 0,-0.645 0.001 2,3.045 0.001 3,-29.137 3.520-4,-0.158 3.068-3,-3.141 0.791-1,5.555-2.705 1,-0.084-0.136 0,-1.732 0.496 0,-1.766 0.189 2,-1.727-0.046-2,-1.311 0.104-1,-0.953 0.213 1,-7.816 1.502 0,-2.004-0.461 0,2.332-0.830 0,-0.666 0.104 1,-0.855-0.199 0,-0.953-0.405-1,3.924-1.058 1,0.744-0.455 0,-2.941-0.092 1,0.496-0.609-1,3.725-0.812 1,0.098-0.407-1,0.602-0.367 4,0.959-0.326 0,-2.477-0.216-3,0.348-0.302 0,-1.809-0.237 0,1.842-0.225 1,6.352-0.114 2,0.725-0.070-3,-1.779-0.078-1,0.516-0.037 2,2.918 0.014 3,0.695-0.003-3,-1.580-0.021 0,0.297 0.016-1,2.404 0.042 0,0.449 0.018 0,-1.250 0.004 3,0.707 0.024-4,-0.795 0.014 1,0.953 0.025 0,2.232 0.026 2,-12.170-0.013-1,11.164 0.053 1,0.309 0.011-1,-0.070 0.007-1,0.963 0.005-1,-4.678 0.008-1,0.072-0.002 4,-3.111 0.000-1,2.430-0.004-1,3.441-0.006-1,-0.236-0.002 1,-4.031-0.002 4,3.377-0.001-4,-0.404 0.000 0,-0.281 0.000 5,29.436 0.324-5,1.436 2.064-2,-4.609-0.595 0,0.486-0.133 0,2.316 0.008 0,2.525-0.054-1,2.594-0.099 1,9.250 0.758-1,2.355 0.620 0,-2.410-0.127 1,0.668 0.009-1,0.383 0.299 0,0.162 0.492 0,-4.098-0.306 2,-0.545-0.014 0,2.322 0.723 1,-1.809 0.421 1,-1.660 0.093-1,-1.477-0.146 0,-1.275-0.309 2,-1.070-0.409 1,-1.277-0.462 0,-1.363-0.478-1,-3.281-0.692-1,-0.990-0.339 0,2.365-0.047 0,-1.420-0.445 1,-1.891-0.386 0,-1.295-0.279 0,8.340-0.113 0,-3.646-0.063 0,-2.975 2.598-1,-1.291 1.501 1,-1.092-0.530-1,4.145 0.782-1,-4.795 3.607 1,-13.156 4.794-1,-5.396-6.027 1,-7.980 1.063-2,3.273-2.479 0,-1.975 0.448-2,3.436-1.648 1,-0.141-0.302 1,-0.809-0.409-1,-1.244-0.466 0,0.611-0.777 1,-1.346-0.367 2,-4.025-0.156 1,-1.773-0.418-4,1.699-0.474 1,-0.621-0.249-1,-0.410-0.216 1,-0.236-0.183-1,-5.387-0.134 0,1.236-0.186 0,5.811-0.099 2,-0.002-0.059 1,-2.219-0.064-1,0.828-0.032 0,1.104-0.015 3,1.248-0.002-3,2.854 0.027 0,0.377 0.010 0,-1.428-0.004 1,0.758 0.019 2,0.820 0.020-1,0.826 0.019-2,0.793 0.019 0,0.730 0.016 1,-7.449-0.012 1,-1.104 0.032 0,3.479 0.026-1,4.578 0.015-1,0.770 0.004 0,-7.391 0.011 1,4.859-0.002-1,2.922-0.003 0,0.035-0.001 3,22.191-0.009 2,2.361-0.003-6,9.164 0.000-3,-7.744 0.000 2,2.846 0.000-1,-0.004 0.000 1,2.313 0.000 0,5.873-0.448-1,2.623-0.745 0,-2.498-0.214 1,0.527-0.221-1,-3.492 0.154 1,0.342-0.022 0,8.445-0.884-1,0.230-0.586 1,-0.924-0.277 1,-1.701-0.045 3,1.496-0.255-2,-2.221 0.316 0,-7.678 0.963-1,-1.078 0.266 1,7.918-0.417 7,-2.895 0.590-4,-2.873 0.516-1,-2.762 0.414 0,-3.408 0.354-1,-3.078 0.262-1,4.396 0.186 4,-1.783 0.344 2,-3.098 0.044-3,-0.934-0.030 1,-24.615 0.228-3,2.174 2.238-2,-3.486 0.896-1,-4.285 1.645-1,7.631-1.984 1,-1.748 0.076 2,0.146-0.500-1,-1.609-0.163 0,-1.012 0.105 0,-0.527 0.303 0,-5.314 1.076-1,-0.334-0.122 0,4.756-1.099 0,-0.084-0.254 1,-2.119 0.012 0,0.676-0.396 2,2.666-0.590-1,0.199-0.286-1,-6.951 0.139 2,2.072-0.515 1,2.475-0.406-1,5.734-0.339-1,1.053-0.138 0,-0.309-0.112 1,-5.832-0.138 2,2.096-0.112 2,-2.969-0.096-5,1.422 0.354 0,1.002 2.821 0,-0.121 2.128 0,-1.014-0.157 1,3.803-2.202 0,-2.291-0.783 0,26.541-2.057 0,-0.020 0.146 1,3.291 0.021-3,9.848 0.001-2,-7.680 0.000 0,5.840 0.000 0,2.668 0.000 0,2.406 0.000-1,2.109 0.000 0,-2.324-0.001 1,1.369 0.000-1,4.943 0.000 3,-0.150 0.000 0,-4.842 0.000-1,-0.869 0.000 1,2.242 0.000-1,-2.232-0.001 2,-2.479 0.000 0,-2.537 0.000 2,0.309 0.000 0,-2.000 0.000 2,-3.994 0.000 1,-1.555 0.000 1,-0.529 0.000-5,-1.762 0.000-1,-1.619 0.000 1,8.861 0.000 3,-6.537 0.000-2,4.311 0.000 2,-4.357 0.000-4,0.326 0.441 0,-2.320 5.081 0,-3.314 3.021 1,-3.951 2.224-1,-12.484-2.018 1,-5.959-6.771 1,0.869 0.080-4,-4.150 1.521 1,-2.232 0.942-1,7.803-1.705 1,-0.709 0.120 0,-2.703 0.823 0,-0.840 0.534-1,-0.707 0.178 0,-0.580-0.084 0,-0.461-0.267 2,-0.355-0.384-1,1.678-0.812 0,-0.818-0.363 1,-0.650-0.364-1,-0.504-0.352 1,-2.645-0.167 0,0.508-0.386-1,0.465-0.336 0,0.414-0.284 0,2.689-0.264 1,0.156-0.149 0,-2.297-0.120 2,0.055-0.119-1,0.072-0.086-1,0.084-0.058 1,2.711-0.013-1,0.541-0.016 0,-1.363-0.029-1,0.949 0.003 1,0.994 0.010 0,0.979 0.016 0,0.920 0.018 2,0.838 0.019 0,0.289 0.020-1,-0.113 0.018 1,-2.654 0.006-1,0.818 0.021 0,1.090 0.018-1,-4.969 0.007-1,3.850 0.021 1,0.549 0.007 0,0.938 0.004 1,-4.068 0.004-1,3.240-0.002 0,0.354 0.000 0,0.777-0.001 0,-4.873 0.002 0,-0.432-0.002 0,2.955-0.004 2,3.123-0.001-1,-0.420-0.002-1,-1.586 0.000 4,25.287 0.000-2,2.697 0.000-4,2.641 0.000 0,4.180 0.000-1,-6.215 0.000 2,1.607 0.000-1,1.188 0.000 1,0.836 0.000-1,-1.971 0.000 0,0.344 0.000 0,4.908 0.000 1,-0.852 0.000-1,-4.912 0.000 2,0.295 0.000 0,-0.064 0.000 0,-0.332 0.000 0,2.105 0.000 3,-0.209 0.000-4,-0.590 0.000 1,-0.836 0.000-1,-2.865 0.000 3,-0.738 0.000-2,1.404 0.000 0,-0.207 0.000 0,-0.410 0.000 2,-0.535 0.000 0,2.250 0.000-1,-1.467 0.000-1,-1.557 0.000-1,3.506 0.000 3,-5.096 0.000-1,8.318 0.000 2,-4.293 1.575-2,-2.660 2.453-1,-2.336 0.234 1,2.941 1.043-1,-3.207 0.955 0,-11.508 6.461 2,-8.691-6.042-2,-6.889-0.329-1,4.941-2.573 0,-8.033 3.733-2,9.986-3.308 2,-1.367 0.612 1,-3.289 1.059-1,-1.318-0.012 0,-0.600-0.286 0,-0.063-0.466-1,-0.125-0.572 1,-0.162-0.621-1,-0.158-0.627 1,-0.146-0.602 0,0.291-0.131 3,0.590 0.210-2,0.350 0.020 0,0.164-0.117 0,2.342-0.494 0,0.426-0.199 1,-1.277-0.004 0,0.697-0.298-1,2.264-0.432 0,0.475-0.212 0,-1.020-0.107 2,0.547-0.225-1,0.510-0.193 0,-8.498 0.040 0,-0.139-0.385 0,0.916-0.250 0,1.668-0.091-2,0.154-0.025 1,-1.238 0.005 0,-1.117 0.031 1,-1.135 0.048-2,8.811 0.077 1,-0.172 0.014 0,-4.619 0.003 0,3.865 0.019-1,0.924 0.006 0,-7.992 0.009 3,5.852 0.002-1,0.650 0.002 7,28.953-7.770-8,-1.391 1.898-3,4.795-1.354 1,-5.467 2.356-1,6.018-1.672 1,-3.498 1.945 1,0.885 0.461-1,-3.426 1.254 1,0.447 0.355-1,2.242 0.107 3,-0.176 0.445-1,-0.041-0.015-1,0.053-0.342 1,-0.305-0.134 0,-0.547 0.021 0,-2.457 0.060 1,-0.539-0.439-1,1.512-0.698 0,0.004-0.047-1,-0.232 0.135 3,-0.385 0.258-1,-0.904-0.092 0,-1.229-0.336-1,7.609-2.726-1,-8.041 2.971 2,-0.080 0.314 1,1.789-0.006-1,-0.025 0.526-1,-0.047 0.511 0,0.381 0.395 0,-0.824 0.461-1,-0.965 0.380 1,5.301 0.080-1,-0.738 0.499 3,0.012 0.283 1,3.541 0.202-3,-3.184-0.016 0,-1.227-0.061 0,-0.471-0.055 0,-2.031-0.067 0,-0.512-0.048 0,3.338-0.037 6,-28.102 1.885-5,2.084 1.069-4,-5.578 1.599 1,4.570-1.175 0,-2.068 0.159 1,-1.682-0.054-1,-1.328-0.203 0,1.055-0.642 1,-1.205-0.268-1,-3.674-0.032 0,-0.727-0.377 0,-0.348 0.063 1,-0.059 0.372 0,2.852-0.186 0,0.096 0.007 0,-2.158 0.220 0,0.982-0.187 1,0.807-0.239 1,0.645-0.266-1,-1.691-0.077 1,1.891-0.354 0,2.064-0.320 2,1.779-0.294-3,0.611-0.218 0,-1.670-0.152 3,1.902-0.190-2,1.990-0.129 0,-5.563-0.152 1,2.963-0.076-1,2.205-0.002 2,-0.283 0.013-2,23.676 0.129 1,0.334 0.067 0,3.977-0.328-3,-4.363-0.557 0,5.350-0.628-2,3.615-0.286 0,2.482-0.567 0,1.557-0.739 0,1.697-0.381-1,1.717-0.107 1,-2.184 0.195 1,1.320-0.393-1,5.529-0.745 3,1.418 0.068-2,1.152-0.166 0,0.906-0.323 1,-8.756 1.239-1,0.111 0.100 1,9.133-1.319 0,-0.313-0.273-1,-1.035 0.051 2,-1.502 0.278-1,-2.209 0.005 3,-2.609-0.191-1,-5.346 0.711-1,-1.527 0.216 0,1.416-0.186 2,-1.412 0.493 3,-4.234 0.561-1,-1.781-0.146-1,1.840-0.952-1,-2.246 0.276-1,5.197-1.451 3,-0.695 0.805 2,-2.047 1.584-4,-0.896 1.305-1,4.189 0.928-1,-3.914 0.919 0,-5.932 0.213 0,0.381 0.071 0,3.252 0.060 3,-2.973-0.165-4,4.127-0.039 0,-2.188-0.074 1,1.432-0.041-1,-2.785-0.040 2,-23.432-0.006-2,-5.490 3.581 1,-3.105 2.721 1,7.498-2.200-2,-4.867 1.554-1,-3.104 0.850-1,-2.104 0.300-1,-1.293-0.106 1,2.439-0.809 1,-0.291 0.132 0,-3.613 0.704 0,-0.477-0.426-1,0.445-0.150 3,1.076 0.052 0,3.816-0.968 1,0.684-0.333-1,-4.652 0.689-1,1.008-0.808 2,6.084-1.560 1,0.984-0.491 1,-2.998 0.006-2,1.666-0.682-1,4.873-0.804 1,0.867-0.309 0,-2.115-0.172 2,1.127-0.339-1,-5.426-0.199 1,1.361-0.372-2,5.488-0.096 0,-9.049-0.345 0,3.111 0.068-1,2.822 0.148 7,2.115 0.090-10,23.521 0.286 6,7.119 0.016-5,1.504-0.006 1,2.680-0.001-3,-6.979 0.000 2,1.389 0.000 0,1.041 0.000 1,0.742 0.000 0,0.494-0.448-1,0.295-0.745 0,3.078-0.845 1,-0.773-0.298 0,-1.119-0.048 1,-4.053 0.429-1,-1.143 0.156 1,-1.117 0.195 0,-1.051 0.215 1,-0.951 0.218-1,-0.836 0.211 3,1.547 0.064 1,-1.379 0.262-2,6.422-0.015 0,-3.596 0.434-2,0.533 0.222 1,-0.625 0.130 0,-2.236 0.031-1,-0.656-0.010 0,3.674-0.010 1,-3.607-0.088 1,-0.273-0.050-1,-22.617-0.033 3,-3.783 0.365-6,-2.275 2.179-2,4.701-0.628 3,-1.957 0.550-1,-1.578 0.701 0,1.096-0.125 0,-0.797 0.092 0,-3.996 0.812-1,-1.992 0.501 1,-0.811 0.148 1,0.066-0.110 1,-2.490 0.729-1,0.648 0.343-1,3.344-0.692 0,0.568-0.283 0,3.293-0.889 4,0.840-0.371 0,-1.172-0.047-2,1.236-0.522 1,1.227-0.500 0,1.162-0.461 0,-5.293 0.210 3,7.441-1.135-2,0.633-0.278-1,-9.596-0.062 2,1.555-0.538-2,8.000-0.150-1,-8.854-0.304 1,2.070-0.002-1,5.014 0.184 0,0.482 0.108 2,-2.139 0.071-2,1.869 0.077 5,28.969 0.107-5,5.205-0.058-3,-4.213 0.000 0,2.904 0.000 0,2.818-0.424 0,2.623-0.707 0,1.936-0.449-1,1.355-0.245 1,-2.912-0.165 1,0.574-0.547-1,-0.203-0.317 1,-0.775-0.134 0,5.348-0.843 1,-2.617 0.237 1,-7.719 1.024 0,-1.168 0.263 0,1.135 0.035 0,-1.701 0.366 6,2.305 0.072-1,-2.203 0.486-3,-1.918 0.410 0,-4.557 0.399 1,-0.988 0.176-3,1.826 0.133 0,-0.730 0.159 0,-0.480 0.107 4,8.410 0.175-3,-2.215 0.060-2,-1.834-0.032 1,0.686-0.048 1,-0.762-0.069 0,-3.740-0.069 1,3.799-0.031-2,-1.758-0.026 2,-2.127-0.006-3,1.268-0.004 1,-26.021 0.003 6,0.281 0.548-8,-6.059 2.264-1,-3.908 0.671 0,9.051-1.594 1,-1.131 0.322 1,-1.418 0.550-1,-0.707 0.262 1,-0.166 0.045-1,-5.285 0.819 2,0.895-0.448-1,1.279-0.563 0,-0.926-0.197 2,6.313-1.179-1,1.469-0.370 0,1.541-0.317 0,-6.666 0.067 6,4.789-0.640-5,0.186-0.350 0,-0.773-0.169 3,0.877 0.024-4,-0.539 0.058-1,0.967 0.083 7,0.176 0.047-10,25.498 0.106 8,0.391-0.026-6,5.500-0.003-1,-7.006 0.000 2,10.426-1.555-1,-10.289-0.025 0,0.260-0.245 1,-1.268-0.165-1,0.482-0.547 2,3.842-1.249-1,-0.125-0.129 1,-1.682 0.551 1,0.256 0.241-2,-1.512 0.310 0,0.395-0.284 1,2.492-0.573 1,0.547 0.080-2,-1.662 0.278 1,0.395-0.350 0,2.666-0.693-1,0.396 0.085 0,-0.117 0.261 1,-0.480 0.376-1,-2.414 0.465 1,-0.070-0.202-1,6.512-1.506 1,-0.176 0.320 1,-8.629 2.018 0,0.043 0.220-1,4.535-0.357 0,0.258 0.422 0,-2.004 0.594-1,0.244 0.293 2,-0.059 0.269-1,-0.285 0.240 0,2.041 0.152-1,-0.080 0.229 1,-0.451 0.187 0,-0.689 0.146 0,-0.830 0.111 1,-0.891 0.080-1,-0.891 0.056 0,-0.850 0.034 0,0.865 0.048 2,-1.320 0.004 0,8.408 0.147 0,-4.883-0.106-1,0.121-0.062 0,1.531-0.058 0,-4.184-0.065-1,-1.518-0.030 0,0.182-0.020 1,1.271-0.015 1,-1.129-0.004 0,-24.102 0.021 1,-4.697 0.429-5,5.348 0.706 0,-3.201 0.896 0,-3.287 0.991 0,-2.369 0.563-1,-1.605 0.232-1,-1.385 0.409 1,-1.164 0.518 0,-11.750 2.853 0,-1.557 0.774 1,1.377 0.336 1,10.918-2.582 0,0.281-0.198 0,-2.980 0.797-1,0.912 0.072 1,-2.031 0.509 2,1.598-0.665 0,10.184-2.588 0,0.988-0.402-1,-3.762 0.483 1,1.760-0.716 0,1.250-0.670 1,0.830-0.607 0,-3.967-0.206 4,2.725-0.780-4,2.816-0.573-2,2.621-0.398 0,-4.430-0.344 2,2.195-0.353 2,-0.654-0.255 0,27.166 0.120-4,1.400 0.675 0,3.883-3.576 0,5.125-3.319-1,-6.945 2.030 0,0.666 0.275-2,3.010-0.081 0,6.900-0.949-1,3.848-0.363 0,-0.766 0.420 1,3.143-0.387 0,9.160-1.369 0,4.268-0.452-1,2.578 0.043-1,1.254 0.395 1,-0.600 0.200 0,-1.887 0.055 1,-7.646 1.166-1,-1.762 0.425 1,-1.688 0.190 2,-1.570 0.008 2,-2.094 0.196 2,-2.408 0.330 3,1.363-0.132-1,-2.705 0.617-2,-2.850 0.641-1,-2.820 0.627-1,-2.664 0.587 7,-2.430 0.531-5,0.889 0.261-1,-3.227 0.585 4,-2.766 0.449-3,4.104 0.239 1,-0.168 0.606-1,-2.859 0.251 0,-1.588-0.021-3,2.490-0.002 0,-1.354-0.242 0,-25.523-0.299 2,-0.877 0.042-1,-1.320 0.325-2,-12.314 2.063-3,6.908-0.595 1,-3.418 0.544 0,-3.039 0.700 0,-2.199 0.780-1,-1.500 0.800 0,2.682-0.309 1,-1.123 0.046 0,-5.510 0.909 1,-1.141 0.404 0,-0.881 0.021 1,-0.658-0.253 0,0.406-0.437 0,1.143-0.547 0,1.615-0.175 0,1.875 0.098 0,1.547-0.136 1,1.240-0.298 0,4.977-0.797 3,1.568-0.341 1,1.307-0.356-2,1.063-0.354 0,-1.281-0.146-1,1.670-0.408 0,1.682-0.364 5,1.607-0.314-5,3.148-0.310-1,0.990-0.171 1,-2.020-0.126 2,1.246-0.174-1,0.867-0.128 0,-8.215-0.265 0,5.346-0.027-1,0.686 1.577 0,-1.635 3.206 1,5.484 0.178-2,19.043 2.494 4,7.227-7.268-4,0.883 0.081-3,-4.822 0.463 2,2.047 0.712-1,2.064 0.455 0,1.977 0.251 0,1.824 0.093 1,1.627-0.023-1,1.010-0.105-1,0.523-0.158 1,-2.475-0.347 0,0.543-0.154 1,7.086 0.063-1,0.607-0.244 1,-6.902-0.341 2,-0.824-0.121-1,2.076-0.073-1,-0.930-0.119 1,-3.766-0.109-1,-1.055-0.062 0,-1.098-0.051 3,-1.088-0.039 2,0.830-0.037-3,-1.311-0.027-1,-1.209-0.018 3,-1.080-0.009-1,1.459-0.023 0,-1.674 0.004 0,6.410-0.049 0,-1.883 0.037-1,-0.965 0.037 0,-4.535 0.040 0,1.359 0.018-1,2.094 0.017 2,-2.533 1.241-1,-15.410 10.049 1,-9.867-7.334-2,-1.773-0.071-2,-4.643 0.990 0,7.018-1.644 0,-2.041 0.270 0,-2.049 0.026 1,-1.107-0.148-1,-0.385-0.265 0,4.090-0.730 0,-0.656 0.214 1,-5.918 1.044 0,-0.656-0.047-1,-0.344-0.202 3,-0.109-0.306-1,0.514-0.362-1,0.932-0.387 0,0.764-0.387 0,0.604-0.367 1,-3.512-0.128 0,1.502-0.443 3,1.604-0.359-1,0.992-0.273-2,2.414-0.228 1,2.301-0.153-1,2.039-0.095 0,-6.607-0.212 6,4.855 0.014-3,2.018 0.062 5,27.189 0.008-9,1.229 0.223-1,4.404-0.001-2,-8.287-0.003 2,3.859 0.000-1,1.418 0.000 1,-1.266-0.325 1,1.146-0.556-1,4.172-0.628 0,1.281-0.286-1,-2.506 0.133 3,0.264-0.009 1,3.617-0.168-4,0.434 0.138 2,-0.063 0.177-1,-0.408 0.198 1,-1.064 0.204 3,-1.479 0.197-3,-1.279 0.185 1,-1.078 0.166-1,0.932-0.425 3,-1.809-0.716 1,-5.477 0.150 0,-1.023-0.116-2,-0.914-0.026-1,-0.797 0.042 2,2.123-0.325-1,-1.031 0.221 2,7.936-0.883 0,-3.998 0.898-2,-2.729 0.733-1,-1.572 0.549 1,3.178 0.396 2,-2.629 0.300-3,-1.486 0.004 0,-22.611-0.048 5,-6.457-0.182-8,-2.639 0.001 0,-4.023 0.000 1,9.525 0.000 0,-3.180 0.000-1,-0.867 0.000 1,4.574-0.324 1,0.773-0.557 0,0.424-0.384 0,0.148-0.241 0,-3.348-0.692 1,1.330-0.009 3,1.611 0.132-2,1.699 0.217 0,-6.338-0.920-1,3.068 0.928 1,1.908 0.741 3,-2.373 0.304-2,4.717-3.872-1,16.951-7.304 1,3.178 4.627-2,1.543 1.123-1,0.541 2.186 0,3.480 0.277 0,3.076-0.050-1,2.643-0.279 0,2.188-0.006-1,1.758 0.189 0,1.373 0.319 0,1.031 0.396 0,-3.102 0.389 1,0.004-0.250 0,2.705-0.537 1,-1.316 0.099 0,-1.275 0.235 0,-1.188 0.320 1,-3.654 0.649 1,-0.648 0.293 0,7.475-0.371 4,-2.998 0.615-4,-3.262 0.526 1,-6.535 0.548-2,-1.354 0.203 1,0.275 0.147 0,7.719 0.139 5,-4.045 0.336-2,-1.920 0.126-3,-2.271 0.001 1,4.391 0.047-2,-1.822-0.175 0,-1.900-0.102 1,-23.674-0.079 1,-6.205 0.038-2,3.178 0.000-2,-6.914 0.000-1,8.678 0.000 2,-2.559 0.000 1,-5.666 0.000-3,-3.180 0.000 0,1.189 0.000 0,-1.518 0.000 1,-5.549 0.448-2,-1.760 0.745 1,-1.451 0.475 0,-1.160 0.259 0,-0.053 0.094 2,0.740-0.028 0,5.514-0.337-1,1.664-0.125 1,-1.789 0.024 0,1.893-0.211 1,2.170-0.215 0,2.268-0.205 3,4.459-0.261 3,1.584-0.133-2,-3.695-0.015-3,3.027-0.192 3,2.721-0.147 0,1.719-0.109-1,-6.248-0.144-1,7.199-0.053 1,-2.592-0.057 0,1.908 0.045-2,26.213 0.002 3,4.588 0.144-7,-6.697-0.002 1,2.104 0.000 0,2.523 0.000-1,2.701 0.000 1,-0.691-0.001 0,1.602 0.000 0,1.129 0.000 0,0.734 0.000 0,7.016-0.567-1,-0.229-0.916 0,-3.871-0.255 2,-0.795-0.217 0,-0.869-0.062 1,-0.877 0.051 0,-3.799 0.344 1,-1.080 0.132 0,1.068-0.013 0,-1.508 0.213 1,-3.270 0.323-1,-0.990 0.156-1,1.131 0.075 3,-0.342 0.171 0,2.502 0.090 0,-1.375 0.183-1,-1.541 0.139-3,7.291 0.085 0,-7.980 0.109 2,-0.656 0.032 0,-0.869 0.015-1,7.385 0.072 1,-3.014-0.039 0,-0.732-0.038 1,4.748-0.018-2,1.188-0.026-1,-1.207-0.021-1,-7.564-0.014 2,0.217-0.003 0,1.531-0.002 0,-0.281-0.002-1,-1.861-0.001 0,-0.381-0.001 1,5.945-0.001 0,-3.025-0.536 1,0.979-0.867 0,-0.121-0.414-1,0.137-0.220-1,-0.082-0.039 0,-1.492 0.236 0,-0.455 0.141 0,-0.518 0.180 0,-0.537 0.200 0,-0.529 0.205 1,-0.496 0.199 1,7.328-0.277 3,1.547 0.410-3,-0.840 0.434 0,-2.758 0.266-1,-4.877 0.119 0,9.697 0.132 1,-2.959 0.027-1,-2.213-0.029 0,-1.730-0.053 1,1.172-0.039 0,-2.012-0.052 0,0.918-0.024 3,-26.229-0.013-4,-1.068 0.019-1,-5.656 0.000-2,7.445 0.000 1,-4.010 0.537 0,-3.008 0.867 0,2.500-0.008 1,-1.564 0.177-1,-6.943 1.142 0,-1.016 0.872 0,5.127-0.569 0,-0.607 0.062 0,-3.850 0.354 1,-0.748-0.223-1,3.018-0.314 2,0.047 0.286-1,-3.379 0.584 1,-0.232-0.086 0,3.389-0.314-1,0.277 0.312 0,-2.275 0.657 2,1.363-0.111 0,1.213 0.146-2,1.047 0.322 1,3.602-0.580 1,1.043-0.144-1,-5.063 1.189 5,1.857-0.707-4,1.711-0.780-1,1.955-0.770 4,1.967-0.706-4,1.832-0.614 0,-8.326 0.184 3,6.414-1.325 1,1.797-0.507-1,0.270-0.250-3,-2.967-0.211 4,26.303 0.048-2,3.025 0.484-4,-2.213-0.003 0,11.340 0.001-2,-3.162-0.002 1,3.295 0.000 0,6.672 0.000-1,2.824 0.000 1,-6.156 0.000 0,1.254 0.000 1,4.818 0.000-2,-0.156 0.000 1,-0.824 0.000 2,-1.258 0.000-1,-5.357 0.000 1,-1.707 0.000 1,1.047 0.000 0,-2.443 0.000 2,-2.379 0.000 0,-2.219 0.000 1,-3.779 0.000 1,-1.332 0.000 1,2.963 0.000-1,-2.348 0.000-1,-2.051 0.000-1,4.295 0.000 0,0.426 0.000 0,-4.131 0.000 1,0.775 0.000-3,-0.953 0.000 4,-29.225 0.000-4,-1.922 0.000-3,-1.340 0.000 0,8.938 0.000 1,-0.430 0.000 0,-1.027 0.000 0,-1.406 0.000 2,-0.738 0.000 0,-0.227 0.000 0,-0.277 0.000 0,-0.299 0.000-2,1.785 0.000 1,-0.305 0.000 0,-2.123 0.000 2,0.344 0.000-1,2.186 0.000 0,-0.037 0.000-1,-5.568 0.000 1,1.375 0.000 0,1.797 0.000 1,4.410 0.000-1,0.896 0.000 0,-9.264 0.000 1,0.639 0.000 4,4.293 0.000-3,3.621-0.158-2,-0.230-3.215 1,10.674-8.524 2,3.012 0.872-2,5.713 0.609-1,3.385 3.776 1,4.094 1.706-4,1.531 1.601 2,0.719 1.442 0,-0.703 1.037 1,-2.164 0.618-1,-0.881 0.294 1,-2.010 0.123 2,1.072 0.095-2,0.174-0.066 0,-0.496-0.163 2,2.604-0.043-2,-1.174-0.014 0,2.830 0.001-1,-1.543 0.006 2,-0.404 0.001-2,3.762 0.001-2,-1.543 0.001 3,-1.182 0.000 0,2.939 0.000 0,1.334 0.000 0,-7.381 0.000 0,5.955 0.000-1,-3.332 0.000 4,-0.506 0.000-3,1.309 0.000-1,0.035 0.000 1,-2.352 0.000 0,2.203 0.000 1,-2.014 0.000-1,-2.313 0.000 1,2.549 0.000 0,0.227 0.000 0,-0.947 0.000-2,0.510 0.000-1,-1.234 0.000 3,-0.332-0.414-1,-2.441-6.356 1,-3.846-4.036 1,4.984 4.522-2,-9.195-6.024-2,-1.576 0.522 3,0.268 0.266-1,0.012-1.133 1,-0.010-1.014-2,0.000 0.724 1,0.000-1.890-1,0.000 0.161 2,0.000 0.688-3,0.000 1.974 1,0.000-1.064 2,0.000 0.355 0,0.000-0.350-2,0.000-1.415 1,0.000-1.255 1,0.000-2.918-3,0.000 4.366 1,0.000 2.721 2,0.000-0.822-2,0.000-2.403 1,0.000 2.717 4,0.000 0.915-5,0.000-0.340 0,5.297 0.028 4,1.094 2.033-4,-1.850-2.820 0,-2.637 0.343 1,-1.240-1.010 0,2.109 1.643 0,8.264 11.792 1,1.398-0.502 0,-0.770-0.014-1,0.291 0.005-2,0.844 0.003 1,1.141 6.273 1,-4.840 3.584 1,-4.322 2.613-1,-4.195-0.452-1,4.383-0.869 3,4.359-2.359-1,-6.162 4.031-1,-1.141-1.758-1,6.385-1.266 2,-2.512 2.670-2,-4.055-1.514 0,-2.303 0.995 0,6.242-0.785 4,2.830-0.013-4,-5.025 3.772 0,-3.027 0.365 2,-0.658-2.152-3,-0.188 0.076 1,0.123 0.560 2,0.121 0.109 1,0.045-2.428-3,0.004-0.269 0,0.000 4.067 2,-0.002-1.205-2,-0.004-0.102 0,0.000-2.485 2,0.000 0.064 0,0.000 1.286-2,0.000-1.485 1,0.000 3.115 1,0.000-0.081-2,0.000-3.153 1,0.000-0.165-1,0.000 0.716 6,0.000-23.722-3,0.000-0.808-4,0.000 1.754 0,0.000-4.601 1,0.000 1.244 0,0.000 0.246 0,0.000 3.096 1,0.000-2.389 2,0.000 2.252-3,0.000 0.063 2,-0.125-4.007-1,-1.443 3.783-1,-8.410 5.587 2,-2.715 6.549 0,0.656-0.661 0,0.383-0.169-2,0.590 0.021 1,-0.406 0.148 1,10.064 10.782-1,1.406 0.700 0,0.000-0.073 0,0.000 0.021-1,8.752-3.146 2,0.240-1.940-1,-8.533 5.473-1,-0.666-0.320 1,0.209-0.095 0,-0.002 2.230 1,0.000-0.271-3,0.000-2.202 2,0.000 0.351 0,0.000-0.651 1,0.000 0.429 0,0.000-0.007-1,0.000 1.141-1,0.000-1.004 1,0.000 0.143 1,-0.148 0.438-2,-9.029-4.681 1,-2.051-7.660 1,0.150-0.009-1,-0.385 0.218 0,-2.439-0.002 0,2.371-0.007-1,-1.424 0.000 1,-0.230 0.000 0,0.619 0.000 0,-0.564 0.000 0,2.088 0.000 0,-0.447 0.000-1,-1.332 0.000 1,-0.217 0.000 1,1.092 0.000-2,0.059 0.000 2,-1.387 0.000-1,2.113 0.000-1,-2.436 0.000 2,1.025 0.424-1,0.998 7.650 0,0.414-3.205 0,0.094-2.217-1,-4.682-0.629 1,2.352-1.458-2,-0.145 2.992 2,2.313 5.176 3,-1.430-4.157-5,-1.145-3.571 3,0.453-0.972 2,24.598-0.547-1,2.410 0.514-5,-1.201 0.000 2,-1.211 0.000 0,5.318 0.000 1,-4.699 0.000-1,4.023 0.000 0,-0.355 0.000 1,3.848 0.000-1,-8.156 0.000 0,8.629-0.424 0,1.090-2.637-1,-9.643 0.848 2,-0.426-0.046 0,6.965-1.297-1,-6.592 1.612 1,8.910-0.855 2,-6.355-0.060 0,0.104-1.278-1,3.814-1.249-1,-3.246 1.399 0,-3.467 1.583 0,2.107 0.979 0,-0.219-4.791 4,-3.441-0.555-4,4.193 2.422-1,-1.135 3.593 2,2.365 0.717-1,-1.738 0.150-1,2.324 0.058 0,-2.773-0.029-1,0.520-0.017 2,-24.645-0.091 1,-0.268-0.039 0,0.482 0.005 0,-8.104 0.425-1,6.875 0.706-1,-2.496 0.853-1,-4.764 1.321 7,-14.672 3.454-10,-8.385 2.367-9,5.002-1.046 9,-4.621 0.786 0,-17.980 2.975-2,-3.051-0.406-1,20.934-3.998 3,0.000-0.105 0,-20.318 3.043 1,2.758-1.039-1,21.719-3.671 4,1.637-0.589 0,-9.516 0.631 2,2.814-1.023 4,3.199-0.949-1,3.324-0.853 0,3.256-0.742 3,3.053-0.629-3,6.262-0.586-3,2.379-0.331 2,-0.623-0.266 2,2.000-0.266-1,4.057-0.154-1,1.363-0.106 2,-0.537-0.123-2,1.469-0.052-2,1.291-0.020-1,1.102 0.005 3,-6.895-0.235 0,6.791 0.255-2,-8.605-0.176 1,4.549 0.250-2,3.984 0.161 0,-4.705-0.282 2,5.063-0.568-2,1.559-3.560 1,11.471-6.637-1,4.973 0.108 1,8.170 2.828 0,-1.854 2.344-2,2.191-1.705-1,1.625-2.021 0,3.449-1.531 0,-8.393 4.568 1,-0.586 0.044 0,7.273-2.811 1,-0.191 0.558-1,-1.418 0.373 2,1.051 1.529 2,-4.604 2.966-2,-0.480 0.250-1,-1.014 0.078-1,5.830-2.517 0,-4.258 1.462 1,-0.637-2.365 0,-1.072-0.534 4,0.754 1.167-4,-0.676 3.562 1,2.844 1.838 0,-0.670-0.992-2,-3.307-2.274 0,1.100-1.543 1,4.398 2.580 2,-4.549 1.799-3,3.422-2.343-1,6.539-1.696 1,-4.361 0.314 1,-6.291 1.192-1,-0.328 0.038 0,7.545-2.273 1,2.027 1.661 1,-8.736 2.762-1,7.896-0.340-1,-1.012 1.076 0,0.145 0.717 2,-4.607 0.366 0,-1.510 0.099 0,4.631 0.094 1,-1.072-0.043-2,4.225-0.021-1,0.008-0.068 1,1.439-0.045-2,-9.156-0.048 1,0.109-0.009 0,5.482-1.559 1,-0.578-2.413-1,-1.293-0.463 4,-2.469 0.985 0,0.779 0.830-3,0.041 0.913 0,-2.939 0.955 0,1.859 0.582-1,-1.941 0.373 7,-23.141 0.115-5,-5.143-0.334-4,-6.031-0.002 0,5.561 0.002 0,-3.109 0.000 1,-2.512 0.000-1,-1.971 0.000 0,5.189 0.001 1,-1.293 0.000 0,-13.777 0.000-2,-2.199 0.000 1,7.736 0.000 1,-0.309 0.000 1,-4.447 0.001-1,0.180 0.000 0,4.932 0.000 0,0.906 0.000 0,-2.238-0.424 3,2.287-0.707 1,5.131-0.202-2,1.389-0.210 0,-1.564-0.352 2,1.332-0.005 3,-2.816-0.340 0,3.072 0.251-3,3.115 0.308-1,3.465-0.109 0,0.887-0.617 0,0.641-0.384 2,1.256-0.017-1,1.234 0.169-1,-9.762-1.613 1,5.510 0.578-1,-2.332-2.203 0,0.889 0.515 0,1.352 1.402 0,1.357 1.363-1,-1.762 0.939 0,-1.398 0.904 0,3.293 0.637 0,2.701 0.261-1,-1.521 0.104 3,16.418-11.596 1,10.330 6.731-2,1.182 3.398-3,-2.896-0.228 1,8.254-0.959-2,4.477-0.205-1,-0.121-0.288 1,0.289 0.025 0,3.281-0.148 0,8.057-0.857-1,3.232-0.546 1,2.145-0.180 0,1.271 0.090-1,0.563 0.275-1,0.035 0.396 1,-0.770 0.039 1,-1.305-0.217 0,-7.111 0.529 4,-2.340 0.146-1,1.676-0.178 1,-2.820 0.380 0,-3.053 0.419 1,-3.072 0.426 0,-5.383 0.603 6,-2.070 0.297-3,0.084 0.156-3,-2.137 0.313 2,-3.340 0.319 1,-1.162 0.175-1,3.334 0.111-1,-2.203 0.236-1,6.896 0.306 0,-4.688 0.182-2,-3.271-0.031 1,0.375-0.029 0,-0.438-0.201 2,-22.488-0.181 0,-2.498 0.043-3,-0.141 0.000-3,2.158 0.000 2,-2.555 0.000-2,-1.986 0.000 1,-2.332 0.000-1,-2.471 0.000 1,0.764 0.000-1,-1.994 0.000 1,-2.305 0.000 1,-2.451 0.000-2,-5.854 0.000 0,-0.682 0.000 1,-0.611 0.000-1,-0.535 0.000 1,-0.004 0.000-1,0.371 0.000 0,1.469 0.000 4,2.184 0.000 0,5.523 0.000-2,1.506 0.000 1,-4.615 0.000 1,2.125 0.000 0,7.344 0.000 7,1.449 0.000-6,1.396 0.000 0,1.303 0.000-1,-0.576 0.000 0,1.408 0.000 1,2.711 0.000 1,-13.529 0.000 2,12.346 0.000-4,-6.840 0.000 1,5.826 0.000-3,-0.676 0.000 6,25.748 0.000-3,1.146 0.000 0,2.807 0.000-3,9.293 0.000-3,-4.988 0.424 1,3.598 0.707 0,-0.506 0.202 0,2.281 0.210 0,1.771 0.101 0,1.330 0.017-1,0.967-0.048 1,0.662-0.095 0,4.354 0.054 1,-0.703-0.190 0,2.631-0.081 0,-2.137-0.249 2,-9.014-0.373 0,-1.340-0.129 0,1.383-0.074 2,-2.182-0.130 0,3.953-0.079 2,-3.502-0.143-1,-3.107-0.098 1,-5.227-0.050-1,-2.334-0.029-2,6.598-0.093 0,-7.141 0.016 3,4.672-0.026 2,-3.939 0.314-4,-1.875 0.976-2,-17.053 8.767 2,-6.025-4.212-1,-8.066-4.390-2,7.473 0.157-1,-1.064 0.804 0,-5.807 1.009 0,3.422-0.816 0,0.385-0.247 0,1.055-0.338 1,-7.123 0.322 2,8.207-1.245-1,0.623-0.261 1,0.891-0.217-1,-5.871-0.033 1,4.264 0.915-1,0.090 1.939 2,0.389 0.426 1,-0.561-0.375-2,-1.994-0.427-2,1.721-1.018 1,1.553-0.820-1,0.738-0.627 1,-1.746-0.454 4,25.801-0.500 0,-0.990 0.510-7,3.672-0.002 2,-0.994 0.000 0,3.229 0.000 0,-2.611 0.000-1,0.400 0.000 3,3.188 0.000-3,2.629 0.000 1,-5.119 0.000 1,0.912 0.000-1,-2.527 0.000 3,-2.311 0.000-1,3.424 0.000-1,0.879 0.000 2,-1.133 0.000-3,-1.652 0.000 1,-1.869 0.000 0,3.094 0.000-1,1.438 0.000 2,-1.014 0.000-1,-0.969 0.000-1,-2.260 0.000 1,1.242 0.000 0,1.811 0.000 1,-0.727 0.000-1,-1.201 0.000 0,-0.877 0.000 1,3.197 0.000-1,-4.023 0.000 0,0.980 0.000 0,-0.863 0.000 1,1.570 0.000 0,-0.902 0.000-2,-0.576 0.000 1,0.500 0.000 1,1.260 0.000-1,-0.229 0.000 0,-4.654-7.376 0,-8.201-4.581 2,0.012-0.068-3,0.000-2.158 0,0.000 2.059 0,0.000-1.187 1,0.000-1.155 0,0.000 0.998 0,0.000-0.504 0,0.000-0.143 1,0.000 2.951-2,0.000-2.601 0,0.000-1.114 2,0.000 2.845-2,0.000-2.395 1,0.000 2.596 0,0.000-2.052 1,0.000-0.674-4,0.000-2.432 2,0.000-2.630 0,0.000 1.251 1,0.000-0.710-1,0.000 2.023 1,0.000 1.908 2,0.000 1.771-1,0.000 1.303 0,0.000-0.157 0,0.000 1.020-1,0.000-0.861 0,0.000-0.271 2,0.000 0.910-3,0.000-2.571-1,0.402-0.938 2,1.590 1.245-1,9.057 8.936 3,-6.227 15.084 0,-4.938 2.236-1,6.889 0.089-1,-0.490-3.198-1,0.988 3.837-1,-1.650 0.417 0,-1.229 2.058 1,-0.705 5.105 0,-1.412-8.729 1,0.613 3.137-1,-0.031 0.552 0,-0.203 0.142-1,-0.180-2.540 1,0.451-0.394 0,1.016 2.745 0,-0.107-0.606 1,-0.352-0.622 1,-0.738-2.108 0,-0.428-0.647 0,1.729 4.350-1,0.637-2.311 0,0.355 0.989 5,0.182 3.947-3,-2.080-3.186-2,-1.381 1.476-1,-1.396-3.606 3,-0.406-0.165-2,-0.131-1.497-2,-0.027 1.157 3,0.012 0.734 0,0.066-2.445-2,0.041 1.867 0,0.066-0.753 7,0.045-25.349-5,-2.391-1.679-3,-3.938-0.613 1,3.293 4.427 0,-1.836-7.443-1,-0.805 1.638 1,0.475 1.660 0,-1.391-0.575 0,0.090 0.368 1,-1.158-0.729 0,-0.307-1.800 0,1.359-0.446-1,1.455-1.679 0,1.762-0.125 2,1.781 4.052-1,0.869-1.889 0,0.730 3.592 2,0.479-1.202-1,-0.020 1.626 0,-0.209-1.756 0,-0.180 1.946-1,-0.240 0.670-1,-9.055 5.824 3,0.492 13.900 0,8.477 6.689-2,0.383-0.994-1,-0.070-1.454 1,-0.020 4.073-1,-0.037 0.075 0,-0.016 0.324 1,-0.008-1.110-1,0.002-1.610 2,0.002 2.026-1,0.002-1.614-2,0.000 3.809 2,0.000-2.239 0,0.000-1.383 1,0.000 2.607-2,0.000 0.247 1,0.000-3.260 0,0.000 1.637-1,0.000-1.649 3,0.000 0.681 0,-3.396-2.125-2,-3.660-0.528 1,1.801 3.298-2,2.939-1.056 0,1.775 0.330 1,0.535-1.412 0,-7.180-2.317 2,-5.148-7.667-2,0.107-2.770-1,0.557 0.426 1,2.521-6.117 1,8.115-5.045 1,0.951 0.345-4,0.254-0.764 1,-0.090-0.880 1,-1.932-0.440 1,-8.348 5.335-1,4.604-4.962 0,3.961-0.808 0,1.404 0.729-1,0.656 0.328 1,-0.352-2.543 0,-0.064 2.666 0,-0.012-4.997-1,-0.004 1.501 0,0.000 2.895 2,0.000-2.766-4,0.000-3.451 5,0.002 2.692-3,0.002-0.101 1,0.000 3.986 1,0.000-2.454 0,0.000 1.981-3,0.000-1.494 5,-0.396 0.733-3,-7.049 5.676 1,-2.662 13.000 0,6.850 5.685-1,-5.758-2.234 0,-0.896 0.104 0,-2.035-4.365-2,-1.027-3.072 2,5.635 7.637 1,-1.494-0.416-1,-4.188-7.422 0,1.131-1.114 1,0.463 0.258-2,-1.510 0.102 1,-2.436-0.012 1,1.783 0.000-2,1.213 0.401-1,-0.086 4.641 1,-0.201 1.483 2,2.111-3.218 0,-0.943-1.318-1,0.139-1.047 0,-4.404-0.644-1,1.766-0.425 1,2.063-0.008 0,0.844 0.021 0,-2.379 0.011 0,-0.734 0.058 0,3.064 0.043 0,-0.984 0.012 1,-1.043 0.419 0,-1.008 6.750-1,4.061-2.452-1,-2.723-0.340 0,-1.285-2.616 0,1.678-1.744 3,-1.229-0.339-1,-0.553 0.139-1,0.938 0.135 0,0.104 0.033-2,-0.154 0.016 1,1.488 7.721 3,1.020-1.259-1,-1.838-2.040-3,-1.465-3.427 2,2.313-1.100 2,-0.498-0.147-3,1.055 0.053 0,0.049 0.094 1,-0.586 1.645 1,2.363 5.410 0,-2.064-1.036-1,-3.809-2.831-1,4.189-2.296 1,-3.307-0.556-1,2.969-0.411 1,-1.561-0.080 0,-1.129 0.116 1,0.365 0.108 0,1.633 0.032-2,-1.961 0.001 1,0.875-0.003-1,1.934-0.003 1,-1.430-0.001 0,-2.070 0.000 1,1.059 6.035-1,1.945 0.498 1,0.488-2.642-2,0.164-2.147 0,-0.066-1.299 2,-4.355-0.584-1,0.457-0.132-1,0.109 0.087 0,3.193 0.131 2,0.656 0.031 0,-5.418 0.016-4,1.137 1.586 5,2.133 1.896-3,-0.193 0.364 0,-1.285 0.069 1,2.016-1.088 0,-0.781-0.892-1,0.154-1.148 3,-3.639-0.490-1,1.783-0.328-3,1.383-0.112 1,2.592-0.010 2,-1.014-0.017 0,0.752 0.075-1,-2.969 0.084 2,2.479 0.022-2,0.428 0.002 0,-1.246-0.003-1,-0.063-0.005 2,-1.295-0.001-1,2.025 0.000-1,0.531 0.000 2,-3.287 0.000-1,2.580 0.000-2,-0.135 0.000 1,-1.818 0.000 2,2.510 0.000-1,-1.119 0.000-1,-3.523 0.000 2,2.199 0.000-1,2.844 0.000 0,-2.162 0.000-1,-1.182 0.000 4,0.164 0.000-4,-0.709 0.000 1,2.230 0.000 0,0.900 3.919 1,8.133 8.021 1,3.674 1.362-3,0.826-2.001 1,5.525-0.711 0,7.404-8.267 1,3.146-1.450-3,2.801-0.479 0,-8.262-0.309 0,3.352 0.373 0,1.424 0.660 0,0.689 0.417 1,0.135 0.226 0,0.158 0.501-1,0.166 0.674 0,-0.260 0.342 1,-0.551 0.089 1,-2.586-0.494 1,-0.586-0.158 0,1.100 0.553-2,-0.787 0.411 1,-0.764 0.120 2,-0.713-0.095-1,7.588 2.160 1,-6.652-2.439-1,-1.029-0.627 0,6.949 0.793 0,-2.729-1.628 0,-1.451-1.037 0,-2.664-0.727-1,-0.828-0.398 0,4.725-0.292 2,-0.635 0.127 0,-3.191 0.185-3,-0.375 0.119 1,-0.582 0.075 0,0.689 0.005 1,0.123-0.010 0,1.395-0.010-1,1.791 0.000 0,-0.795 0.000-2,-0.252 0.000 1,0.605 1.408 2,-5.471 6.454 0,2.773-1.432 0,1.633-3.635-2,-2.361 2.874 1,-10.439 6.947 1,-2.947-0.404-1,-8.578-7.754 1,-3.188-3.396-2,1.422-1.058 0,-3.709-0.126-1,4.160 0.021 1,-1.014 0.006 0,-1.174 0.016 1,-1.113 0.020 1,3.184 0.027-1,0.342 0.010-1,0.707 0.007 1,-4.703 0.003-1,-3.684 1.418 1,3.688 2.631 2,4.221 0.025-2,-5.332 0.437 1,1.607-2.075 0,-0.584-0.995-2,2.252-0.861-1,-1.678-0.501 4,4.236-0.270-1,-2.973-0.009 0,1.441 0.156 0,1.396 0.046 1,24.023 0.025 0,5.605 1.927-6,-1.570 1.565 1,3.645 0.985 1,5.094 1.173-1,-2.871-0.984 0,2.893 0.037 0,7.836 0.912-1,3.984 0.328-1,-1.889-0.781 1,2.744-0.214 0,8.057 0.690 0,1.395 0.145 1,0.023-0.170-1,-0.957-0.387 0,-1.609-0.074 2,-1.998 0.150-1,-2.604-0.143 3,-2.914-0.346 0,-7.295-0.966 3,-2.693-0.411 0,0.855-0.070 0,-2.688-0.562 0,0.805-0.254 3,-3.246-0.646 3,-2.881-0.553-5,-0.789-0.397-2,-3.426-0.447-1,-2.963-0.318 0,6.471-0.354 5,-7.625-0.208-1,-0.885-0.020-2,0.434 0.007-3,1.223 0.061 0,-24.201 0.257 5,-2.336 0.052-7,2.078 0.000 0,0.225 0.000 2,-4.926 0.000 0,0.926 0.000-1,3.445 0.000 1,-2.436 0.000-1,-1.648 0.000 1,2.393 0.000 0,-1.553 0.000 1,-1.236 0.000-4,1.100 0.000 3,-4.080 0.000-1,6.766 0.000 1,-0.697 0.000-1,-0.748 0.000 0,-5.877 0.000-1,5.676 0.000 2,-0.209 0.000 0,-0.313 0.000 0,-0.375 0.000-1,1.916 0.000 1,0.168 0.000-1,-2.361-0.448 1,-0.896-0.745 0,1.479-0.214 0,-0.555-0.221 0,-2.441-0.372 1,0.248-0.005-3,-0.266 0.091 1,-0.619 0.155-1,1.994 0.368 2,-0.293 0.160 0,-2.318 0.040 2,0.533 0.209-3,0.408 0.195 0,0.301 0.176 0,2.699 0.194 1,0.553 0.104 0,-1.285 0.071 2,0.898 0.094-1,0.500-0.351-1,0.191-0.650 0,-4.238-1.204 3,1.936-0.257-2,2.250 0.077-1,2.238 0.272-1,-3.225-0.435 2,3.000 0.982 0,-1.977-0.448 5,3.723-0.957-5,1.506-3.895-1,6.027-3.575 1,5.396-0.666-1,9.445 6.789 1,1.705-4.241-1,-0.951-0.791-2,-0.863 3.391 1,0.383 1.802 0,6.027 0.486 1,-4.160 0.684 0,-0.738-0.789 0,3.643-2.027 0,-4.748 0.627 1,-0.822-0.652-2,-1.449-0.403 0,3.537-2.536-1,-1.965 2.452 2,0.662 1.542 3,5.432 0.630-2,-2.373 2.240-1,-3.115 1.402-1,3.766 0.947 1,-4.258-0.450 2,-4.639-9.442 0,2.264-1.529-1,5.908 3.457-1,-2.865 0.544-3,1.818-1.004 2,-2.080 3.090 1,-0.641-1.637 1,0.271-2.540-2,0.609-0.727 1,-0.955 2.284-1,0.498-1.756 2,-5.348-2.054 0,-16.398 6.240 1,-3.445 6.118-1,-1.176 1.396-2,-7.896 0.886-2,5.098-1.256 0,-2.760 0.355 0,-2.283 0.571 0,1.395-0.147 1,-1.293 0.059-1,-4.262 0.321 0,-0.340-0.197 0,-0.240-0.276 2,-0.158-0.318 0,0.334-0.336 0,0.666-0.330 0,4.279-0.441 2,1.186-0.221-1,-1.697-0.124 0,1.145-0.226 0,1.406 0.235 2,1.525 0.552-1,1.539 0.327 4,1.475 0.152-4,0.938 0.020-1,0.508-0.075 2,0.605-0.140 1,0.645-0.179-1,-5.432 1.311-2,6.260-0.382 0,-0.332 0.137 1,-0.078-0.024 0,0.109-0.137-1,-0.188-0.211 0,-0.391-0.254-1,-3.602 0.526 0,0.102 0.312 2,0.391 0.461-1,3.279-0.611-1,-0.197-0.099 0,1.656-0.136 1,0.109 0.373-1,-2.934 1.086 1,0.488-0.029 1,-7.803 1.610 0,7.270-2.499-1,0.160-0.459 1,3.039-0.827-1,-0.313-0.267 0,-4.012-0.018-1,-0.691-0.360 2,1.738-0.352-1,0.221-0.201-1,1.730-0.183 1,-0.223-0.104-1,-0.057-0.084 0,0.068-0.065 1,-1.555-0.063 1,0.404-0.044-1,2.098-0.009 0,0.385-0.013 0,-1.121-0.021 0,0.498 0.001 1,0.061 0.008-1,-0.250 0.012 1,-9.023-0.054 0,9.133 0.092 0,0.211 0.014-2,0.275 0.013 0,0.311 0.012 1,-7.633-0.007 1,6.512 0.029-1,-0.580 0.007 1,-7.348 0.005 0,8.627 0.005-2,0.129 0.002 1,-0.219 0.001-1,-0.459 0.000 0,-0.182 0.000 2,0.023 0.000-1,0.170 0.000 0,0.264-0.001 0,-8.131 0.002-2,0.785-0.001 3,-2.035-0.002 1,0.760-0.001-2,8.303-0.001 1,0.785-0.001-1,-7.014 0.000 0,0.793 0.000 0,0.400 0.000 1,4.252 0.000-1,-1.070 0.000 0,1.121 0.000 2,25.055 0.000-4,0.414-2.889 5,2.891-0.805-2,-4.162 1.559-2,10.498-0.900-2,-6.621 1.555 1,1.443 0.201 0,1.088-0.243 0,0.787-0.550 1,-1.568 0.034 0,0.941-0.095-1,5.754-1.136 1,-0.447-0.698 0,-5.211 0.739 0,0.289 0.010 1,-0.121 0.124-1,-0.420 0.204 0,-0.633 0.257 2,-0.766 0.287 0,1.242-0.368-2,-1.186-0.319 1,-1.195-0.085 0,-1.145 0.087 3,0.396-0.185-1,-1.816 0.382 0,-1.768 0.432-2,6.227-1.110 3,-5.152 1.638-1,6.016 0.606 2,-3.967 1.169-2,1.340 0.493-4,-4.219-0.006 1,0.475-0.183 3,0.311-0.138 0,-0.791-0.100-3,1.998 0.032 2,-0.238-1.575 0,-3.334-4.626-3,2.494-1.391 3,0.369-0.788-2,-2.973 0.504 0,-19.947 3.521 4,-0.613 4.341-3,-4.260 0.009-1,2.906 0.003 0,-3.678 0.002 0,-6.188 0.000-2,3.561 0.000 2,7.107 0.000 0,0.475 0.000 0,-7.838 0.000 2,-1.584 0.000 0,9.199 0.000-1,-8.891 0.000-1,2.105 0.000 0,1.479 0.000 2,3.207 0.000 0,1.428 0.000 0,-7.068 0.000 1,2.484 0.000-2,5.484 0.000-1,-2.967 0.000 1,0.734 0.537 2,-0.105 2.774-2,-2.613 1.468-1,-0.428-0.259 0,4.012-1.802 1,0.496-1.111-1,-0.289-0.747 2,-2.318-0.605 0,2.148-0.446-1,-2.752 3.879 2,4.883 1.317-2,-2.326 0.880 0,-0.186-2.729-1,1.771-1.333 2,0.664 6.775 0,-0.703-3.507-1,-2.078-2.074-1,0.553 2.026 1,0.678 0.992-1,0.881-1.993 1,-2.686-1.975 1,-1.068-1.358-2,-0.363-0.692 1,2.066-0.168 0,-1.031 1.851 0,1.994 2.350-2,1.232 0.189 3,0.752 1.838-1,-0.555 0.266 0,-0.600-0.840 0,-1.629 0.913 0,-2.604 0.270-1,-3.723-0.157 0,7.842-2.835 0,-0.340 0.241 1,-7.092 1.981-1,6.916-2.345-1,-0.146 0.181 1,-0.107 0.281 2,1.365-0.498 2,0.207-0.275-4,-4.363 2.301 0,-1.588 1.395 1,3.340-2.160 3,0.881-0.744-2,0.277 0.117-2,0.686 0.227 0,-6.584 2.593 1,3.033-1.258-1,4.752 0.169 2,0.713 0.022 2,0.762 0.851-2,0.477 3.915-1,6.381 0.150 0,13.496-10.284 2,-0.088-0.529-1,2.938-0.022-1,-0.176-0.504-1,5.252-2.914-2,-4.596-0.258 1,-0.139 0.566 1,-3.254 1.358 1,1.428 0.236 2,9.551-0.389-4,-8.051 1.089 1,0.959 0.172-1,-1.309 0.197 1,0.604 0.104 0,2.441-0.355 0,-0.113-0.609 0,-0.037-0.373 0,0.023-0.187 1,-0.361-0.045-1,-0.617 0.059 1,-0.346-0.295 1,-0.139-0.534-1,-1.930 0.142 0,0.170-0.054 0,3.859-0.652 2,-0.566 0.253-2,-3.977 0.877 0,0.061 0.234-1,2.166 0.049 1,0.330 0.313 0,0.346 0.294 1,0.340 0.267-1,-1.473-0.024 0,0.863-0.397 0,3.646-0.521-1,1.379-0.141 0,1.275-0.004 1,1.143 0.094-2,-2.137 0.041 1,0.785-0.408-1,1.115-0.222 1,1.324-0.074-1,4.889-0.746 1,0.912-0.532 0,-3.371 0.013 0,0.299-0.539 0,3.727-0.950-1,-0.693 0.026 0,2.441-0.325 2,-1.719 0.569-1,-8.320 1.225 1,-1.598-0.116 1,-0.973-0.285 0,-0.469-0.402 1,2.244-1.265 0,-0.543-0.569 4,1.424-0.938-4,-1.625 0.360-3,-5.393 1.979 0,-0.453 0.485 1,1.846-0.392 0,-0.164 0.003 2,-2.135 0.810 1,0.092 0.289-3,1.918-0.094 1,-0.486 0.521-1,-0.256 0.535-1,-0.082 0.521 1,-2.262 0.351 0,-0.379-0.215 0,1.311-0.854 2,-0.658-0.649-2,-0.248-0.284 0,0.059-0.010 0,3.346-1.174 1,-0.398-0.150 0,-0.588-0.140-2,-3.762 0.893 1,-0.555-0.360 0,-0.098-0.021-1,0.236 0.224 1,-1.119 0.574-1,0.529-0.192 3,2.459-1.038 0,0.842-0.453-2,0.342-0.491-1,-0.033-0.494 0,0.127-0.026 0,0.236 0.309 0,0.303 0.108 0,0.334-0.040 1,-1.713 0.712 0,0.336-0.195 0,0.381-0.253 0,0.400-0.286 0,2.295-0.910-1,-0.289 0.376 1,-2.605 1.352 0,-0.541 0.554-1,1.664-0.383 1,-0.137 0.098-1,0.014-0.095 2,0.125-0.229 1,-2.467 0.490 0,-0.852-0.312-2,1.203-0.844-1,-0.199 0.279 1,-1.619 0.828-1,0.268-0.092 1,1.861-0.614 1,-0.107 0.406 1,-0.305 0.558-2,-0.430 0.639 0,-0.498 0.666-1,-0.523 0.654 1,9.119-2.203 1,-10.379 2.634 0,0.012 0.105 0,1.471-0.149 0,-0.209 0.293-1,1.676-0.437-1,0.367-0.446 1,-2.830 0.688 0,0.490 0.052 0,1.607-0.650 0,-0.686-0.488 0,-1.770 0.342-1,0.119 0.026 0,0.340-0.183 1,0.492-0.331 0,6.588-2.300 2,-0.822 0.368-3,-1.480 0.716 1,4.432-0.464-2,-5.182 2.521 2,-0.975 0.808 1,-1.309 0.687 0,2.773 0.193 0,-4.758 0.898 0,8.617 0.297 1,-6.336 0.376 0,2.570 0.200-2,-1.648-0.021 1,-2.830-0.095-1,0.873-0.045 0,-0.510-0.146 0,1.566 0.769 2,-6.078 7.644-1,-7.971 2.996 0,-2.381-0.592-2,-6.105-4.648 2,-0.273 4.290-1,-1.750-2.825-1,-1.262-2.124-1,-2.822 0.572 0,-1.877 0.621 2,1.203-0.228-1,-0.729 0.565 0,4.545-1.926 1,0.396 0.144-1,0.670 0.141 1,-3.676 1.636 0,-1.773-0.527 0,-0.246-0.765 1,1.721-0.017 0,0.246-0.022-1,0.049 1.521 0,3.813-1.381 1,-1.133-0.766 1,-4.143-0.541-4,-1.939-1.446 2,5.656-1.833-1,-3.430-0.528 0,1.877-0.628 3,2.635-0.301-1,-5.234-0.202-2,1.146 0.062 3,1.488 0.082-3,-1.674 0.058 1,-3.580 0.051-1,1.531 0.047 0,0.467 0.021-1,-2.514 0.010 3,5.252-0.001 0,3.193-0.001-2,-9.914 0.003 0,6.441-0.004 3,1.871-0.001-2,-2.568-0.001 1,-0.910-0.001 0,-4.287-0.001-2,4.311 0.000 0,1.354 0.000 1,-0.320 0.000 0,2.430 0.000 0,1.266 0.000 0,-5.475 0.000 2,1.693 0.000 0,2.773 0.000-3,-2.434 0.000-2,1.674 0.000 4,-1.107 0.000 0,-2.463 0.000-1,2.469 0.000 1,1.469 0.000-1,-3.732 0.157-3,5.215 0.945 4,-1.824 2.691 1,0.688 3.353-4,1.955-3.379 3,-0.805-1.882 1,-0.455-1.268-2,0.398-0.247 0,-0.875 4.069 0,-0.502 1.232-1,-2.617-1.147 0,-1.736-2.313 2,2.473-1.522-1,-3.902-0.467-1,3.674-0.313 0,2.148-0.069 2,0.240 3.247-2,2.875 3.080 3,-2.211-0.334 0,-1.213-2.504-3,-2.949-2.514 0,0.457-0.773 2,0.193-0.195-3,1.631-0.028 0,2.520 0.037 4,-2.021 0.014-2,2.293 0.085 0,-0.234 0.034 2,-1.789 0.011-2,1.605 0.006-2,-2.639 0.003 1,0.918-0.003 2,-0.631-0.003 1,0.594-0.003-3,-1.471 0.000 2,1.361 0.000-1,1.805 0.000 0,-1.342 0.000 0,0.926 0.000 0,0.754 0.000 0,-1.695 0.000 0,1.801 0.000 0,-0.488 0.000 0,-1.031 0.000 1,24.203 0.000 3,2.590-8.714-6,1.170 0.152-1,2.660 0.804 2,2.352 2.220-2,-2.418 2.365 1,-5.146 1.676 1,0.359 0.391 1,0.164 0.330 0,0.537 0.253 0,-0.842 0.236 0,-1.057 0.172-1,7.264 0.138 0,-6.066 0.096 3,-0.531 0.030-1,-0.881 0.007-1,4.721 0.059 0,-2.557-0.061 0,3.408-0.013 2,-2.406-0.058-1,-2.025-0.043-1,-1.045-0.028 0,2.469-0.021 1,-1.166-0.010 0,-0.678 0.009 0,1.457 0.008 0,-0.875 0.002-1,-0.438 0.000 0,1.410-0.441 1,-2.715-4.721-3,0.313-2.668 2,-2.488 0.472 0,-1.633-2.140 1,5.533 4.321 0,0.025 4.042-2,-2.041 1.756 0,0.211-0.640 1,0.463 0.019 1,1.254 0.000 0,2.785 0.537-4,-4.230 0.867 2,6.500 1.956-1,-5.326-0.540 1,1.734 0.295-1,1.104 0.434 0,0.590 0.521 0,6.008 2.130 1,1.275 0.852 0,-4.543-1.474-1,0.783-0.131 0,3.066 0.394 2,-0.455-0.550-1,-2.855-1.151-1,0.217-0.516 1,2.961-0.158 1,-0.076-0.644-1,-0.688-0.167 5,-1.094 0.180-5,-0.904-0.005 1,-0.730-0.138 0,-3.141-0.184 0,-0.818 0.349 1,4.992 1.546 2,-1.541-0.118-2,-1.467-0.391 0,-2.951-0.288 0,-1.146 0.391 0,-0.801 0.176-1,-1.248-0.249-1,5.742 1.930 5,-1.490-1.032-1,-1.768 1.303-2,-2.959-1.156 0,6.531 0.254 0,0.117-1.402-1,-1.303 1.316-1,1.225 0.864 0,-0.713-1.986 2,0.506-1.249 0,-2.639-1.393-3,-1.729-0.871 2,3.131-0.466 2,-3.451-0.194-1,3.842-0.047 0,-1.928 0.091-2,-1.977 0.049 1,1.260 0.029-1,-0.678 7.103 3,-0.313-0.298-1,-1.627-3.229-2,0.305-2.428-1,3.270-1.068 5,-1.459 0.462-3,-3.807 6.562 0,-0.354 2.040 1,3.068-7.787-1,-2.248 4.647-2,-4.137 5.893 3,-4.953 0.116-2,-1.055-0.651 1,-3.367-0.688 2,-9.678-7.990-2,-1.854-2.122-2,4.047-0.541 2,-1.170-0.064 0,-1.678-0.020-3,-3.402-0.003 3,2.213 0.035 1,3.570 0.036-1,0.529 0.018 0,-4.031 0.010 1,0.211 0.008-1,0.857 0.003-1,0.098 0.000 0,3.088-0.001 1,0.166-0.001 1,-4.404-0.001 0,-1.484-0.001-2,3.027 0.000 0,0.385 0.000 0,0.307 0.000 3,-0.311 0.000-2,-3.717 0.000 0,-2.367 0.000 1,8.525 0.000-2,-9.920 0.000-2,4.764 0.000 1,3.813 0.000 4,-0.209 0.000-1,0.197 0.000-2,0.426 0.000 1,-6.676 0.000-1,-0.609 0.000-1,0.586 0.000 7,-0.895 0.000-7,-0.613 0.000 1,3.676 0.000 1,5.402 0.000 0,0.094 0.000 1,-8.809 0.000-1,1.260 0.000 0,1.039 0.000 0,4.414 0.000 1,-0.406 0.000-1,-3.910 0.000 2,2.375 0.000-2,-0.473 0.000-1,-3.693 0.000 1,0.873 0.000-1,4.984-1.206 0,-2.150-2.096 0,-1.797-0.520 4,1.305 0.737-3,-4.709 0.243-2,7.902 1.046 2,-0.232-0.668 0,-5.160-1.151-1,3.045 0.865 0,-0.992 0.167 0,1.609 0.074 1,0.127-0.458-1,1.406 0.229 1,-0.822-0.008-1,-2.979-0.271 0,-0.764 0.229 1,-0.139-0.130 0,0.314-0.380-1,4.232 0.760 0,-0.467 0.017 0,-10.447-1.458 0,-0.402 0.435 2,7.791 1.003-1,0.602-0.278 0,-1.826-0.542-1,0.314 0.060 0,2.365 0.563 0,0.020 0.212 2,-1.865-0.034 1,0.607 0.353-1,0.361 0.355-1,0.170 0.340 0,2.344 0.430 0,0.426 0.218 0,-3.535 0.075 2,0.088 0.265-2,3.672 0.244 0,-0.223 0.104 0,-5.910 0.099 1,0.365 0.116-1,0.730 0.072-1,5.963-0.015 1,0.525 0.010 0,-1.016 0.021-1,0.619-0.002 1,-1.297 0.006-1,-0.152-0.015 5,-7.125 0.035-1,0.520-0.042-4,8.799-0.064 1,0.189-0.011-1,-0.195-0.009 2,-0.459-0.008 0,-0.201-0.007-1,-0.010-0.005 0,-8.584-0.003-1,8.580-0.005 1,-0.469-0.002-1,1.084 0.000 1,-0.588 0.000 1,-5.043-0.002-1,-1.756 0.000-1,1.164 0.001 0,-0.672 0.001 0,1.908 0.001 0,-0.332 0.000-1,-0.949 0.001 1,-1.379 0.000-1,-10.836 0.000 2,-1.586 0.001 0,-4.010 0.000-2,2.488 0.001-1,0.178 0.000 1,7.193 0.000 1,-0.445 0.000 0,-4.191 0.000 0,-0.199 0.000 1,0.012 0.000-1,0.166 0.000 1,4.275 0.000 0,0.646 0.000-1,-3.055 0.000 1,0.449 0.000 0,-2.486 0.000 1,1.404 0.000 0,7.387-0.324 1,0.852-0.557-2,-4.725-0.886 0,1.209-0.324 1,6.414 0.407 1,1.094 0.019 0,-1.373-0.565-1,0.719-0.553 0,2.857 0.146-1,0.715-0.055 2,-3.521-0.798 1,1.045 0.290-3,0.963 0.397 0,2.945 0.727 2,0.701 0.330-2,-1.709 0.060 0,1.303 0.440 0,-6.713-0.128 3,2.652 0.814-1,1.371 0.494-1,2.803 0.254 0,-1.189 0.147-1,0.635-0.060 1,0.654-0.121 1,-0.676-1.180-2,9.059-9.606 1,14.059 4.712 0,4.736 1.896-1,-2.184-1.217-2,-0.977 1.773 1,0.016 1.070-1,7.643-1.626 2,-3.830 0.630 0,-3.373 0.655-1,1.307-0.633 0,1.566-0.291-1,1.680-0.035 1,-3.609 0.769 0,0.660-0.282 0,8.520-1.910-1,0.652 0.099 0,-4.814 1.336 0,0.598 0.299 1,3.721-0.457 0,0.908-0.224 1,0.371 0.032-1,-0.029 0.213 0,-0.313 0.331 1,-0.500 0.401-1,-3.389 0.716 0,-0.420 0.332 0,2.334 0.129 2,-0.490 0.390 0,-0.934 0.350 0,-1.205 0.304 0,-1.344 0.257 0,-1.377 0.212 0,-0.912 0.170-1,-0.539 0.132 1,-0.670 0.099 2,-0.734 0.069 0,1.463 0.075-3,-0.748 0.033 0,-0.652 0.010 1,-0.611-0.012 0,0.238-0.014-1,0.965-0.015-1,0.545-0.022 1,0.561-0.023 1,-0.592-0.024-1,-0.375-0.019-1,-3.250 0.302 0,0.225 0.547 0,2.164 0.622 0,0.580 0.278 3,-1.648 0.185 0,-0.033 0.561-3,2.039 0.792 1,0.363 0.146-1,0.826 0.387 0,1.119 0.541 1,5.105 1.381 0,-0.170-0.250-1,-0.830-0.569 0,-6.988-1.853 0,-0.699-0.381 0,1.016-0.109 0,-0.881-0.481 1,-0.389-0.444 0,-0.018-0.397 2,-0.203-0.345 3,-0.326-0.291-4,0.453-0.239-1,0.984-0.191 0,0.893-0.147-1,0.783-0.110 3,-1.762-0.059-3,-0.033-0.042 0,2.139-0.052-1,0.215-0.019 1,0.262-0.004 0,0.283 0.006 1,-1.887 0.031 2,0.264 0.013-3,2.553-0.001 1,0.299 0.020-1,-0.209 0.019 1,-0.559 0.019 0,-2.422 0.022-1,-0.090 0.012 1,2.189-0.440 0,0.145-0.734 0,-2.334-0.204 2,-0.361-0.215-2,1.863-0.791 0,-0.039-0.706-1,0.059-0.355 1,0.129-0.089 0,-2.234 0.204 2,-0.328-0.386-3,1.420-0.736 1,-0.680 0.070-1,-0.740 0.259 1,-0.752 0.380 0,-2.180 0.493 1,9.469-3.695 1,0.041-0.004 0,0.129 0.922-1,1.088 1.313-2,-10.613 2.994 2,5.873-0.169-1,-1.598 1.035 1,0.109 0.676 0,-2.785 0.417 0,-0.748 0.179-1,3.332 0.100 2,-3.145-0.193 0,-0.041-0.267-3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4:15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21619.380 12289.587 767,'-26.055'-2.317'0,"7.219"0.999"0,-3.383-0.096 0,-2.779 0.200 0,-2.232 0.429 0,-23.660 0.467 0,15.051 0.742-14,0.809 0.793-11,-3.414 0.892 20,2.098 0.411 3,-6.803 2.229 0,6.148 0.654 2,3.775 0.684 6,3.869 0.447-2,2.352 0.327 1,4.172-0.594-2,5.982-1.468-3,2.619-0.701 0,2.260-0.708 6,-5.510 0.792 3,-2.760-1.106-5,3.199-1.736-3,5.846-1.004-1,-9.844-0.517 0,2.387-0.267 0,2.367 0.025 0,-1.172 0.036-1,1.922 0.125 1,-1.389 0.071 0,-3.361 0.061 0,3.254 0.078 0,0.480 0.040 0,1.156 0.021 2,2.330 0.009-1,-1.398 0.006-2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4:38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21348.380 12362.587 767,'-11.154'0.000'0,"-0.113"0.000"0,0.002 0.000 0,0.125 0.000-7,-2.414 0.000 6,-7.859 0.000-2,-8.854 0.000 0,-9.141 0.000-1,-2.225 0.000-2,-7.438 0.000-1,-8.375 0.000-2,-8.773 0.000 1,-20.449 0.000-3,-9.277 0.000 1,6.158 0.000 0,-5.365 0.000 1,-19.463 0.000-2,-3.891 0.000-1,14.352 0.000 5,0.797 0.000-1,-12.107 0.000 4,4.340 0.000 0,6.207 0.000 1,7.244 0.000 1,-11.193 0.000 9,14.455 0.000 2,35.289 0.000-3,6.371 0.000 1,0.748 0.000 6,7.926 0.000 1,14.885 0.000-2,3.326 0.000-1,-3.049 0.000 1,5.049 0.000 5,4.438 0.000-12,3.650 0.000-1,2.918 0.000 0,-6.744 0.000 5,3.582 0.000-7,3.520 0.000-1,-2.301 0.000-1,27.396-3.309 4,-1.684 1.382-6,1.764-0.155 0,3.521-0.547 0,7.961-1.209-3,5.852-0.837 1,0.648-0.028-1,4.475-0.613 1,10.727-1.532-1,4.896-0.651-1,-10.641 1.336 1,1.973-0.736 0,16.092-3.002 0,0.023-0.032 0,-0.605 0.444 0,-1.025 0.765 1,-2.123 0.955 2,-2.805 1.046 1,-2.711 1.063 2,-2.516 1.022 2,-13.125 1.692-1,-1.361 0.496 0,4.018 0.209 3,-0.975 0.543 0,13.613 0.225-1,-1.768 0.720 1,-1.930 0.516-3,-1.889 0.348-2,-10.104 0.115-1,-1.324 0.087 1,-4.510-0.002 1,-0.098 0.016 0,3.758 0.047 1,-0.242-0.018 0,-7.559-0.104 1,0.410-0.020-3,4.781 0.010-1,0.953-0.030 1,14.459 1.354 0,0.764 2.020-1,-17.758-0.824 0,0.217 0.643 0,0.416 1.130-1,0.559 1.481 0,14.836 5.260 1,-0.240 0.852 0,-14.582-4.106 2,-0.395-0.264 0,4.123 1.398-3,-0.484 0.417 1,-0.830-0.034-1,-1.061-0.369 3,2.621 0.941 1,-1.715-0.314 1,1.488 0.894-3,-2.334-0.324 0,-5.010-1.389 4,-1.551-0.167-2,0.617 0.424 0,-2.340-1.008 0,-6.021-2.211 0,-1.246-0.180-1,4.248 1.797 1,-1.000-1.012 3,-2.641-1.581-3,-0.928-0.922 0,-0.881-0.331-2,-0.799 0.087 0,0.211 0.659 1,-1.119 0.256 1,8.256 4.771-1,-0.506-1.875-1,-7.521-1.877 1,2.965 5.304-2,-5.502-0.111 5,-4.236-0.019-6,-6.527 2.809 3,-7.854-8.190 1,-12.572 0.493-3,4.783-2.288-1,-6.113 0.702-1,-17.449 2.111-2,-11.658 0.884-2,0.512-1.268 0,-11.756 0.260-1,-9.619 0.727-1,-7.645 1.026 0,-14.914 1.464 2,-0.094-0.287-2,2.457-0.755-6,4.037-1.027 4,15.590-1.758 7,6.631-0.924 0,7.080-0.892 9,7.064-0.826 1,7.148-0.741 0,6.867-0.646-1,6.486-0.547 11,5.910-0.450-1,5.221-0.361-4,6.109-0.276 2,2.744-0.168-5,-0.176-0.197 0,-5.211-0.443-2,6.350-0.084-5,-3.012-0.352-2,4.082-0.293 3,4.578-8.943-1,18.346 0.479-1,4.611 3.679-2,-4.305 2.698 1,-0.398 0.533 0,3.389-0.413-1,16.301-2.713-2,7.934-0.901-1,1.023 0.187 0,4.900-0.521-1,11.877-1.399-1,-0.004 0.547 0,-2.270 0.896 1,-3.609 1.068 2,6.936-1.117 0,1.145-0.676 2,-13.563 1.680 1,-2.824 0.363 6,-3.459 0.535 1,21.273-2.965-3,-25.854 3.295-8,-1.582-0.250 8,13.297-2.247 7,-15.205 2.525-7,-1.445 0.384-3,-5.588 0.989-4,-1.453 0.356 4,4.908-0.434 5,-2.736 0.637-4,-2.693 0.597 0,-2.539 0.541 0,-1.883 0.475 3,-1.328 0.405 1,2.740 0.271 0,-4.861 0.403-2,-0.986 0.196-3,7.998 0.190 1,-1.961 0.250 1,-7.674-0.031-2,-0.508 0.014 1,9.795 0.247 0,-4.029-0.137-1,-1.652-0.123 1,-0.379-0.092-1,-0.973 0.632 0,-21.064 9.986 4,-10.498-8.258-2,5.848-1.599-4,-0.238-0.222 0,-1.920-0.089 0,-9.219 0.050-2,-4.701-0.140 0,-4.176-0.124 0,-3.607-0.107 0,7.463-0.123 2,-1.346-0.044-1,-21.119-0.023-3,2.160-0.074 1,11.578-0.036 2,1.779-0.021 1,5.984-0.007 1,1.592-0.006 1,-8.686-0.027 4,3.352 0.002 2,3.244 0.006-3,5.029 0.011 1,3.670 0.010 2,3.512 0.009-4,3.170 0.008-2,-3.123-0.002 2,-1.291 0.011 7,4.432 0.016-4,-0.203 0.011-5,2.826 0.004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5:24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21402.380 12579.587 767,'-11.436'0.000'0,"0.363"0.000"0,-6.133 0.000-6,5.486 0.000 5,0.158 0.000 0,-2.232 0.000-1,0.682 0.000 1,-0.633 0.000 0,-4.963 0.000-1,-0.658 0.000 0,0.713 0.000 0,0.363 0.000 0,0.600 0.000 3,-2.947 0.000-2,2.512 0.000 0,2.711 0.000 2,2.586 0.000-1,-1.439 0.000 2,-1.729 0.000 3,3.521 0.000 0,-0.646 0.000-4,25.297 0.000 1,0.357 0.000 0,-0.123 0.000-3,-0.068 0.000-1,9.313 0.000-1,-6.404 0.000 1,3.188 0.000 2,-0.258-0.325-2,1.850-0.556-1,4.996-0.627 0,1.613-0.286 0,-2.094-0.191 1,1.355-0.564-1,5.500-0.796 1,1.498-0.149 0,-2.840 0.157 0,1.508-0.414 1,6.191-0.763-1,1.115 0.051 0,-4.355 0.404 1,0.432-0.312-1,0.053-0.075 1,-0.230 0.104-1,4.375-0.313 1,-0.994 0.438 0,-5.713 0.593 1,-0.902-0.145 1,2.563-0.502 0,-2.568 0.228 0,-2.441 0.353 1,-2.236 0.425-1,-2.436 0.457 1,-2.459 0.457-1,-1.109 0.316 6,-2.842 0.466-4,-2.621 0.406-1,-3.020 0.384 1,9.514-0.107 3,-4.064 0.736-1,-3.020 0.428-4,-2.719-0.084 0,-12.270-11.691 4,-10.719 8.699-5,-8.424-1.170-2,5.488 1.563 0,-2.650 0.019 0,-2.805 0.126-1,-2.809 0.197 0,-2.678 0.237-1,0.910 0.424 2,-2.400 0.196 0,-7.004 0.076-1,-2.891 0.231 0,2.629 0.271 1,-1.830 0.142-1,-7.320 0.091 0,-1.744 0.133 0,5.232 0.115 0,0.199 0.067 0,-4.811 0.058 2,1.334 0.050-1,6.920 0.023 1,1.840 0.019 0,-2.729 0.023 2,1.908 0.007 2,5.957-0.013-1,1.605-0.003 0,-4.648 0.014 4,3.418-0.012-3,10.701-0.033-3,1.004-0.006 1,-3.748 0.004 2,1.779-0.009 1,-0.961-0.006 1,1.861-0.010-3,1.572-0.009-1,2.016-0.006 1,1.844-0.005-2,-7.012-0.005 0,5.984-0.006 3,1.105-0.003 0,-0.451 0.001 0,-1.693 0.000 0,25.357 0.005 1,9.422-0.646-8,-6.158-1.111 2,8.816-1.255-1,6.711-0.572-1,5.936-0.238-2,5.104 0.010 0,-1.545 0.296 0,3.525-0.333 0,10.549-0.694 0,3.613 0.111 1,-5.916 0.776 1,0.387 0.297 0,-0.273 0.344 1,-0.758 0.366 0,4.947 0.104-1,-3.387 0.464 2,-9.592 0.589 0,-3.188 0.300 6,1.076 0.178-1,-4.715 0.297-1,-4.170 0.245 2,-3.582 0.197 4,-8.924 0.156-2,-1.785 0.071 0,8.531 0.146 4,-5.422 0.108-6,-4.686 0.047 0,-3.826 0.006 0,0.467 0.043-2,-0.238 0.044 9,-24.021 8.207-10,-7.186-3.954-5,7.893-3.270 3,0.162-0.320-1,-0.854-0.152 1,-5.367 0.005 0,-1.900-0.212-2,0.303-0.216 0,-2.131-0.123 1,4.484-0.134 3,-0.645-0.050-3,-7.518-0.033 0,-1.803-0.058 0,2.295-0.036 0,-0.879-0.024 0,-4.959-0.026 2,-1.260-0.014-1,4.035 0.004-1,0.748-0.001 0,-3.504-0.008 1,-0.078 0.005 1,0.068 0.007-2,0.168 0.008 1,4.254 0.013 7,0.666 0.006-7,-3.014 0.002 0,0.439 0.008 1,3.682 0.008 0,0.049 0.004 1,0.570 0.004 1,0.941 0.003-1,-2.064 0.002-1,1.098 0.003-1,1.453 0.002 1,1.639 0.001 0,3.816 0.001 3,1.234 0.000-1,-0.664 0.001-1,1.383 0.000 0,2.748 0.000 2,-13.914 0.002 2,12.688-0.002-3,1.709-0.001-1,-2.105 0.000 0,-1.184 0.000-2,-2.734-0.506 6,5.504-0.945-6,1.975-5.300 2,10.451-4.336 0,6.357 1.623 0,8.563 4.638-2,4.146 3.232 0,-6.965 1.128-1,3.322 0.122 1,3.523 0.103-2,3.551 0.086 0,7.836 0.069 0,3.896 0.069-2,2.822 0.049 1,1.926 0.034-1,-4.375 0.008 2,0.141 0.009-1,-5.441-0.010 2,-0.600 0.001-1,8.018 0.021 1,-2.621-0.007 1,0.990 0.000 1,-3.340-0.014 2,-2.924-0.012 1,-4.252-0.014 2,-4.063-0.013 1,-7.271-0.016-4,-1.646-0.006 0,-0.426 0.421 2,6.969 3.329 5,-10.549 3.816-2,-13.170 3.480-6,-8.781-6.224 0,0.145-2.162-2,-3.963 0.342-1,-1.643-0.301 0,-4.461-0.040-2,-9.582 0.217 0,-5.836-0.254-1,-4.463-0.306 0,-3.275-0.328-1,3.789-0.502 1,-1.932-0.242 0,-1.795-0.228 0,-1.625-0.207 0,-15.635-0.068 2,-0.150-0.252 2,15.184-0.234-1,1.176-0.101 1,1.625-0.082 0,1.904-0.064-1,-3.664-0.061 2,2.842-0.044 1,7.820-0.337 2,2.012-0.568 2,-2.250-0.649-1,2.889-0.286 0,2.834-0.113-1,2.662 0.016 0,5.477 0.332 0,1.584 0.122 0,1.975-0.178 0,2.199-0.396 0,1.619-0.219-1,1.127-0.078 0,-0.762-0.310 0,1.307 0.156 2,-2.785-0.528 0,2.738 0.543-4,2.547 0.557 1,-4.166-0.337 1,3.174 1.176 0,-0.043 0.715 1,-1.002-2.035-3,1.098-1.180 0,-1.820-0.573 1,2.031 0.938-3,-1.260 0.347 3,27.148 2.392 1,1.334 0.674 1,-3.211-0.099-4,8.441-0.005-2,-6.053 0.000 1,2.076-0.001-1,2.008 0.000 1,-0.793 0.000 0,1.430 0.000 0,4.008 0.000 0,0.771 0.000 0,-2.645 0.001 1,0.115 0.000 0,2.939 0.000-1,-0.273 0.000 1,-0.443 0.000 1,-0.547 0.000 0,-5.916 0.001 0,-0.219 0.000 1,4.752 0.000-1,-1.021 0.000 1,-0.795 0.000 0,-0.596 0.000 0,-2.660 0.000-1,-0.180 0.000 1,5.736 0.000 1,-1.770 0.000-2,-2.139 0.000 1,-6.234 0.000-1,12.574 0.000 0,-12.021 0.000 2,7.758 0.000 4,-4.100 0.000-7,-4.191 0.000 9,-25.656 0.000-6,0.918 0.000-4,-6.176 0.000-2,7.613 0.000 3,-1.973 0.000-1,-1.947 0.000 0,-5.145 0.000 0,-2.771 0.000-1,-2.547 0.000 0,-2.268 0.000 0,6.297 0.000 2,-0.801 0.000-1,-9.039 0.000-1,-0.721 0.000 0,0.191 0.000 1,0.828 0.000 1,5.264 0.000 0,1.592 0.000 1,1.443 0.000 0,1.283 0.000-1,-1.732 0.000 2,1.322 0.000 2,-2.979 0.000 5,3.178 0.000-7,3.250 0.000 0,5.646 0.000 0,1.469 0.000-1,-0.205 0.000 3,-7.750 0.000 4,2.898 0.000-4,4.734 0.000-2,1.018 0.000 2,22.633 0.000 1,3.535 0.000-4,8.217 0.000-4,-7.121 0.000 1,2.566 0.000 1,2.660 0.000-2,2.598 0.000 2,1.586 0.000-1,0.789 0.000 0,-3.111 0.000 1,-0.070 0.000 0,-0.209 0.000 0,-0.305 0.000 0,2.262 0.000 1,-1.393 0.000 2,-1.236 0.000 0,-1.066 0.000 1,0.027 0.000-2,-2.004 0.000 2,-2.092 0.000 1,-2.463 0.000-2,-0.660 0.000 0,0.801 0.000 1,-1.514 0.000 0,-1.598 0.000-1,6.842 0.000 1,-3.541 0.000-1,-3.195 0.000 9,-22.842 0.000-9,-9.064-0.424-4,5.760-0.706 1,-3.211-0.450-1,-3.143-0.245 0,3.600 0.406 0,-1.791-0.002 0,-10.561-0.856 0,-4.127-0.613-1,-3.484-0.300 1,-2.863-0.063 0,3.623 0.489 0,-1.031 0.162 0,-6.756-0.091-2,-1.031 0.326 1,5.783 0.560 2,0.535 0.263 0,1.160 0.252 2,1.590 0.234 1,1.852 0.215-2,1.980 0.190 0,-2.027 0.123 1,2.646 0.180 3,-3.150 0.138 3,5.205 0.160-1,5.066 0.106-1,7.779 0.030-2,2.385 0.025 0,-1.373 0.065 4,3.510-0.001 0,-4.662 0.117 2,2.166-0.053-6,28.805-0.163 4,5.908-0.081-9,-5.201 0.004 0,11.125 0.000-1,6.975 0.000-1,-3.605 0.001 1,3.645 0.000 0,9.654 0.872-1,4.527 1.452-1,-4.084 0.417 1,0.775 0.431 1,6.195 0.724 0,-1.088 0.010 1,-7.777-0.624-1,-2.094-0.220 2,-2.641-0.275-1,-2.955-0.306 4,0.713-0.062 3,-4.037-0.410-1,-6.666-0.547-1,-2.689-0.274 4,2.324-0.045 3,-4.070-0.366 0,-3.520-0.293-3,-4.186-0.234-2,6.871-0.107 0,-2.160-0.320 1,-2.654-0.167-5,0.555-0.128 0,-27.549 0.079 6,1.188 0.403-8,-5.176 0.000-1,6.422-0.005 1,-1.240 0.424 0,-1.133 0.705 0,1.287 0.203 2,-0.203 0.209-1,-4.207 0.607-1,-0.443-0.017 1,5.641-0.772 0,-0.307-0.085 1,-8.707 0.575 1,0.225-0.314-2,0.773-0.314 1,4.781-0.431-1,0.869-0.170 1,2.426 0.132 0,0.590 0.454-1,-9.631 1.968 1,1.502 0.283 7,5.377-0.933-7,1.447-0.334 1,-7.744 0.999 0,5.969-1.523-1,2.490-0.728 1,7.383 9.788 4,17.135-6.476-4,-1.287-1.801-2,9.059 2.379-1,-6.650-1.634 0,1.850 0.205 0,4.590 0.950 0,1.973 0.550-1,1.627 0.160-1,1.299-0.125 1,-3.020-0.538 1,-0.355 0.225 1,-0.406 0.001-1,-0.432-0.166 1,-0.756-0.285 0,-0.975-0.363 0,7.316 1.575 2,-3.459-0.180 2,-3.570-0.017-2,-8.074-1.976 0,8.504 2.395 4,0.350-0.484 0,-4.518-1.524 3,-26.158 2.259-6,-7.258-1.485-3,5.064-1.561 0,-2.793 0.152-1,-5.039 0.434-1,-1.926-0.153 0,1.539-0.606 0,-1.172-0.246 0,-4.938-0.011 0,-1.723-0.363 0,3.330-0.523 1,0.408-0.256 2,0.551-0.237-1,0.637-0.213 0,-2.061-0.133 0,1.717-0.206-1,4.127-0.185 1,0.895-0.105 5,-1.785-0.088-2,0.781-0.083 0,-3.088-0.093 2,2.465-0.051-2,2.650-0.021-2,3.432 0.011 0,2.031 0.011 0,-6.449-0.086 4,3.430 0.070 1,2.131 0.060-2,-1.959 0.041-1,27.719 0.108 1,2.314-0.039-1,1.307-0.001-5,-4.656 0.000 1,2.273 0.000 0,2.182 0.000 0,4.072 0.000-1,0.771 0.000 0,0.871 0.000 0,0.898 0.000 1,-2.479 0.000 0,0.174 0.000 1,-0.273 0.000 0,-0.596 0.000 2,2.111 0.000-2,-0.619 0.000 0,-3.361 0.000 1,-0.875 0.000 1,1.154 0.000 1,-1.271 0.000 0,-3.016 0.000-2,-0.879 0.000 0,3.551 0.000 3,-1.910 0.000-1,-1.824 0.000 0,5.047 0.000 0,-3.480 0.000-1,5.053 0.000 3,-4.613 0.000-4,-0.328 0.000-1,-29.291 0.000 7,-4.184 0.000-9,2.385 0.000 1,-4.271 0.000-2,9.486 0.000 3,-0.824 0.000 0,-2.443 0.000 0,-0.164 0.000 0,0.156 0.000 1,0.377 0.000 0,0.113 0.000-1,-0.078 0.000 0,-0.809 0.000 1,0.813 0.000 1,1.041 0.000 0,0.523 0.000-1,0.957 0.000 0,0.039 0.000 13,-4.848 0.000-17,28.086 0.000 7,1.316-2.327-1,5.068-1.407-5,-5.998 1.175 1,4.529-0.813-1,2.576-0.160 1,1.828-0.395-1,1.211-0.544 0,-1.850 0.099 0,0.900-0.511 1,3.707-1.391 0,0.234-0.622 0,3.521-1.694 2,-1.422-0.196-1,-1.889 0.049 0,-5.215 1.684 0,-1.688 0.643 2,-2.047 0.336-1,-2.205 0.101 0,-0.350-0.515 1,-2.217 0.736 3,6.686-4.087 6,-7.266 1.348-6,-6.248-1.815-2,-11.420-2.017-1,-7.803 6.165 0,-5.590 3.109-3,8.119 2.056 0,-2.156 0.193 1,-1.738 0.173 0,-1.359 0.153-1,-6.750 0.080-1,-0.768 0.171 0,5.541 0.128 1,0.018 0.062 0,-2.285 0.057 1,0.977 0.043 0,3.238 0.013 1,0.434 0.014-1,0.625 0.006 2,0.740 0.002 0,-1.221 0.011 1,1.131-0.008 0,-0.564 0.000-2,1.420-0.015 1,-0.707-0.010 1,1.348-0.018 0,1.488-0.016 0,1.467-0.013-1,-4.988-0.002 1,-0.656-0.019-2,4.066-0.015 2,-0.463-0.011 0,25.264-0.004 0,1.063 0.019 0,2.510 0.000-3,4.592 0.000-2,-6.164 0.000 2,2.045 0.424-1,1.986 0.707-1,-3.627-0.030 1,0.732 0.169 0,3.043 0.347 0,0.109 0.042 0,2.697 0.624 1,-0.010 0.593 0,-3.010-0.141 0,-0.631 0.065 1,1.014 0.756 0,-1.861 0.511 1,-3.295-0.377-1,-1.092-0.035 0,0.484 0.315 0,-1.008-0.334 2,8.965 2.374 6,-8.527-2.626-7,5.373 3.059 0,-6.201 2.293 2,-21.953-0.981 0,-6.232-3.156-3,1.645-1.283-3,3.615-1.331 2,-1.371-0.206-1,2.256-0.543 1,-0.789-0.156 0,-9.486 0.432 1,6.322-0.765-2,-0.609-0.169 1,-0.119-0.147 0,0.240-0.125 1,0.457-0.104 0,0.592-0.083 0,0.260-0.064-1,0.010-0.048 0,-0.725-0.041 3,0.820-0.025-1,1.018-0.015 0,1.805 0.001-1,-9.453-0.072-1,-0.275 0.006 4,4.309 0.034 3,5.029 0.026-10,23.156 0.094 8,2.258-0.009-2,-0.283-0.004-3,4.535 0.000 0,7.207 0.000-3,-9.621 0.000 2,-1.441 0.000 1,0.189 0.000-1,1.971 0.000 1,-0.385 0.000-1,-2.434 0.000 1,-0.500 0.000 0,3.191 0.000 1,-1.381 0.000 3,-1.477 0.000-2,6.975 0.000 1,-0.119 0.000 0,-3.471 0.000-1,-4.518 0.000 1,-25.840 0.000-4,-0.096 0.000 1,0.961 0.000 2,-1.109 0.000 0,-4.207 0.000 0,6.063 0.000 0,-0.625 0.000-2,-1.934 0.000-1,0.111 0.000 1,-4.393 0.000-1,-2.510 0.000 1,9.570 0.000 2,0.320 0.000-1,-0.389 0.000 1,0.729 0.000 0,-11.080 0.000-1,3.039 0.000 1,5.637 0.111 0,1.336 2.181 0,12.055 9.540 3,0.998 1.011-3,-6.143 0.362-2,-2.893-2.765 2,-1.215-0.377-2,2.932-1.215 0,-0.840 0.469 1,-1.125 3.030 1,0.047 0.037-2,0.424 1.932 0,-1.514 2.349 0,3.510-7.304 0,-6.656 5.534 0,0.094-4.015 2,-1.291-0.117-1,-1.904 1.639 0,2.322 0.163-1,3.701-0.509 0,1.287-2.771 3,-3.627-1.884 0,-0.275-1.637-1,1.416-1.156-1,0.092 0.017-1,-5.807 3.249 1,1.738-1.143-1,2.756-2.058 0,-3.256-1.159 1,1.135-2.651 3,0.586-1.254-2,26.217-0.152 3,1.254 0.543-6,-1.447 0.000 1,-0.865 0.000 0,0.719 0.000 1,-0.893 0.000-1,0.160 0.000 1,0.984 0.000 1,0.568-1.576-1,-4.613-7.901 1,1.205 2.383-1,3.023 6.898 0,0.363 0.476 1,-1.443-0.199-2,0.156-0.085 1,-0.586-0.003 1,0.588 0.005-2,0.975 0.003 1,-0.660 0.000-1,-0.250 0.000 1,-0.141 0.000 1,1.658 0.000-1,-0.912 0.000 0,-1.039 0.000-1,-0.035-1.578 2,-4.043-8.627 0,5.275 5.070-2,0.586 3.646 1,-1.158 1.496-1,-0.395-5.156 1,-0.344-3.159 1,1.535 4.288-2,-0.945 3.353 0,0.758 1.014 2,-0.211-0.145 0,-0.736-0.201-1,-0.143-0.010 0,0.523 0.009 0,-0.521 0.000 0,1.967 0.000 0,-1.549 0.000-1,-0.297 0.000 2,-0.506 0.000 0,0.201 0.000-1,-22.217 0.000 2,-0.168 0.000-2,-2.475 0.000-2,-1.221 0.000 1,0.867 0.000 0,1.695 0.000 1,-1.115 0.000 0,0.193 0.000 1,0.705 0.000-1,-0.279 0.000-1,0.063 0.000 1,-1.799 0.000 0,2.910 0.000 0,-2.283 0.000 0,1.176 1.153 1,8.521 9.563 0,13.363-4.410-1,2.842-6.479 1,0.211 0.168-2,-0.291 0.007 0,0.063-0.002 0,0.014 0.000 1,0.488 0.000 0,-2.814 6.744 1,0.051-0.400 0,2.906-1.892-3,-1.732-1.663 2,-4.436 8.494 2,5.949-6.854-2,-0.547-3.999-1,-0.414-0.894 1,-0.381 0.458 1,1.037 0.006-1,1.072 0.000 0,-1.543 0.000-2,-22.883 0.000 6,-1.285 0.000-4,-1.412 0.000-2,0.408 0.000 0,2.236 0.000 2,-2.779 0.000 1,0.965 0.000-2,-3.656 0.000 0,3.156 0.000 1,-0.086 0.000-1,0.299 0.000 1,0.037 0.000-1,0.148 0.000 3,-2.566 0.000-3,1.523 0.000 2,2.502 0.000-1,0.707 0.000-1,-5.188 0.000 1,1.094 0.000 1,0.262 0.000-1,-1.158 0.000 0,2.703 0.000-2,-2.088 0.000 1,1.930 0.000 3,-0.197 0.000 0,2.111-0.688-3,8.961-10.107 3,12.195 4.765-1,4.637 5.415-1,-0.602 0.532-2,1.145 0.195 1,-3.256-0.052 1,2.764-0.029 1,-2.270-0.021-1,1.330-0.007-1,-0.918-0.003 0,-1.225-0.002 1,1.115 0.000 1,2.004 0.001-1,-2.439 0.001-1,4.854 0.000 0,-1.512 0.000 2,-2.930 0.000-1,1.928 0.000-1,-1.379 0.000 1,-1.420 0.000 3,1.637 0.000-2,-0.523 0.000-2,-0.314 0.000 2,2.725 0.000-1,-1.090 0.000-1,-1.221 0.000 0,1.102 0.000 3,0.904 0.000-2,-1.828 0.000-1,1.395 0.000 1,-1.734 0.000-1,1.281 0.000 0,2.568 0.000 1,-3.686 0.000-1,2.770 0.000 1,-1.291 0.000 1,-0.854 0.000-1,-0.598 0.000 0,-0.178 0.000-1,-0.674 0.000 2,3.793 0.000 0,-0.568 0.000 0,1.188 0.000-2,-1.338 0.000 0,-1.063 0.000 1,1.027-0.787 1,-3.369-3.130 0,-1.748-2.270-2,1.250 1.567 1,0.174 2.451 1,0.924 0.556-1,-0.824-2.670-1,-1.203-1.546 1,2.029 1.450 1,0.809 1.946-1,-1.766 2.305 0,-4.576-9.213 1,3.037 2.324 0,3.590 4.382-2,-1.951 2.464 0,0.369 0.683 2,0.637-0.530-1,-0.873 0.018 1,0.320 0.000-2,1.498 0.000 1,-0.934 0.000 1,0.441 0.000-2,1.000 0.000 0,0.039 0.000 1,-0.129 0.000-1,-0.162 0.000 1,0.158 0.000 0,-1.965 0.000 1,-0.398 0.000 0,0.516 0.000-1,-0.625 0.000 1,-22.314 0.000 1,-0.295 0.000-2,-3.258 0.000-2,2.166 0.000 1,-1.090 0.000-1,-0.742 0.000 2,2.920 0.000 1,-0.400 0.000-2,0.688 0.000 2,-1.869 0.000-1,1.504 0.000 0,-3.131 0.000-1,1.275 0.000 1,-0.551 0.000 0,-3.408 0.000-2,2.094 0.000 3,0.846 3.707-1,3.869 5.013 2,-0.736-3.230-1,-0.295 1.507-1,-3.613 0.036-2,4.164-4.091 2,-1.139-1.227 0,0.049-0.866-1,-3.068-0.587 1,1.941-0.440-1,-1.887-0.097 4,3.033 0.102-4,-2.047 0.093 0,2.627 0.501 2,-2.264 4.845-1,3.783 1.135 0,-0.445-1.228 2,23.307-4.433 2,1.885-0.754-7,0.115 0.021 1,-2.523 0.000 2,2.594-0.003 0,0.516-0.004 1,-1.713 0.000-3,-1.266 0.000 2,0.268 0.000 1,1.852 0.000-4,3.824 0.000 3,-2.787 0.000-1,2.328 0.000 0,-0.939 0.000 2,0.658 0.000 0,-0.350 0.000-1,-2.227 0.000-1,-3.709 0.000 2,0.182 0.000 0,2.574 0.000 0,-0.500 0.000-2,1.799 0.000 1,-1.404 0.000 1,-2.322 0.000 0,2.469 0.000-1,-1.924 0.000 0,5.467 0.000 1,-5.207 0.000-3,1.342-0.503 1,0.355-2.913 0,1.756-1.595 2,-1.490 1.276-1,-0.021-1.570 0,3.764-0.689-2,2.014 0.623 1,-0.213 1.430 0,-4.791 1.890 0,0.229 0.395 3,2.127-2.371 0,-1.867-1.189-3,-3.826 1.522 1,-0.164 1.095 2,1.176 0.739-2,2.701 0.748 0,-4.314 1.011-1,1.510-1.007 3,-2.633-5.890 0,3.533 0.707-2,2.172-1.238-2,-0.355 1.159 0,-3.871 2.819 2,3.658 0.738 0,-2.768 1.571 1,0.789 0.944-1,-2.027 0.611 0,1.037 1.066 3,-8.273 9.243-2,-14.098-2.490-1,1.980 0.402 0,-4.088-3.065-1,-4.146-3.210 0,2.609-0.332 0,-2.330 3.082-1,1.727-1.130 3,-0.625-0.768-1,-1.232-0.725-2,-2.078-0.647 1,-0.473-0.692 1,-0.758-0.510-1,0.381-0.371 1,2.502-0.206 0,-0.830-0.114 0,2.807-0.021 2,2.168 0.021-1,1.031 0.042-1,-0.168 0.046 1,0.590 0.037 5,-1.262 0.026-9,23.701 0.021 6,3.797-0.019-4,-2.168 0.000-1,2.555 0.000 0,8.363 0.000-1,-6.670 0.000 1,-0.086-0.343 1,1.924-0.587-2,1.725-0.405 1,1.510-0.255-1,8.535-0.675-1,1.217-0.015 1,-6.803 0.259 2,0.326-0.438 0,3.197-0.663-1,-1.266-0.074 1,-4.480 0.474 0,-0.957 0.154 1,2.031-0.096 0,-1.096 0.318 1,0.064 0.201 2,-2.227 0.391 0,-2.355 0.366-1,-1.068 0.301-1,-1.172 0.305-1,0.074 0.225 4,-1.877 0.240-2,-1.826 0.177 0,-1.018 0.131-1,7.180 0.214 1,-4.240 0.094 1,-3.328-0.051-1,0.199-0.056-1,1.887-0.101 3,-25.705-0.124-2,-4.533 1.974-5,1.734 2.301 0,-7.563 4.390 0,1.113-0.280 1,-5.654 1.340-1,3.428-1.631 0,-2.404 0.426 0,-5.732 1.651-2,-0.779 0.260 1,-9.291 2.785-1,-0.266-0.189 1,17.502-5.585 3,0.637-0.501 0,-2.799 0.692 1,1.564-0.292 1,1.438-0.482-1,1.291-0.607-1,1.439-0.679 2,1.500-0.707 3,-0.846-0.229 1,1.947-0.872-1,-0.404-0.461-3,2.627-0.930 2,2.410-0.767 0,-6.090-0.135 1,8.916-1.233-2,-6.193-0.672 3,4.852-0.372-4,-2.703-0.172-1,0.598 0.495 5,3.529 0.335-8,23.852 0.272 7,0.381-0.093-6,0.576-0.002 0,-0.920 0.002 2,-0.281 0.000 1,4.566 0.000-3,5.484-1.206 0,-7.492-0.302 0,1.730-0.286 0,-1.115 0.133 0,0.820-0.009-13,2.832-0.592 27,-0.129-0.569-13,0.275-0.271-1,0.549-0.048 0,-2.281 0.157 2,0.178-0.395 0,7.521-1.803 1,-1.098 0.156-2,-1.615 0.472 0,-5.859 0.896 1,-1.305-0.263 0,-2.898 0.489 0,-0.842 0.123 0,0.758-0.197 1,-0.811 0.362 2,-0.711 0.406 0,10.754-1.740 1,-1.867 1.625-2,-4.818 1.563-2,3.232 0.796 0,-3.438 0.667 3,-3.420 0.159-3,3.449 0.135 5,-26.197 3.402-4,-2.920 3.012-3,1.990-2.031-1,-1.590 0.049 1,-3.451 0.638-1,-8.012 2.001 0,-5.760 1.354-2,-0.119-0.692 1,-3.830 0.018 0,-9.203 1.251 0,-3.043 0.057-2,4.619-1.177 1,-0.736 0.032 0,-6.133 0.834 1,1.090-0.691 1,8.053-1.424 1,2.633-0.200 0,-1.877 0.464 2,3.504-0.717 1,3.768-0.824 1,3.779-0.860 1,3.605-0.846 4,3.314-0.796 2,4.953-0.968-6,1.963-0.498 2,1.654-0.439 1,1.361-0.380-1,-2.934-0.208-1,2.600-0.517-2,-5.693-0.599 0,3.041-0.617-1,3.023-0.057 4,23.154-5.333-2,-0.287-3.568-7,0.639 3.171 3,5.510 0.627-1,-1.809 0.589 0,-0.721-0.675 1,3.912 0.045 1,0.988 1.686 2,-2.324 1.694-3,-0.936 1.088-1,3.943 0.679 2,-9.422 0.779 1,8.234-0.229-1,-3.332-2.408-1,-2.041-1.579 2,-0.896 0.284 0,-0.441 1.125 1,-1.098 1.283-1,3.639 0.748-1,-1.670 0.989 1,-1.439 0.360-2,-0.406-1.369 2,-3.078-7.129 1,-1.043-0.639-3,1.000 1.354 0,1.658 0.094 0,4.203-1.542 0,-2.623 3.323 1,4.166-0.305 0,-0.863 0.384-1,1.529 0.490 1,-1.225 0.229-1,3.078-1.481 1,-7.834 2.358 0,-0.004-0.547-1,5.754-2.494 1,0.066 0.688-1,0.303 1.160 1,1.262-0.662 1,-3.695 0.397-1,-0.320 0.521 1,5.600-1.925 0,-1.258-0.968-1,-1.877 1.139-1,-3.340 2.335 1,1.342 1.259 1,0.109 2.398 1,-2.551 0.892-1,0.836-0.033 2,-25.576-0.132-2,0.412-0.183-3,-0.789 0.000 0,-1.748 0.000 1,-4.150 0.000 0,-0.512 0.000-1,6.287 0.000 1,-1.793 0.000 0,0.795 0.325 0,-0.945 0.556 0,-3.676 0.627 0,-1.477 0.286-1,1.822-0.133 0,-0.521 0.008 0,-2.756 0.168 1,0.580-0.137 0,0.563-0.177 0,0.527-0.198-1,5.539-0.446 2,0.545-0.113 0,-4.109 0.063 1,0.416-0.178 2,0.709-0.156-3,0.883-0.135 1,-1.207-0.094 2,1.693-0.119-3,1.723-0.089-1,-6.959-0.083 4,2.646-0.090-1,-0.340-0.059 2,4.273 0.021-3,-0.641 0.002 3,29.482 0.100-1,-2.604-0.371-5,7.766-2.040-1,-7.498 0.921 1,3.549-0.801-1,0.971-0.750 2,-3.264 0.555-1,1.328-0.104 0,7.771-1.325 0,2.664-0.554-1,-1.309 0.102 3,1.814-0.512-1,5.953-1.396-2,1.852-0.618 0,-3.414 0.781 0,0.467 0.157 0,3.807-0.845 1,-1.594-0.092 1,-1.832-0.163-1,-1.914-0.205 0,-5.379 1.066 2,-1.818 0.339 1,0.738-0.658 3,-2.336 0.018 0,-4.209 1.064-2,-1.510 0.381-1,-1.328 0.470 4,-1.145 0.519-2,2.971-0.669-1,-2.068 1.053 3,-1.834 0.947-3,6.760-0.493-1,-3.725 2.102 1,0.482 1.455 1,-3.258 0.851-3,-16.648 10.151 2,-8.965-5.433-1,3.225-5.134-1,-5.422-0.199-3,-1.148 0.947 0,3.967 0.388 3,-1.410 0.281-1,-5.711 1.646-1,6.625-0.529 1,0.117 0.177 0,0.320 0.388 0,0.447 0.521-20,2.049-0.414 41,0.375-0.047-20,-3.703 1.747 1,1.221 0.083-1,1.316 0.074 1,-5.346 2.605 1,-0.826-0.583-2,4.217-2.968 3,-0.686-1.671-2,6.205 4.248 1,16.609 1.386 1,5.514-8.103-3,1.078-0.481-2,-0.156-0.214 1,-2.469-0.045 1,-0.270-0.005 1,3.166-0.002-4,-1.742 0.027 4,2.402 0.022 0,0.006 2.054 0,0.578 3.514-2,-2.168-1.043 0,-1.236-1.074 1,-0.602-1.098-1,2.768-0.896 1,-3.271-1.217 2,4.053-0.454-2,-4.754 0.067 0,1.396 0.021 1,-1.486 0.046-3,1.986 0.028 2,-0.492 0.044 1,0.363 0.016-1,1.600 0.004 0,-3.049-0.006 0,1.395-0.003 1,0.434-0.001-2,-0.789 0.000 1,1.820 0.000-1,-1.455 0.000 2,-0.680 0.000-1,3.912 0.000 0,-4.018 0.000 1,-0.871 0.000-2,3.785 0.000-1,0.156 0.000 3,-2.861 0.000 1,-1.170 0.000-3,4.375 0.000 2,-1.119 0.000-1,3.492 0.000-1,-2.943 0.000 1,-1.596 0.000-1,1.949 0.000-1,-1.596 0.000 3,-2.439 0.000 0,3.871 0.000-2,-1.205 0.000 2,-0.793 0.000-1,-0.934 0.000 0,-0.355 0.000-1,-0.193 0.000 2,3.125 0.000 0,2.295 0.000-1,-4.641 0.000 0,3.229 0.000-1,-3.617 0.000 2,-0.693 0.000 0,1.496 0.000 0,-23.869 0.000-2,4.268 9.021 2,-5.148-4.228 0,-2.727 0.754-3,3.352-0.962 1,-1.609-0.443 0,-3.018-0.212 0,-5.588 1.747 0,8.650-2.518 0,-0.449-0.218 0,1.895-0.666 0,0.107-0.281 0,-8.094 0.821-1,-2.178-0.668 1,0.775-0.903 6,3.240-0.684-5,-2.059-0.357 0,2.789-0.239 1,4.666-0.071-1,-0.105-0.026 0,-0.045-0.008 0,-4.666-0.046 0,4.422 0.569-1,0.750 0.791 0,0.951 0.892 1,-2.602 1.035 2,-5.719 1.480-2,4.764-1.632 2,1.465-1.060-2,-0.645-0.621 0,1.822-0.666 0,-2.158-0.390 0,0.764-0.279 1,-0.949-0.098 0,2.127 0.000-3,-2.639-0.007 2,1.354 0.094 6,25.488 0.081-5,-0.025-0.003-3,2.211 0.000 1,-2.996 0.000 1,4.762 0.000-1,-1.553 0.000 0,1.875 0.000 0,3.496 0.000 0,-7.693 0.000 0,0.295 0.000 0,6.078 0.000 0,-3.676-1.206 0,-1.439-1.564 0,3.416-1.534 6,-1.805 0.810-4,-3.443 1.313-2,5.121 0.040 1,3.291 0.623 0,-3.455 0.813-1,0.287 0.404 1,0.381 0.305 0,-3.986 0.152 0,1.719 0.103 0,-2.506-1.672 2,-0.750-3.056 0,-0.170 0.247-3,0.533 0.510 1,-0.666-1.521-1,-1.721-0.580 1,5.246-1.144 1,-0.271 3.627 0,-1.525 0.797-2,-0.246-3.582 1,-0.555 0.913 1,-0.195 2.392-1,-1.131 1.217-1,1.879 0.739 1,-1.809 0.850 0,0.742 0.293 1,-24.967-0.100-3,-1.461-0.192 2,2.313 1.208 0,-4.963 1.565 0,5.359-0.884 2,-0.766 0.029-6,0.639-0.293 3,-1.244-0.099-1,-3.773 0.474 1,-1.842 0.513-1,-0.846 0.247 2,-0.102 0.045-2,2.480-0.426 1,-0.020-0.144-1,-2.947 0.074 0,-0.656-0.282 1,0.094-0.297 2,0.625-0.293 0,3.268-0.391-1,0.844-0.196 0,-3.133-0.050-2,1.600-0.245 2,4.537-0.243 1,0.270-0.102 1,0.338-0.083 1,0.379-0.066-1,-4.596-0.081-1,0.719-0.066-1,0.754-0.036 0,-4.777-0.064 1,5.543 0.049-2,0.506 0.015 0,0.475 0.020 4,-3.436-0.006-2,5.447 0.498-2,-9.240 2.614 1,4.086 0.629 3,5.469-1.342-3,0.111-0.191-1,-7.100 0.843 1,0.047-0.782 0,-1.588 0.897-1,3.217 0.745 0,2.129-0.310 1,-1.229-0.220-1,-0.436-0.383 4,0.580 0.991-3,-1.873 0.721 0,-2.936 0.103-1,2.416-1.409 1,2.357-1.149 0,-5.420-0.360-1,8.219-1.167 2,-0.090-0.230-1,1.451-0.181 0,0.254-0.108-1,-0.641-0.088 0,-9.225-0.153 1,6.367-0.002 3,2.486 0.033-2,0.111 0.010-1,0.568 0.015-1,-4.174-0.007 1,3.813 0.047 0,0.443 0.014 0,-8.377-0.006 0,4.596 0.027-1,-0.588 0.015 1,3.945 0.007 4,-2.146 0.004-3,1.027-0.004-2,-0.143-0.005 3,-0.920-0.002-1,1.557 0.000-2,-2.861 0.000 0,3.912 0.000 1,-2.070 0.000-1,-2.305 0.000 1,-0.785 0.000 1,0.301 0.000-2,0.631 0.000-1,0.924 0.000 3,0.111 0.000 0,1.346 0.000-1,-1.443 0.000 1,2.557 0.000-3,-0.961 0.000 1,1.672 0.000 1,-0.684 0.000 7,24.086 0.000-5,0.299 0.000-4,1.000 0.000 0,-1.428 0.000 1,2.316 0.000 0,-2.168 0.000 2,5.619 0.000-2,1.830-0.424 0,-1.301-2.040-1,3.117-0.974 0,-8.412 1.538 1,-1.188 0.304 1,0.225 0.106-1,2.217-0.038 0,0.535 0.197 0,0.109 0.202 0,-0.199 0.197 0,1.695 0.096 3,-1.162 0.221-3,-1.361 0.186 1,7.373 0.006 0,-2.240-1.263 2,-3.316-1.168 1,1.900-0.829-1,2.045-0.137-2,-2.943 1.146 0,-1.768 0.990 0,1.359 0.613 0,0.541 0.553 0,-2.846 0.383 0,3.180 0.207 0,-2.602 0.072 1,-1.422-0.012 0,3.447-0.004-2,1.338-0.030 1,-5.172-0.053 0,0.311-0.022-1,5.418-0.017 3,-3.402-1.563-3,5.719-2.974-1,-9.701 2.106 2,6.850-1.070 1,-4.309 0.436-2,5.281-2.231 0,0.410 0.112 2,-2.363 1.335-1,4.076 0.540 0,-7.590 1.918 0,0.410 0.338 0,0.154 0.291-1,0.971 0.224 0,-0.236 0.217 0,-0.350 0.162 0,-1.939 0.107 0,-0.543 0.065 1,8.119 0.107 1,-2.111 0.025 1,1.266 0.001 0,-4.818-0.056-2,0.146-0.014-1,-0.088-0.016 0,5.119 0.007 1,-8.277-0.045-1,0.461-0.008 0,0.201-0.007 1,0.006-0.005 2,3.016-0.004-1,-0.166-0.006-2,-0.285-0.003 0,4.971-0.003 1,-7.201-0.001 0,-0.770 0.000-1,9.275-0.004 3,1.520 0.002 0,-10.963 0.004-3,5.533-0.001 1,-0.715 0.001-1,2.549 0.001 2,-4.660 0.001 1,0.250 0.000-2,5.059 0.000 2,-2.777 0.000-2,-0.449 0.000-1,-4.043 0.000 2,4.113 0.000 0,-0.117 0.000-3,-2.311 0.000 3,-0.254 0.000-1,-2.434 0.000 1,1.949-0.206 0,-2.047-2.552-1,0.604-6.268 0,2.301 4.781 1,0.887 2.372-3,-3.100 1.500 1,2.822 0.550 2,0.129 0.007 1,-2.750-0.087-4,-0.553-0.072 2,0.102-0.032 1,0.445 0.007 0,-24.023 0.000 2,-0.785 0.000-5,-3.646 0.971 1,0.488 2.020-1,-4.420 1.281-1,7.457-1.919 2,-0.393-0.282 0,2.289-0.543 2,-8.727 0.734-3,3.896-0.933 0,3.939-0.722 3,-0.047-0.360 3,-2.291-0.249-1,1.895-0.139-3,-1.975-0.100-1,3.328 0.079 1,-3.213 0.065 1,1.262 0.087 0,0.480 0.020-1,-2.283-0.003 0,1.344-0.005 1,1.768-0.003 0,24.748 0.000 1,0.850 0.000-4,-0.738-5.642 0,-0.764-0.361 3,0.162 1.005-3,-0.916-0.539 2,-0.127 0.419-1,4.998-3.165 0,1.922-0.593 0,-4.455 3.304 0,-1.129 2.193 1,-0.100 1.440 1,2.262 1.150 1,-1.998 1.065-3,1.563 0.161 4,-0.145-0.128-3,-3.018-0.170 0,-0.207-0.175 0,3.094 0.034 1,-1.531 0.000 0,0.479 0.000-3,-0.508 0.000 3,1.318 0.000-1,-0.268 0.000-1,1.799 0.000 2,-2.227 0.000-3,-0.490 0.000 1,0.031 0.000 2,0.227 0.000 2,-1.732 0.000-5,4.029 1.576 1,-4.582 2.861 2,2.504 2.531-2,-3.002-1.849 0,0.973-5.425 1,-9.662-10.723 3,-1.545-0.035-2,0.004-1.538-1,0.000 1.286-1,0.000-0.955 1,0.000 0.491-1,0.000-2.854 0,0.000 1.722 1,0.000-0.523 1,0.000 0.263-2,0.000 0.372 2,0.000-0.419-1,0.000 0.358 0,0.000 0.449-1,0.000 0.029 1,0.000-1.939 1,0.000 0.212-2,0.000 2.191 2,0.000 0.729 0,0.000-2.844-2,0.000 3.002 2,0.000-1.927-1,0.000 0.203-1,0.000 0.843 2,0.000-1.026-1,7.809 22.407 3,-0.285-1.148-5,-4.930 2.551 1,4.076 0.744 1,5.014-1.998 0,-3.410-0.789-1,-1.027 4.816-1,-3.496-2.383 2,3.592 0.305 2,-1.512-0.515-2,-2.826 1.110 0,-2.152-0.343 0,-0.996 1.292 0,-0.164 0.623 1,0.188-0.847-1,0.105-1.623 0,7.654-3.219 1,2.660-12.389 0,-10.107-6.782-1,-0.252-3.204-2,0.025 2.927 2,0.018-1.081-1,0.016 0.681 1,0.002-1.911 1,0.000-0.766-2,0.000 1.781 2,0.000 0.519-2,0.000-1.991 0,0.000 1.335 2,0.000 0.910 0,0.000 0.330-1,-1.150-0.425-1,-6.648 2.870 1,-1.234 1.491 0,-2.117 6.304 1,4.203 10.172 0,7.033 2.963 0,-0.086 0.078-2,0.000 1.287 0,0.000 0.533 0,0.000-1.865 1,0.000 0.505 0,0.000 1.368 1,0.000-1.139-2,0.000-0.726 0,0.000-0.078 2,0.000 2.003-1,0.000-2.696 0,0.000 1.170 0,0.000 1.414 0,0.297-1.559 0,5.445-2.277 0,2.969-1.577 0,-5.500 5.221 1,-2.949-0.874 0,-0.340 0.168-3,-0.002-1.303 2,3.273 3.382 1,3.482-2.029-1,-2.848-2.227-2,0.367 1.475 1,0.178-1.689 1,2.357 1.748-1,-2.068 0.011 1,-2.453 2.672 3,-1.625-0.740-4,-0.756-0.063 0,1.164-1.827 2,6.486-2.751 0,0.832-0.114 0,-8.100 2.040-2,-11.635-10.922 3,0.357-0.397-2,0.045-4.411 0,3.342-5.878 0,-5.271 6.728 0,-0.654 3.350-1,2.449 0.423 1,-0.137-0.049-1,-2.295-0.067 1,-0.850-0.077 0,1.244-0.029 0,1.488 0.004 0,-2.980 0.005 1,-0.654 0.002-2,3.232 0.000 1,-1.561 0.000 0,2.082 0.000 0,0.076 0.000 1,0.350 0.000-2,-4.293 0.000 2,1.320 0.000-2,2.311 0.000 1,-2.887 0.000 0,3.125 0.000 0,-1.584 0.000 1,1.432 0.000-2,0.064-0.424 1,-1.500-3.582-1,-3.547-1.516 1,2.934 1.794 0,2.229 1.182-1,-1.156 0.649 0,1.605 1.432 0,-3.193 0.661 6,2.883 0.068-5,-0.811-0.146 0,-1.707-0.093 0,2.197-0.041-1,24.740 0.009 5,0.643 0.006-6,-0.787 0.000 1,1.326 0.000 0,-2.279 0.000 1,0.871 0.000-1,2.287 0.000 2,1.904 0.000-2,3.037 0.000-1,0.143 0.000 1,1.008 0.000 0,-9.988 0.000 0,7.293 0.000 0,-1.891 0.000 2,-0.209 0.000 0,-2.307 0.000 0,-2.328 0.000-1,4.084 0.000 2,-2.115 0.000-1,-1.939 0.000 0,-0.729 0.000-2,-22.287 0.000 5,-7.725 0.000-5,7.938 0.000-1,-1.400 0.000 1,0.594 0.000-1,-0.943 0.000 0,-0.586 0.000 0,-0.297 0.000 0,-2.025 0.000 0,0.266 0.000 2,0.492 0.000-1,0.633 0.000 0,2.324 0.000 1,0.510 0.000 1,-4.318 0.000 0,1.803 0.000 0,1.893 0.000 1,-7.168 0.000-1,4.586 0.000 0,1.803 0.000 1,24.404-6.258-1,-5.162-4.407 4,3.520 0.207-7,2.166 0.075 0,1.662 3.746 2,5.047-1.607 0,-7.664 3.335-2,-0.502 0.489 1,0.928 0.066-1,3.281-0.776 1,1.740-0.292-1,-1.389 0.390 1,0.283-0.358 0,2.203-0.867 1,-0.385 0.227-1,-2.338 1.095-1,-0.025 0.434 1,4.359-1.021 0,-1.250 0.288 3,-1.600 0.143 0,-3.471 1.037-2,-0.988 0.411 0,5.945-2.858 1,-1.396-1.032 1,-0.367 0.236 4,-1.826 2.062-4,-1.152 2.104-2,-2.006 1.658 4,-23.006 2.249-2,0.469-0.773-4,-2.906 0.000 1,1.307 2.471 0,0.844 2.838 1,0.596-1.754-1,-4.234-0.325 0,1.764-0.947 1,2.549 1.269-1,0.465 0.892 1,0.121 2.734 1,-0.781 1.433-1,1.822-1.528 0,0.951-0.351 0,-2.883 3.583 0,5.098-1.508 0,4.074 2.573 1,2.932 1.453 0,1.896 4.225-1,2.152-1.044-2,1.855 1.619 0,1.469 1.994 0,-2.297-7.923 1,0.707 0.079 1,0.219-0.074 0,-0.145-0.181-2,-1.070-1.612 2,4.754 10.423 0,0.764-1.745 0,2.123-0.888 2,-5.580-9.090-1,8.008 7.760-2,-1.438-2.987 1,-3.303-3.836 0,0.260 0.479 0,-5.457 0.475 10,-4.564-22.570-9,-0.666-2.671-3,0.000 2.367 1,0.000-1.446-1,0.000 2.439 2,0.000-0.721 0,0.000-2.114 0,0.000 1.343 0,0.000 1.064 1,0.000-0.707 0,0.000-0.496-1,0.000 1.568-1,3.127-0.056 2,5.477 2.772 0,-4.455-4.192-1,-2.566 1.389-2,-0.424-0.053 1,0.883 0.662 0,8.969 6.900 3,0.965 4.683-1,-1.518 2.966 0,-10.514 8.227 0,0.000 2.559-3,0.059-0.836 1,0.006-2.060 1,-0.006 1.029 1,-0.002-0.016-1,0.000-1.284-1,-0.568 0.581 2,-9.488-6.826 0,-2.201-5.252-1,-1.953-1.128 0,3.057-4.499-1,-2.619 1.472 0,-7.188-1.947 0,5.402 0.457-1,4.088 0.771 1,-0.518-0.904 0,2.234 0.861 1,-0.617-0.495-1,-2.445-1.026 0,-0.930 0.160 0,1.383 0.813 0,-0.131-0.120 0,-2.170-1.100 0,-0.434-0.287 0,1.529 1.006 1,-0.445 0.302-1,-3.051-0.719 2,-1.215-0.046-2,2.283 0.726 1,0.576-0.191-1,-3.850-2.162 1,0.453-0.316-1,4.721 2.097 0,0.588 0.371 0,0.602 0.499 3,0.592 0.577-1,0.561 0.615-1,0.520 0.621 0,-3.660-0.855 2,1.369 0.408 0,1.406 0.136 0,-3.365-1.034-1,0.943-0.143-1,-3.100-2.275 3,2.725 1.170-2,2.334 1.578 4,2.100 1.121-10,21.574 3.904 10,3.547-0.142-4,-0.115-2.924-3,-2.309-0.288 0,5.980-2.665 2,-5.035 1.861-3,-0.404 0.092 1,0.998-0.491 1,-1.346 0.438 0,0.156 0.061 0,0.656 0.186 0,1.006 0.272-1,2.768-0.063 2,0.148 0.469-1,-2.357 0.743 3,-0.367 0.354-3,-0.146 0.335 0,0.025 0.309 0,5.996 0.015 0,-0.695 0.454 4,-1.004 0.352-2,-4.582 0.257-2,-0.852 0.128 1,3.020 0.149-1,-2.199 0.102 1,-2.172 0.045 2,4.553 0.165 2,-2.783-0.081-3,-1.051-0.073 2,1.314-0.067-2,-2.166-0.129-1,0.738-0.057 2,-25.129-0.006-4,-1.125 0.028 4,-2.188 0.000-2,0.840 0.000-1,-8.359 0.000-2,10.795 0.000 2,-1.725 0.000 0,-1.094 0.000 0,-0.580 0.000-1,-0.826 0.000 1,-0.980 0.000-1,-3.523 0.000 0,-0.518 0.000 0,-3.529 0.000 2,0.961 0.000-1,1.443 0.000-1,4.672 0.000 1,1.422 0.000 1,-1.891 0.000 1,2.443 0.000-1,2.311 0.000 1,-3.164 0.000 7,6.023 0.000-6,-7.584 0.000 2,4.529 0.000-3,1.916 0.000 0,0.889 0.000 0,-1.582 0.000 2,25.125 0.000 0,1.504 0.000-6,0.092 0.000 2,2.113 0.000 0,0.473 0.000 0,-1.438 0.000 1,2.121 0.000-1,-3.346 0.000-1,0.848 0.000 2,-1.650 0.000 1,-1.416 0.000 2,0.930 0.000-4,1.576-1.575 2,-2.742-5.345 0,-0.756 2.792-1,6.617 0.450-2,-3.229 2.205 1,-1.855 0.836 2,0.359 0.471-3,0.207 0.281 2,-0.268 0.055 3,-0.365-3.814-4,-0.156-3.655 3,-1.221 2.706-3,3.334 1.678 1,-5.184-4.978 1,-9.309-4.252-1,0.697 0.498 0,0.092 0.338 1,-0.016-2.675-1,0.000 0.515-1,0.000 1.818 1,-9.838 4.445 1,-1.408 6.000-1,-3.182 1.031-2,0.730 0.411 2,0.660-0.099 0,0.988-0.076 0,-0.396-0.048-1,-2.674-0.019 2,1.586 0.326-1,0.895 2.065-1,-5.275 1.743 0,-1.568 1.838-1,-1.830 0.053 0,9.285-3.163 0,-2.484 0.566 2,-0.283 0.375-2,1.578-0.407 1,-0.375-0.072 0,-2.516 0.672 0,-0.500 0.377 0,2.080-0.156 2,0.201 0.483 0,0.018 0.191-1,-0.119-0.032-1,-2.369 0.432 0,-0.301-0.435 1,-2.428 0.076 1,1.146-0.803-1,1.557-0.798 0,3.105-0.597-1,0.301 0.209 1,-2.477 1.192 1,1.291 0.431 1,1.459 0.381-1,-3.602 1.693 0,1.215-0.938 0,4.293-2.305 0,-8.977 1.254 2,8.053-2.767-3,-3.852-0.644 0,2.752-0.957 2,-1.121-0.580-2,-0.111-0.127 0,2.953 0.176 1,-0.973 0.024 1,25.141 0.187 0,1.482 0.039-3,-1.420 0.000-1,4.156 0.000-1,7.436-0.424 1,-8.297-0.707 1,-0.773-0.202-1,1.033-0.210 2,1.162-0.101-3,1.213-0.017 1,0.887 0.048 0,0.609 0.095 0,2.943-0.054 1,-0.611 0.190 1,-0.646 0.200-1,-0.639 0.198-1,-1.004 0.188 2,-1.219 0.171 0,-1.336 0.151 2,-1.355 0.130 0,-2.707 0.126-2,-0.346 0.070 1,3.479 0.054 2,-1.297 0.074 0,-1.461 0.051-2,4.945 0.062-1,-7.492-0.008 0,7.490 0.087 2,-4.727-0.033 1,1.777-0.013-3,-2.520-0.076 3,-1.301-0.042 1,-24.684-0.032-3,-4.500 2.910-4,-0.043 0.976 0,5.098-0.833 2,-0.168-0.101 0,-1.785 0.103-1,-3.932 0.391 0,-1.381-0.192 0,1.383-0.625 0,-1.098-0.259 0,-7.297 0.210 0,-1.330-0.464 0,9.309-0.893 2,0.322-0.185-1,-5.557 0.033 0,0.582-0.266 0,3.371-0.271 0,0.430-0.148 0,-5.361-0.100 3,1.490-0.163 1,1.699-0.114-3,4.463-0.054 0,1.377-0.036 1,-3.006-0.078-1,2.928-0.008 1,2.734 0.013 2,-3.668-0.063 2,3.293 0.079-3,0.680 0.053 1,-0.986 0.054-2,26.521 0.097 2,-1.002 0.283-2,2.877 3.327-2,8.346 1.705-2,-3.600-0.956 0,2.057 0.056 1,3.773-0.293-1,-0.494-0.279 0,1.508 0.397 0,4.902 0.492 2,-6.518-0.748 0,-0.924 0.381 0,-1.359 0.063-1,-1.607-0.165 0,-1.682-0.321 2,-1.658-0.415 1,0.730-0.143 1,-1.014-0.602 1,-2.998-0.485 1,-1.156 0.051-2,-1.160 0.206-1,0.275 0.354-1,-1.023-0.154 0,4.902 1.028 2,1.209 1.729 1,-3.598 1.231-2,-3.838-1.124 1,0.502-0.505-1,3.430-2.726 3,-25.199-3.222-3,-3.580-0.751-7,-1.736-3.224 8,-1.229 1.056-4,-2.561 0.728 1,8.270 1.818-1,-3.896 0.037 0,-1.625 0.198 1,1.316-0.066-1,-0.730-0.426 0,-0.596-0.268 0,-0.475-0.139 0,-3.051-0.312 1,-0.172 0.066 1,3.031 0.369-1,0.604 0.145 1,0.441 0.164 0,0.309 0.173 0,-6.457-0.170 0,1.383 0.330 1,1.627 0.289 2,5.301 0.310-3,1.150 0.132 0,-1.635 0.088-1,1.908 0.128 1,1.791 0.091 2,-4.904 0.087 4,1.496 0.068-4,-1.178 0.045 1,3.168-0.030-3,-1.941-0.009 0,1.566-0.228 0,2.914-2.860 2,11.713-9.126-1,8.727 3.044 0,2.631 2.900-3,-0.656 0.549 2,2.453-2.267-1,3.027-0.825-2,-6.832 4.257 2,6.004-2.669 0,-4.326 1.837 0,-0.066 0.359 1,4.428-2.256 1,-4.059 1.807-1,6.332-1.541 0,-6.973 3.501 0,0.338 0.448 1,-1.084 0.718-1,0.561 0.342-1,2.063-0.270 0,0.102-0.324 0,0.797-0.691 1,-0.691-0.509-1,-0.898-0.498 0,7.545-2.640 1,-8.986 2.759 0,-0.789-0.374 1,8.766-4.368-1,-1.498 1.236 2,0.473 1.211 0,-3.219 2.369-1,-0.654 1.580-1,0.551 1.725 1,-0.682 0.799 1,-2.492 0.266-2,1.086 0.162-1,0.514-0.202 1,-1.340-0.288 2,1.434-0.081-1,0.117-0.009-1,0.914 0.013 0,-1.605 0.007-2,1.275 0.002 3,-2.883 0.000-1,0.146 0.000 0,0.146 0.000-1,3.352 0.000 2,-0.475 0.000 0,-2.170 0.000-3,-0.508 0.000 2,-0.688-5.799 2,-0.246-2.334-1,-17.129 17.980 1,1.387 0.087-2,-5.318-0.029-3,-2.805-1.992 2,-3.666-0.848-1,4.561-3.421 0,-4.838-0.853 2,4.670-1.949 1,-3.400-0.587 0,0.330-0.435-2,-2.932-0.196 2,5.076 0.415-3,0.748 2.679 2,-2.133 1.963 1,2.771 0.362 0,0.574 0.327-2,-9.076 2.437 1,-0.658-2.285 0,5.928-2.901-2,-6.168-0.844 1,10.107-1.372 3,-9.385 1.125-2,3.385 2.093-1,5.412-0.199 1,-2.629 0.368 2,0.721-1.010 0,0.566-0.655-1,24.227-6.039 2,-2.980-8.119-4,3.250 1.544 0,-1.578 5.526-1,4.027-3.485 1,-4.760-0.070 3,1.838-1.878-3,-0.414 2.646-1,3.918 1.994 3,-1.520 0.021 1,-3.213-1.695-1,0.689 3.208-1,1.777 1.795 0,-2.100-4.029 0,-0.102 0.009 1,0.566 2.533-1,3.545-3.519-2,-2.430 2.257 2,2.350 0.674-1,-2.041-1.177 0,-1.900-4.829 4,-3.369 1.734-4,3.771 0.220 1,1.100 4.804 0,0.486-2.276 0,-0.699-1.815 1,1.379 4.747 0,3.066 1.425-4,-2.100-4.467 3,-2.529-0.595 0,1.145 3.221 0,0.813-0.018 1,-6.994-6.728 0,-15.988 5.304 0,-1.969 4.947 0,-1.615 0.004-2,-3.242 0.000 0,3.557 0.000-1,-1.352 0.000 0,-1.439 0.000 2,2.201 0.000 0,-4.689 0.000-1,2.596 0.000 3,-0.428 0.000-3,2.639 0.000 2,-1.963 0.000 0,2.854 0.000-3,-4.096 0.000 2,1.793 0.000 1,-1.541 0.000-1,2.654 0.000 0,-1.949 0.000 1,4.645 0.000-3,-6.512 0.000 2,1.074 0.000 1,-0.766 0.000-2,2.457 0.000 0,-2.939 0.000 0,1.842 0.000 2,0.418 0.000 0,0.547 0.000-2,2.344 0.000 1,-1.828 0.000 0,-0.850 0.000 2,-1.457 0.000-2,-4.516 0.000-1,9.947 0.000 0,-4.746 0.000 1,3.311 0.000-1,-0.254 0.000 0,-0.092 0.000 1,-3.789 0.000 1,5.207 0.000-2,0.617 0.000 0,-8.791 0.000 2,3.102 0.000 0,2.416 0.000 0,2.631 0.000-1,-3.680 0.000 3,-0.645 0.000-3,0.063 0.000-1,0.986 0.000 0,-0.533 0.000 1,-1.166 0.537 0,-0.396 2.864-1,0.189 1.065 1,1.273-0.987-1,-4.697-0.401 1,1.883-1.178 0,2.816-0.878 0,1.967-0.501 0,-1.740-0.253 0,-3.139-0.215 0,-4.012-0.175 0,9.809 0.013-1,0.529-0.001 1,0.615 0.008 0,-7.355-0.045-2,4.123 0.060 1,2.838 0.365 4,-2.334 2.617 0,-2.506 1.931-3,2.023 0.290 0,-4.926 3.589-1,9.893-3.550 0,-6.873 3.470 1,-0.004-1.334-1,-0.193-1.836 1,-1.068-1.608 2,3.621-1.662-2,1.623 0.646 0,-5.535 2.808 0,7.621-1.108 0,0.137 0.695-1,0.385 0.511 1,-4.645 2.670-1,-2.119-0.163 0,-2.381-1.260 3,1.781-2.700-1,-0.016-1.939-1,3.664-1.566 4,25.779-2.210-2,1.463 1.433-2,-1.012 0.000-1,3.291 0.000 1,2.443 0.000-1,-0.047 0.000 0,-1.998 0.000 0,4.453 0.000-2,-4.852 0.000 3,2.201 0.000 1,-6.139 0.000-1,-0.266 0.000-1,7.797 0.000 0,-7.385 0.000 0,-0.182 0.000 1,-0.480 0.000 0,7.039 0.000 1,-6.586 0.000-1,8.258 0.000 1,-6.707 0.000 0,3.572 0.000 0,-1.314 0.000 0,-2.998 0.000-1,-0.049 0.000 0,-0.424 0.000 0,-0.123 0.000 2,1.160 0.000-1,-1.732 0.000-2,0.150 0.000 1,0.209 0.000 0,-0.256 0.000-1,1.756 0.000 1,2.025 0.000 0,-0.488 0.000-1,-0.838 0.000 0,-2.018 0.000 2,1.682 0.000-1,1.875 0.400 1,-3.779 7.396 1,-8.830 4.437-3,-5.039 1.476 1,-3.785-2.653-1,-0.760 0.295 0,-5.449-2.192 3,-2.629-1.171-3,-0.795-1.785 0,5.096-2.569 0,0.049 0.126-1,-6.627 2.981 2,3.607-1.447 0,0.594 1.353-1,-1.439 1.195 2,-0.389 1.283 1,3.814-2.479-3,-4.512 1.021 0,2.881-2.702 3,-0.373-1.598-1,-0.846-2.922-2,2.156-1.195 6,23.428 0.469-2,1.041 0.294-5,3.426-2.899-1,5.178-0.975 1,-5.102 0.832 1,0.535-0.225-2,2.633-0.658 0,5.277-1.441 0,1.469-0.801-1,-5.932 1.381 2,0.656 0.003-1,8.168-1.360 1,0.760 0.452-1,0.010 0.589 2,-0.529 0.660 1,-4.682 1.073 0,-1.328 0.510 0,4.699-0.551-1,-1.918-0.156 0,-1.717-0.018 3,-2.957 0.305 2,-2.953 0.412 0,-4.520 0.744-3,-1.574 0.338-1,0.125 0.146 3,7.645-0.488 5,-3.832 1.123-5,-3.592 0.765-2,3.391 0.470 5,-27.779 0.560-6,-4.766-0.810-2,-2.014-0.003 0,1.982 0.003 1,0.063 0.002-2,4.998 0.003 1,-1.908 0.000 4,0.783 0.001-2,-0.533 0.000-1,-2.621 0.000 0,-0.645 0.000-1,1.959 0.001 1,0.131 0.000-1,-4.436 0.000 1,0.641 0.000 2,0.814 0.000-2,3.250 0.000 1,0.795 0.000 1,-1.375 0.000-1,0.693 0.000 0,0.559 0.000 1,-5.637 0.000 3,5.029 0.000-5,0.340 0.000 1,0.342 0.000 1,-3.488 0.000 1,4.873 0.000-3,-0.025 0.000 0,-0.025 0.000 2,-6.785 0.000 0,6.980 0.000-2,-0.111 0.000 0,-0.107 0.000 2,-5.809 0.000 0,4.119 0.000-2,0.193 0.000 0,0.672 0.000 1,-4.168 0.000 0,-1.561 0.000 0,2.676 0.000 1,-2.277 0.000 1,2.197 0.000-2,-0.270 0.000 0,-0.443 0.000 0,3.824 0.000 0,0.551 0.000 0,0.861 0.000-1,-2.758 0.000 1,-2.756 0.000 0,2.684 0.000 1,3.025 0.000 0,-3.549 0.000-1,-0.588 0.000 2,-0.088 0.000-3,0.768 0.000 1,0.918 0.000-1,-1.143 0.000 1,2.109 0.000 2,0.957 0.000-1,-2.385 0.788-1,2.709 5.395 0,0.570 0.707 1,-3.008-3.565 1,21.568 5.573-1,4.586-1.920-4,-1.891-2.228 3,8.668 1.172-2,-2.447-0.868-1,2.145 1.517 3,-2.457-0.060-2,0.123 0.645 3,-3.953-2.048-1,-0.596-0.632 0,-0.855-0.764-1,2.688 0.159 2,3.910-0.613-1,-3.377-1.793 2,1.777-1.130-2,-2.846-0.854 1,0.287-0.009 0,-1.377 0.317 0,1.018 0.176 0,0.033 0.049-2,0.037 0.002 0,-1.465-0.005 1,0.145-0.008 0,-0.449-0.004 0,1.135 0.000 1,0.945 0.000 0,0.486 0.000 2,-2.586 0.000-6,-22.373 0.000 5,-3.756 0.000-3,3.553 0.000 0,-1.980 0.000 0,-1.775 0.000-2,-2.832 0.000 3,-3.379 0.000-2,9.840 0.000 0,-2.352 0.000 2,-0.721 0.000-1,-0.684 0.000-1,-0.621 0.000 1,-0.125 0.000 1,0.234 0.000 0,3.697 0.000-1,-0.563 0.000 1,-7.059 0.000 0,0.049 0.000 0,4.732 0.000 1,0.506 0.000-2,-1.719 0.000 0,0.131 0.000 0,0.416 0.000 1,0.600 0.000 1,-1.709 0.000 2,0.797 0.000-4,0.770 0.000 1,-6.041 0.000 2,8.156 0.000-3,1.010 0.000 1,-8.619 0.000 3,3.525 0.000-1,2.502-0.325-2,0.713-1.820 1,-1.748-1.248-1,-0.758-0.144 0,-0.666 0.440-1,-0.498 0.665 1,-1.568 0.624-1,-2.156 0.628 1,-0.113 0.618 0,-0.184 0.381-1,1.215 0.180 0,8.404 0.043 0,0.033 0.017 1,-5.650 0.043 1,5.492-0.030-1,-0.539-0.003 1,-0.645-0.005-1,-0.689-0.006 0,-1.521-0.539 0,1.049-0.877-1,-4.434-1.056 0,6.080 0.559 0,0.102-0.017 2,-8.830-1.187 1,0.818 0.503-3,9.596 0.952 1,-7.447-2.559 1,-2.543-0.963 1,9.035 2.373-2,0.715 0.359 0,-2.490-1.561-2,0.387-1.504 2,-1.768-0.780 3,1.344 1.669 0,0.953 1.764-4,-1.521 1.027 4,28.563-3.987 0,-1.059-0.925-6,1.598 3.117 1,-0.387 2.328 2,0.303 0.702 0,-0.520 0.339-2,1.146 0.170 0,5.834 0.138 3,-3.209 0.016-1,-6.367-0.049-1,1.012-0.003 1,3.047 0.005-1,0.387-0.010 0,-0.004-0.010 0,-2.205-0.016 0,0.258-0.007 0,2.082-0.004 0,-0.834-0.008 0,-1.154-0.007 1,-2.393-0.005 1,0.059-0.003-1,1.658-0.003 1,-0.697-0.002 0,-0.902-0.002 0,6.930-0.003-1,1.885-0.001 1,-4.623 0.001 2,-1.525 0.001-2,0.193 0.002-1,-0.018 0.001 0,-3.490 0.001 0,0.396 0.000 1,1.498 0.000 0,-0.666 0.000 2,1.240 0.000-4,-1.971 0.000 1,2.727 0.000-1,0.301 0.000-2,0.529 0.000 3,-0.121 0.000 0,-3.588 0.000 1,2.926 0.000-2,-1.955 0.000 3,0.654 0.000 2,-24.373 0.000-2,-2.541 0.000-5,-9.855 0.000-1,1.398 0.000 2,10.732 0.000 1,-1.389 0.000 0,-3.799 0.000-1,-1.303 0.000 0,-4.279 0.000 0,-1.480 0.000 0,-4.490 0.000 0,-0.973 0.000-1,-4.551 0.000 1,6.924 0.000 1,0.551 0.000-1,0.754 0.000 2,0.861 0.000-1,6.896 0.000 2,0.822 0.000 1,-9.514 0.000-2,1.707 0.000 1,1.580 0.000 0,5.922 0.000 3,1.316 0.000-3,1.260 0.000-1,1.158 0.000 1,-1.021 0.000 3,0.961 0.000-3,0.730 0.000 0,-7.584 0.000 0,8.656 0.000-1,-9.014 0.000 0,8.457 0.000 3,0.277 0.000-3,0.012 0.000 0,0.504 0.000 0,-4.229 0.000-1,2.768 0.000 1,0.197 0.000-1,0.684 0.000 1,-6.549 0.000 0,7.227 0.000 0,0.164 0.000 0,-7.422 0.000 0,0.154 0.000 0,-1.244 0.000 0,1.869-2.364 1,1.211-2.572 0,2.752 0.279 0,-0.631 0.622 0,2.049-0.685 0,-3.158-1.361-1,4.395 2.425-2,-4.791-0.067 1,2.180 1.531 2,2.734 1.146 0,-2.523 0.161-2,0.430-2.415 3,2.166-0.785-2,-3.631-1.175-1,1.150 1.952 1,3.039-0.576 1,-0.012-3.449 0,-0.018 1.524-1,2.105-2.138 1,7.865-3.375-1,0.842-0.614 0,-0.002-0.506 0,2.404 1.216-1,5.480-0.786 0,2.395 6.651 1,0.713 0.609 1,-0.729-1.360-2,-0.605 1.097 0,0.357 0.751 2,0.150-0.863-1,1.398-0.179 0,2.604-2.654 0,3.834-2.682-2,-4.322 3.205 1,-3.121 2.809-1,0.539 0.692 1,0.387 0.734 1,4.811-1.469 2,2.582-1.086-3,0.041 0.665 0,-2.449 0.338 3,4.020-1.421-2,-9.230 2.818 0,0.898-0.460 0,-1.199 0.364-1,0.188 0.039 0,2.133-0.287 0,0.557 0.316 0,-1.314 0.718 0,0.547 0.316 0,2.242 0.085 2,-0.082 0.405-1,2.555-0.292-1,0.939-0.449 0,-6.102 0.801 1,0.332-0.004 0,2.740-0.564 0,0.465-0.438-1,0.418-0.225 0,0.369-0.060 0,2.865-0.778 1,0.180-0.481 0,-0.406-0.138-1,-0.805 0.113 0,-2.869 0.767 1,-0.295 0.295 0,3.779-0.386 0,-1.170 0.601 0,-6.795 1.295 2,-0.547 0.254-1,3.322-0.090-1,-0.113 0.381 1,2.861 0.201 1,-1.311 0.408 1,-1.574 0.310-4,1.496 0.158 1,-3.174 0.248-1,-1.227 0.098 3,6.018 0.212 2,-4.516-0.081-4,1.266-0.030 0,1.709-0.051 1,-0.824-0.090-1,1.359-0.059-1,-3.236-0.046 3,-1.166-0.018-2,2.873-0.011 0,0.322-0.006-1,-1.975 0.001 1,-2.137 0.004-1,2.439 0.000 1,-2.824 3.274 4,-18.242 5.693-2,-5.420-4.964-2,-1.055-0.312-2,-3.625 0.544 0,-2.352-0.286-1,-1.277-0.898 1,10.012-1.795 1,-1.795-0.062 1,0.041-0.227-1,1.432-0.277 0,-0.389-0.144 0,-2.363-0.088 1,-0.654-0.139 1,-3.793-0.099 0,0.885-0.130-1,1.432-0.089-1,5.293-0.026 0,0.041-0.020 1,-4.287-0.048-1,0.961-0.009 3,1.229 0.002-1,-5.938-0.045 0,3.629 0.046 0,0.363 0.029 1,-2.398 0.021 0,-0.322 0.024-2,-0.199 0.019-1,4.369 0.009 1,0.840 0.005 0,-0.309 0.002 0,-0.102 0.001 0,-3.795 0.001-1,3.932-0.002 0,-0.016 0.000 0,0.080-0.001 2,-6.760 0.001 0,2.201-0.002-3,-2.080-0.001 4,-0.299-0.001-2,3.066 0.000-1,3.877 0.000 0,0.018 0.000 1,-3.502 0.000 6,0.352 0.000-7,0.945 0.000 1,2.170 0.000-1,1.791 0.000 1,-0.443 0.385 2,-1.654 2.346-2,-0.334 0.896-1,-5.459 1.953 0,0.660 1.050 0,0.701-0.815 0,-0.373 1.631 0,0.771-0.164 0,-0.188-0.567 1,1.064 1.364 1,5.580-1.934 0,-1.205-0.553 0,-0.172-1.792 3,-0.373-1.669-5,1.564-1.242 5,23.771-0.945-3,-4.113 6.953-3,2.256 1.352 1,0.734 0.026 0,-1.814 2.296 0,-4.191-0.046 0,1.682-0.244 1,4.082-0.913 1,1.219-0.070-1,-3.713-2.494-1,2.934 1.533 0,4.119 2.787 1,-5.727-2.407 0,2.518 2.099 0,-2.170 0.626 1,0.076 0.823-1,-0.855-0.948 0,-1.342-1.782-1,-0.789-1.208 0,0.098-0.135 0,2.883 3.196 3,-3.568-1.865-1,-6.324 2.024 0,-10.947-7.062 1,-1.021-4.528 0,-0.553-1.530-3,9.152-11.231 1,2.170-0.086-1,0.488 1.249 0,0.154-2.841 1,-4.197 2.720 0,-4.941 1.563 1,3.035 0.285-1,-5.285 3.829 0,-2.109 5.523 0,1.432-4.356-1,1.541-4.652 0,3.938-1.528 1,-1.154 1.771 0,-4.471 8.438 2,-0.428-3.789-2,4.098-4.670 1,-3.725 5.670-1,-1.221 3.917-1,6.688 8.979 1,6.920 3.503 1,6.459-1.988-2,-0.170-1.833 1,1.412-1.021-1,5.424-3.102 1,0.359-3.986 1,2.668-0.896-2,-0.410-0.148-1,-1.838 0.097 2,7.959 0.039 0,-7.936 0.074-2,2.770-0.317 0,2.775-0.550-1,5.875-0.624 0,2.240-0.278 0,1.977-0.538-1,1.699-0.695 0,-2.836 0.111 2,1.107-0.096 0,5.633-0.808 0,1.006-0.510 0,-0.154-0.158 1,-0.971 0.100 0,-1.061 0.279 0,-1.074 0.393 0,-9.129 0.952 0,-0.813-0.150 0,2.492-0.544 3,-1.637 0.084 1,1.555-0.242-1,-1.705 0.344-1,-1.492 0.400 1,-1.275 0.421 1,-1.457-0.008 2,-1.520-0.313-4,-5.164 0.646 0,-0.352 0.017 0,3.568-0.586 0,-0.813 0.216 0,-0.883-0.176 1,-0.891-0.447-1,-0.430-0.171-1,-0.082 0.033 0,6.162-2.187 2,-2.389-0.597-1,-0.490-0.584-2,-0.674-0.308 1,1.168-0.421 1,-2.783 1.780-3,-1.123 0.953 1,-1.281 0.975 2,5.908-0.338 3,-2.586 0.621-4,-0.945-0.585 1,3.484-1.887 0,-5.539 1.454 0,-0.064 0.076-1,-0.484 0.365-1,6.059-1.321-1,-2.637 1.849 1,2.338 0.857 3,-1.861 1.212-1,2.717 0.614-1,1.842 0.545 0,-0.875-0.937 0,0.674-1.445-1,-7.953 0.820 0,0.625-0.026 0,0.283 0.065 1,0.025 0.127 0,0.289-0.260 0,0.463-0.522-1,-1.600 0.096 0,-0.039-0.067 1,-0.133 0.034 0,-0.197 0.108 0,0.084 0.160-1,0.295 0.192 1,5.121-0.357 0,-0.807 0.437 1,-1.268 0.409 0,-3.795 0.502-2,9.277-0.264 0,-3.990 0.619 2,-0.475 0.310 3,2.311 0.222-4,2.041 0.153 0,0.297 0.063 0,-7.275-0.098-1,2.895-0.002 1,-2.371-0.056 2,-1.412-0.043 0,-1.258-0.036-3,3.232-0.025 2,-0.410-0.007 0,-2.520 0.003 0,-0.037 0.004-2,0.123 0.068 2,-0.654 3.094 0,-11.334 8.217-1,-14.715-4.954 2,1.127-2.388-4,-1.818-0.681 0,2.295-1.307-1,-1.445-0.327 2,-3.875-0.335 0,4.785-0.570 0,-0.463-0.146 0,-2.688-0.078 0,-0.477-0.151-1,-0.355-0.128 1,-0.254-0.106 0,4.473-0.099 0,-0.184-0.040 1,-5.557-0.038 0,-1.012-0.043-1,-0.178-0.030 1,0.428-0.020 0,2.852 0.001 0,0.217-0.004-1,-1.863-0.011 0,0.902 0.004-1,1.076 0.006 4,1.148 0.008-1,2.873 0.015 0,0.805 0.006-1,0.719 0.007 1,-13.693-0.024 3,12.363 0.039-2,1.393 0.008-1,-5.059 0.002 0,1.193 0.009-2,-3.838 0.009 6,3.434 0.001-5,3.002-0.001-1,1.117-0.003 2,-3.988-0.001 1,2.709-0.003-3,-2.740 0.000 2,3.283 0.000-1,0.854 0.000 0,-2.336 0.000-3,0.938 0.000 4,1.939 0.000-1,-1.576 0.000 0,-1.414 0.000 0,1.631 0.000 0,0.867 0.000 0,0.254 0.000 0,-4.088 0.000 1,1.287 0.000 0,2.102 0.000-2,-0.314 0.000 2,-0.729 0.000-1,1.086 0.000-2,-1.068 0.000 2,-2.031 0.000 0,-0.512 0.000 0,2.129 0.000-1,-1.418 0.000 2,3.756 0.000 0,-3.465 0.000 0,3.303 0.000 0,-2.748 0.000-1,2.330 0.000 0,-2.695 0.000-1,3.117 0.000 2,-2.680 0.000-1,0.813 0.000-1,0.602 0.000 0,0.383 0.000 5,26.316 0.000-2,-2.123 0.000-5,6.879 0.000 0,-7.826 0.000 1,1.363 0.000 0,1.234 0.000 1,3.797 0.000-1,1.748 0.000 0,-1.832 0.000 0,0.129 0.000 0,3.082 0.000 1,0.703 0.000 0,-2.070 0.000 0,0.746 0.000-1,3.074 0.000 4,-0.520 0.000-2,-0.586 0.000-2,-0.609 0.000 1,-5.689 0.000 1,-0.203 0.000-1,7.021 0.000 2,-1.314 0.000 1,-5.697 0.000-1,-0.969 0.000 0,1.322 0.000-1,-0.420 0.000 1,1.566 0.000 1,-1.383 0.000 1,-1.537 0.000-3,-3.008 0.000 0,10.164 0.000 0,-2.311 0.000 4,-1.400 0.000-2,-3.455 0.000-2,-2.014 0.000 2,-0.797 0.000-2,1.381 0.000 1,-0.770 0.000 0,2.865 0.000-1,-3.648 0.000 0,0.109 0.000 0,3.613 0.000 1,-0.416 0.000-3,6.656 0.000-1,-9.678 0.000 3,4.813 0.000 0,2.752 0.000-2,0.111 0.000 2,-2.434 0.000 1,2.463 0.000-1,-1.150 0.000 0,1.766 0.000 0,-7.617 0.000 0,0.752 0.000-1,-1.338 0.000 0,0.111 0.000 0,5.820 0.000 1,-1.131 0.000-1,-1.564 0.000 0,2.902 0.000 2,-1.367 0.000-1,1.598 0.000 4,-0.254 0.000-2,3.463 0.000-3,-4.889 0.000 1,-2.314 0.000 0,0.342 0.000 0,0.738-0.424 0,4.307-2.822 0,-7.934 0.837 0,0.311-0.011-1,6.992-1.068 0,-7.607 1.815 0,0.199 0.283 0,0.203 0.277 1,8.100-0.249 3,-7.697 0.850-4,-0.645 0.187 0,8.787 0.067 2,-3.146 0.299 0,-1.621 0.125 0,-3.938-0.021-1,2.078-1.212 3,0.908-3.498-3,-1.238 0.578 0,0.840 0.421 0,-1.391 1.043-2,-0.744 0.883 1,1.660 0.748 2,-0.682 0.937 1,1.559 0.243-1,-2.697-0.158-1,-0.109-0.080 0,4.531-0.031-1,-0.354-0.016 1,-4.563-0.005-1,3.271-0.003 0,-1.500 0.001 3,-0.697 0.002-2,3.234 0.001-1,1.420 0.001 0,-2.424 0.001 1,-1.607 0.000-1,-0.711 0.000 2,1.387 0.000 0,-0.385 0.000 0,-1.154 0.000 0,2.648 0.000-1,-1.781 0.000 0,0.660 0.000-1,-2.135 0.000 2,1.555 0.000-1,-0.928 0.000 0,0.963 0.000 0,-1.361 0.000 0,0.689 0.000 0,-0.186 0.000 0,1.201 0.000 1,-2.164 0.000 0,-22.697 0.000-1,0.133 0.000 0,-1.867 3.511 0,2.564 2.544-1,-2.639-2.108 0,0.949-1.907 1,-2.076-0.592-2,-1.596 0.692 1,-3.646 1.727 0,8.357-1.554 0,-0.002-0.112 1,-8.529 2.738-1,8.768-1.448 1,0.584-0.015 0,-6.797 1.996 0,0.055-1.518 1,-2.352-0.984-2,0.902-1.190 0,-1.938-0.734 1,8.637-0.764 0,-0.096-0.153 0,-8.449-0.130 0,7.428 0.392-1,0.902 0.735 0,1.084 0.861 2,-4.359 1.469 2,4.252-0.905-3,-4.389 0.360 1,-0.744-0.713 1,-1.439-0.633-3,1.490-0.699 0,0.855-0.461 1,-2.938-0.292 0,-0.539-0.229 0,4.557-0.046 0,1.361 0.024-1,0.973 0.033 3,-2.152 0.022-1,26.719 0.077 5,1.680 0.005-8,0.900 0.000-1,4.432 0.000 1,-8.289 0.000 1,0.477 0.000 0,10.328 0.000 0,-9.926 0.000 0,0.783 0.000 0,2.836 0.000 1,0.830 0.000-1,-1.551 0.000 0,0.490 0.000 0,2.803 0.000 0,0.418 0.000 0,-2.449 0.000 0,-0.348 0.000 1,-0.164 0.000-1,-0.021 0.000 1,1.902 0.000 0,-0.641 0.000-1,-2.750 0.000 3,-0.660 0.000-1,-0.332 0.000-1,-0.074 0.000 0,4.977 0.000 1,-1.295 0.000 1,-1.623 0.000-1,-3.984 0.000-2,11.414 0.000 1,-2.676 0.000 3,-6.318 0.000 0,-1.316 0.000-4,0.871 0.000 3,-1.025 0.000 0,-1.049 0.000-3,-0.004 0.000 2,-20.377 5.993-1,-2.809-2.050 0,0.289-0.075-1,1.246-0.386 1,-6.898 3.086-1,-4.748 2.771 0,9.168-3.769 0,-3.021 1.136-1,-10.537 3.927-1,-4.148 1.127-1,-3.201 1.097 0,-2.375 1.023-1,3.586-1.011 1,-0.508 0.745-1,-4.977 2.456 1,0.346 0.030 1,5.971-2.253 1,1.748-0.354 1,-2.029 0.945 1,2.295-1.380 1,-0.424-0.390 0,3.514-2.123 0,7.717-3.592 3,1.354-1.186 3,-4.898 0.902-4,2.740-0.834 6,5.195-1.784-8,-3.424 0.328 2,2.037-1.109-1,0.059-0.539 1,-1.104 0.415-2,-3.461 1.540 1,-0.787-0.276-2,0.918-0.976-2,3.787-1.435 1,1.383-0.875 1,3.904-0.682 1,-1.289-0.159-1,-8.088-0.053 1,8.594-0.200-2,0.027-0.047 0,-8.711-0.078-1,0.641-0.047 3,8.975 0.054-1,0.256 0.002 0,-5.092-0.030 1,3.123 0.034 0,0.744 0.015-1,0.936 0.014 0,-5.467-0.008 1,0.814 0.025-1,-2.410 0.019 2,1.670 0.014-2,1.678 0.007-1,-3.291 0.004 0,2.939-0.004 2,0.787-0.002 1,0.498-0.002-4,0.516-0.001 4,-2.281-0.001 3,1.205 0.000-7,26.135 0.000 4,-0.084 0.000 0,1.492 0.000-4,5.816 0.000-2,-1.355 0.000 2,3.711 0.000 1,-7.707 0.000-1,0.902 0.000 1,-1.482 0.000 0,0.088 0.000 0,0.252 0.000 0,0.363 0.000 1,2.520 0.000-1,0.537 0.000 0,4.400 0.000 2,-0.490 0.000-1,-0.938 0.000-1,-1.598 0.000 0,-1.900 0.000 0,-1.953 0.000 1,5.566 0.000 0,-4.346 0.000 5,4.355 0.000 1,-4.879 0.000-6,-0.469 0.000 0,1.744 0.000 0,-1.988 0.000 0,0.512 0.000 0,-0.412 0.000 1,-0.621 0.000-1,-1.834 0.000 0,2.545 0.000-1,-0.992 0.000 2,0.629 0.000-1,1.121 0.000 0,-1.332 0.000-1,-1.828 0.000 1,2.592 0.000 0,-1.959 0.000 1,0.381 0.000 0,-0.047 0.000-1,3.938 0.000-1,-1.613 0.000 1,-2.686 0.000 1,4.010 0.000-4,-0.168 0.000 5,2.574 0.000-3,-7.629 0.000 0,6.150 0.000 0,-0.578 0.000 0,1.170 0.000 2,-4.955 0.000 0,3.828 0.000-1,-1.227 0.000 3,-2.342 0.000-4,0.932 0.000 1,2.023 0.000-1,-3.455 0.000 1,-1.490 0.000 0,2.689 0.000 0,1.906 0.000 1,-3.184 0.000-2,-1.078 0.000 1,-0.492 0.000 0,5.012 0.000 2,2.250 0.000-2,-2.213 0.000-1,0.641 0.000 1,-1.322 0.000-3,-1.369 0.000 5,-1.064 0.000-1,-0.689 0.000-1,-0.373 0.000 1,-0.238 0.000-1,1.715 0.000 0,-1.756 0.000 0,-0.514 0.000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0T15:36:05"/>
    </inkml:context>
    <inkml:brush xml:id="br0">
      <inkml:brushProperty name="width" value="0.09701" units="cm"/>
      <inkml:brushProperty name="height" value="0.09701" units="cm"/>
      <inkml:brushProperty name="color" value="#fafdff"/>
      <inkml:brushProperty name="ignorePressure" value="0"/>
    </inkml:brush>
  </inkml:definitions>
  <inkml:trace contextRef="#ctx0" brushRef="#br0">21547.380 12402.587 767,'-11.100'0.000'0,"-0.088"0.000"0,0.002 0.000 0,-2.961 0.000-4,-2.064 0.000 3,4.680 0.000-1,-1.658 0.000 0,-1.406 0.000 0,-1.162 0.424 0,-0.934 0.706-1,-0.324 0.450 2,0.121 0.245 0,-0.389 0.089 0,-0.734-0.026 0,1.852-0.319 1,-0.365-0.118-1,-0.002-0.141 3,0.271-0.153-3,-2.141-0.038 0,0.148-0.198 0,-1.068-0.139 1,0.697-0.192 0,0.828-0.164 2,-1.332-0.117-2,1.645-0.139 0,1.016-0.102 0,4.063-0.059 0,0.707-0.032 1,-0.664-0.030 4,0.740-0.016-4,-5.379-0.047 1,5.668 0.035-2,-8.934-0.055 1,5.666 0.058-1,-0.311 0.024 0,1.322 0.024 2,-1.684 0.017-2,0.059 0.013 0,3.555 0.007-1,-0.279 0.002 1,-2.033-0.003 6,28.000-0.005-5,-2.553-0.001-3,8.480 0.000-1,-8.525 0.000 1,1.873 0.000 1,4.824 0.424-1,2.949 0.706 0,-1.465 0.203 0,0.494 0.210-1,3.678 0.776 1,0.727 0.710-1,-6.010-0.553 2,0.080 0.095-1,5.875 1.291-1,-0.930 0.552 6,-0.924 0.186-4,-0.873-0.086 0,-1.223-0.273 1,-1.412-0.395 2,-3.521-0.834-1,-1.086-0.373 1,0.752-0.112-2,-1.234-0.468 1,-2.928-0.262 2,7.854 2.429 1,0.100 0.356 1,2.408-0.087-5,-9.854-2.577-1,0.078-0.359 0,8.049 1.942 1,-2.773 0.430-1,-0.066-0.052 1,2.486-0.107 3,-8.313-2.022-3,9.463 0.786 0,-2.797-1.213 0,-6.002-0.385 0,-0.211 0.541 0,-0.539 0.703 0,3.781 1.202 0,-0.080-0.090-1,0.432-0.462 2,2.859-0.371 1,-6.699-1.365-3,9.771 0.292 1,-1.725-0.778-1,-6.484-0.246 1,1.322 5.815 4,-7.361 4.731-3,-6.793 1.266-1,-9.531-2.148-1,-6.395-0.002 1,-4.227-0.323-3,7.736-4.177 2,-3.938 0.979-1,-2.041-0.171-1,0.861-1.113 1,-1.436-0.429 0,-4.494 0.039 0,-1.434-0.687 0,-1.119-0.261 1,-0.842 0.056 0,2.896-0.604-1,-0.457-0.203 1,-6.654 0.455 0,1.510-0.511 0,7.283-1.003 0,0.361-0.314 1,3.438-0.471 0,0.250-0.205 0,-5.297 0.022 2,1.244-0.293 1,1.090-0.247-3,0.926-0.202 1,3.105-0.169-1,0.379-0.100 1,-4.791-0.106 2,1.154-0.091-2,1.307-0.054 0,5.637 0.024-1,0.801-0.006 0,-1.281-0.020 0,0.189 0.008 0,0.361 0.013 0,0.465 0.016 5,-8.561-1.258-4,1.320-1.516-2,8.707 0.958 2,-0.412-0.016 0,-8.000-2.441 0,-0.707-1.880-2,3.754-0.213 0,5.654 1.194 3,1.049 0.154-1,-6.551-3.536-1,4.432 2.769 0,-1.332 1.676 0,2.410-0.435 4,10.455-8.840-1,11.180 3.507-4,0.887 5.740 0,6.148 1.489-1,-3.441 1.664 1,5.070 0.521-1,-0.092 0.438 2,-7.602 0.170 1,0.125 0.047-2,10.957 0.116-1,-7.689-0.063 2,1.135 0.000 0,0.904-0.005-1,0.699-0.010-1,-1.795-0.022 1,0.377-0.011 0,3.188-0.002-1,0.990-0.014 2,-2.080-0.017-1,0.334-0.009 1,2.973-0.005 0,0.088-0.009-1,-2.783-0.008-1,-0.092-0.005 1,2.551-0.004 2,-0.242-0.004-1,-2.551-0.002 0,0.369-0.002 0,-0.082-0.001 0,-0.412-0.001 1,2.227-0.001-1,-0.383 0.000 0,-2.814 0.000-1,-0.195 0.001 1,5.145-0.001 2,-1.059 0.001-2,-1.297 0.000 0,-4.008 0.001 1,-1.150 0.001-1,-3.016 0.325 0,9.395 2.063 0,-3.365 1.393 4,1.711 2.757 3,-8.609-2.415-8,-0.469-0.176 0,0.717 0.081 0,8.441 2.082 0,-5.791-1.078 3,-2.533 4.277 3,-7.297 3.971-4,-4.551-0.771-1,-12.150-0.931 0,-6.408-3.900-1,3.627-2.224 0,-2.789 0.736-2,0.102-0.596 0,-2.293-0.068 0,-5.469 0.886 0,-1.867 0.191 0,2.141-0.635 0,-1.389 0.252 1,-5.215 0.842-1,-0.719-0.366 1,3.943-1.277 0,-0.059-0.525 1,-3.689 0.379 0,1.025-0.052-1,5.006-0.869 2,1.072-0.319 0,-2.258 0.074 1,1.471-0.550 0,-1.670-0.170 1,3.236-0.723 1,3.359-0.650 0,7.088-0.818-2,1.473-0.279 0,-0.227-0.186 0,1.354-0.259 3,-8.773-0.104 6,4.682-0.435-9,-1.143-0.251 0,2.449-0.027 0,-0.301 0.010-1,-5.695-0.052 0,3.529 0.130-1,4.064 0.114 1,-1.551 0.068 0,2.969-1.183 3,3.533-8.341-1,10.781-4.226-2,3.041 4.449 0,3.473-0.105-1,-0.912 2.160 0,5.428-3.588 0,-3.908 3.998 0,0.869 0.094 0,-0.602 1.148 0,0.836 0.427 0,2.713-0.510-1,1.023 0.018 0,-3.156 1.354 2,0.586-0.186 0,4.705-1.564-1,0.111 0.259 0,-2.342 0.763 0,-0.369-0.120 0,1.846-0.617 1,-0.037 0.368-1,-0.783 0.096 1,-1.275-0.102 1,5.170-2.346 1,-7.471 3.178-2,-0.656 0.534 0,7.059-1.766 5,-0.977 1.706-4,1.854 1.255 0,1.893 1.374 0,-1.639 1.202-1,-2.105 0.645 0,-2.344 0.201 0,-3.357-0.096 0,3.791-0.021 2,0.779-0.165-1,-1.373-0.105-2,-2.238-0.070 0,3.102-0.045 1,-4.189 0.785 1,-5.039 8.809 2,-11.396 4.477-2,-3.527-4.975-2,-1.531-0.732 0,-0.182 0.203-1,1.670-1.404 1,-1.469 0.310 0,0.521-0.691 0,-0.541 0.280 0,-1.934 1.372 0,-0.186 0.287 0,1.240-0.924-1,-0.475 0.168 1,-0.588 0.163 1,-0.648 0.154 0,-0.348-0.184-1,-0.109-0.430 1,-5.324 2.506-1,1.164-0.805 0,1.590-0.764 1,5.502-3.130-1,-12.141 5.493 3,10.975-5.412-1,1.166-0.318 2,-1.305 0.380 0,-7.504 1.432-4,5.246-3.163 5,0.400 2.028-4,2.746-1.485 1,-5.029 0.217 0,1.318-1.819-1,-0.686-1.192-1,2.215-1.295 2,-1.094-0.554 0,1.066-0.071-2,-0.445 0.086 1,1.848 0.162 0,-2.027 0.039 1,2.088 0.008-2,0.492-0.002 1,-3.479 0.000 1,1.635-0.002-3,-2.996-0.001 1,1.008-0.002 2,2.953 0.000 0,0.877 0.000-1,-2.803 0.000 1,1.387 0.000-1,1.078 0.000 0,-3.299 0.000-2,0.117 0.000 2,2.398 0.000 2,-0.969 0.000-3,1.420 0.000 2,0.664 0.000-1,-1.084 0.000 0,-3.127 0.000 0,-0.486 0.000 0,-3.424 0.000-1,3.328 0.000 1,4.086 0.000 0,-4.541 0.000-3,-0.184 0.000 5,1.133 0.000-2,2.715 0.000-1,-1.982-2.887 2,0.713-1.959 1,1.039 1.309-3,-5.469 0.006 0,1.596 1.344 0,3.371 1.153 1,-0.637-1.980 0,-1.904-2.371 3,4.578 2.318-4,-8.199-0.516 0,1.895 1.463 0,-0.381 0.991 1,3.162 0.866 1,-2.000 0.282-1,1.578 0.109-1,-0.537 0.032 2,2.783-0.030-3,-2.248-0.015 2,1.668-0.322 2,3.037-3.871 0,11.631-7.619-1,-1.100 0.210-1,0.016-0.947 0,3.520 0.948 1,6.918 5.753-1,3.453-1.094-1,-2.008 0.785 0,4.844-0.958-1,3.248 0.932-1,-3.699 2.475 2,1.779-0.163 0,2.031-0.664 3,-8.129 1.938-2,0.059 0.165-1,0.324 0.227 0,0.498 0.259 0,2.184 0.064 1,-0.549 0.358 0,-0.908 0.328 0,6.645-0.072-1,-5.662 0.689 1,-0.645 0.199 1,-0.994 0.146-1,3.934 0.092 0,1.268 0.140 1,-2.705 0.035 1,5.721 0.071-1,-2.934-0.050-1,-2.807-0.059 0,4.045-0.033 0,-3.053-0.057 2,0.613-0.020-2,-1.086-0.009-1,1.441-0.002 2,-3.072 0.001-3,-1.576 0.002 2,-0.344 0.002 1,4.393 0.001 0,-0.992 0.002-1,0.760 0.000 0,-3.107 0.000-2,1.730 0.000 2,-2.070 0.509 2,-3.227 4.853 0,-9.371 7.171-1,-1.113-0.053-1,-9.166-5.504 1,-5.809-1.019-2,-0.975 0.565-2,6.008-2.548 3,-6.578 3.019-3,7.006-2.599 2,-0.137-0.073-1,-1.066 0.061 2,-0.178-0.449 0,-0.148-0.526 1,-7.096 1.022-1,5.703-2.211 0,0.719-0.605-1,0.928-0.507 0,-5.537-0.070 4,-3.289-0.774-3,4.191-0.555 3,0.924-0.129-3,2.354 0.144 2,-1.883 0.043-2,2.563 0.103-2,-1.445 0.062 2,1.623 0.070 1,-2.262 0.023 1,-0.506-0.007-3,1.682-0.011 2,-1.100-0.003-1,2.104-0.001 0,0.205 0.000 1,0.570 0.000 0,-0.982 0.000-1,-2.768 0.000-2,3.551-0.257 2,2.867-7.199 1,10.756-3.405 0,6.543 1.438-2,5.309 3.915 0,-0.350 0.267 1,5.172-3.202-2,-3.158 1.560-1,1.029 0.670 2,3.320 0.577-1,0.213 0.101 4,-1.475 0.354-2,2.707 0.491 0,-4.295 1.921 0,0.436 0.490-1,-0.135 0.482 0,-5.598 0.756 0,-0.365 0.199 0,4.443 0.005 0,-0.588 0.296 0,-0.602 0.229 1,-1.883 0.169 4,-1.039 0.107-4,8.578 0.153-1,-1.941 0.115 3,-1.713 0.013 0,-1.475-0.044-1,-2.902-0.082 0,0.883-0.055 1,-2.285-0.048-1,3.049-0.020-1,-1.363-0.007-2,-1.063 0.003 4,1.535 0.003-2,-0.834 0.002-2,3.639 0.001 3,0.479 0.002 0,-5.035 0.000-1,3.105 0.000 0,-2.732 1.386 0,2.084 3.973-1,1.818-0.136 2,-0.748-2.051-2,-2.443-1.456 1,-0.666-0.745-2,6.430 1.338 3,-2.988 1.518-1,0.148 0.290-1,2.080-0.022 0,-5.615-1.918 1,2.350-0.479 0,4.033-0.573 2,-3.469-0.719-2,0.027-0.308-1,2.033-0.202 1,-5.330-0.013 0,6.307-0.070-1,-2.344 0.047 3,0.027 0.049-2,-2.984 0.058 0,2.615 0.018 1,0.736 0.015-3,-0.816 0.007 1,-2.309 0.003 2,1.256 0.000 0,1.328-0.004 0,-3.346-0.003 1,0.508-0.001-3,0.088 0.000-1,0.084 0.000 2,-0.658 0.000 1,3.953 0.000-1,-1.406 0.000 0,-0.346 0.000 0,-0.699 0.000 0,-2.088 0.000 0,3.982 0.000 0,-2.791 0.000 1,-0.361 0.000-2,1.607 0.000 2,0.775 0.000-1,-1.715 0.000-1,-0.494 0.000 1,0.818 0.000 1,-1.984 0.000-1,1.582 0.000 0,-0.100 0.000 0,2.051 0.263 0,-3.521 1.729 0,-9.635 9.588 0,-10.721-0.484 1,-5.307-4.446-1,3.590-3.634-2,-2.047 1.938 2,-1.922 0.908-1,2.637-1.793 0,-3.404-0.865 1,0.451-1.808 1,-0.111-0.801-1,-1.672-0.475-1,-1.877-0.271 1,2.160-0.048-1,0.148 0.023-1,-1.084 0.029 2,5.646 0.074 2,-5.127 0.014-2,1.023 0.034 2,1.357 0.019-2,3.156 0.008-1,-2.352 0.003 1,-0.354 0.002 2,0.092-0.002-2,0.727-0.002-1,0.613-0.002 0,0.420-0.002 3,0.160 0.000-2,-0.512 0.000-1,0.361 0.000 2,-2.740 0.000-1,-0.268 0.000 0,1.922 0.000 0,-0.295 0.000 0,-0.854 0.000 1,0.082 0.000-1,3.002 0.000 0,-0.420 0.000-1,-1.805 0.000 5,24.703-1.559-2,-0.508-5.422-4,1.338 1.474-1,0.959 0.756 2,10.891-3.631-1,-5.953 2.901 0,-6.658 2.337 0,0.533 0.196 0,2.414-0.175 1,0.172 0.349 0,0.266 0.361-1,0.324 0.357 1,4.824-0.589 1,0.303-0.411 1,-1.301 0.025-1,-1.066 0.106 0,-1.357 0.235-1,-2.381 0.047 1,-1.037-0.414-1,7.615-2.506 2,-9.686 2.536 2,9.271-2.228 0,-2.482 1.177 0,-0.543-0.917-3,2.238-0.813-1,-0.125 0.709 1,-1.148 1.420 0,-3.691 1.726 0,-2.506 1.047 2,2.850 0.483 0,1.436 0.443-2,-3.404 0.213-1,0.338 0.117 0,-1.373-0.144 2,0.217-0.119 2,1.158-0.079-4,-1.492-0.023 1,2.451 0.002 1,-0.451 0.005-2,-1.521 0.003 1,1.600 0.002-1,1.623 0.000 3,-2.041 0.000-3,2.555 0.000 2,-0.920 0.740-2,-2.412 3.167 0,-2.115 1.509 1,3.057 2.614 1,-3.873 1.202 0,1.893-3.153-1,3.986-3.325 0,-0.498-1.950 0,-3.824 4.201-1,-7.299 8.811 2,-3.592-2.414 0,-0.670 3.041-1,0.236-1.673-1,0.189 1.130 0,0.104 4.034 1,-0.486-4.551-1,-5.029 0.660 1,-4.262-2.029 1,-1.014-1.392-2,-2.594-1.321 0,-3.471-1.598 0,4.775-2.193 1,-5.236 2.905 1,2.414-3.115 1,1.936-2.122-3,-1.459-1.261 0,0.715-1.838 3,2.377-0.417-1,-2.215 0.048-1,0.451 0.204 0,0.475 0.081 1,-1.129-1.639-1,4.865-5.235 0,7.326-4.308 0,1.055-0.726 0,-9.898 7.932 1,-2.646 3.126-2,2.057-2.134 1,11.467-8.946 1,7.455 1.243-2,-1.250 0.467 0,6.732 0.753 2,3.275 5.281-2,1.264 1.403-1,2.285-1.650 0,-8.424 1.559 0,-0.580 0.159 1,7.443-1.014 1,-7.176 2.026 0,-0.164 0.333 0,11.736-0.566 1,-11.459 1.373-1,0.621-0.746 0,2.121-1.556 1,0.529-0.445 0,3.824-0.514 0,-1.484 0.903-2,1.170 0.729 1,-0.096 0.848-1,-3.549 0.809 2,-2.096 0.434-2,-1.512 0.184 3,0.338 0.068-1,3.557 0.062 0,-1.057-0.079-1,1.049-0.105 0,-3.967-0.029 1,0.125-0.002-2,3.146 0.005 2,-0.152 0.001-1,4.986 0.002-2,-3.621 0.000 1,-3.148 0.000 2,0.754 0.000-3,-0.463 0.000 3,1.793 0.000 2,-1.432-5.640-3,-0.711-3.038 1,-1.508 0.932-3,0.928-0.240 2,-1.086 3.355 0,1.535 2.835 1,0.217 1.585 0,1.256 0.560-1,-2.602-0.109-1,0.031-4.843 2,0.008-1.992 0,1.410 1.530-3,-1.330 2.626 1,3.162 1.595 1,-0.572 1.039 1,-0.904 0.096-2,2.307-0.138 2,-1.271-0.121-1,-2.018-0.032 0,1.729-0.011-1,-2.318 0.007 2,2.854 0.003-1,-0.775 0.002 0,-1.482 0.000 0,1.088 0.000 1,-1.842 0.000-2,0.768 0.000 1,3.313 0.000 0,-3.189 0.000 0,1.332 0.000-1,-0.008 0.000 5,-23.850 5.146-3,0.162 1.392-4,-4.131-3.027 2,-0.947-1.279-1,1.088-0.671 1,0.039 1.268 0,-2.113 0.911 1,-1.980 0.102-1,-0.393-0.684 0,1.109-0.956 1,-1.900-0.244 0,8.023-0.390 0,-0.217 0.546 0,-8.309 1.869-1,8.359-1.749 0,-0.057-0.212 0,-0.049-0.271 1,-0.453-0.210 3,0.715-0.328-3,-9.535 0.381-1,3.223-0.895 2,5.801-0.523 0,-1.695-0.204 0,2.002-0.083 2,-1.279-0.025-3,-2.744-0.007-1,1.416 0.042 1,2.564 0.041-1,-2.039 0.024 2,1.496 0.035 0,1.309 0.013 0,22.137-0.007 3,2.531-0.005-4,1.561 0.000-3,-3.441 0.000 1,0.471 0.000 2,1.963 0.000-1,1.996 0.000 1,-4.775 0.000-1,2.619 0.000 1,3.500 0.000 1,-2.566 0.000-1,-3.156 0.000-1,2.920 0.000 1,-1.170 0.000 3,-0.033 0.000-3,0.619 0.000 0,1.135 0.000 1,-3.830 0.000-3,1.547 0.000 1,-0.246 0.000 1,-0.139 0.000 1,-0.359 0.000-1,2.080 0.000 0,0.145 0.000 1,-0.734 0.000-2,-1.451 0.000 0,-1.188 0.000 1,3.430 0.000 2,1.689 0.000-3,1.836 0.000 0,-1.533 0.000 0,-2.637 0.000 1,-2.307 0.000 0,2.875 0.000 2,-0.053 0.000-1,1.395-0.441-1,-4.701-2.628 0,2.367-2.729-1,-2.414 2.073 2,1.152 0.807-1,2.459 0.810-2,-0.047 1.652 3,-2.416 0.637 0,3.115 0.010-1,0.779-0.080-1,-4.072-0.070 1,-0.127-0.022 0,1.553-0.015-1,-1.041-0.010 1,1.189-0.939 2,-8.645-9.476-1,-5.055-2.104 0,0.156 1.004-1,-0.008-3.179-1,0.000 0.249 0,0.000 1.564 1,0.000 0.313-1,0.000-2.141 3,0.000-1.962-3,0.000 4.763 1,0.000 0.707 0,0.000-4.329-1,0.000-0.622 2,0.000 2.083-1,0.000-1.291-1,0.000 2.912-1,0.000 1.110 3,0.000-2.939-1,0.000 0.069 0,0.000 1.231 1,0.000 0.020-1,0.000 0.774 0,0.000-1.238 1,0.000 2.324 0,0.000-0.776-1,0.000-0.551-1,0.000 1.348 2,0.000-0.835-1,0.000 0.846 0,0.000 22.246 2,0.000 2.107-1,0.000-1.216-3,0.000 2.947-1,0.000-1.942 4,0.000-0.998-1,0.000 2.597 0,0.324 0.040-1,2.064 6.877 0,-0.594-7.813-1,-0.133-0.767 0,0.008 0.895 0,0.168 3.053 0,-0.137 0.809 1,-0.350-2.095-1,-0.150-0.147 1,0.168-0.346 1,0.402-0.480 0,0.563 1.384-1,0.109-0.818 1,-0.334-2.580 0,-0.098-0.636 1,0.100 0.957 1,-0.236-0.733-1,-0.254-0.676 0,-0.260-0.603 0,-0.178 0.136 1,0.420 8.682-1,-0.760-0.792 0,-0.637-3.143 0,-0.326-3.708 0,-0.203 0.027 0,0.049 0.217-1,0.191 1.208 3,0.092-2.486-3,-5.422-1.335 0,-8.242-9.696 1,0.813-0.187-2,-1.416 0.037-1,1.203 0.033 2,-4.324 0.009 0,2.668 0.008-2,0.793 0.003 1,1.787 0.001 2,-2.145 0.001 0,1.631 0.000-2,-1.928-0.003 4,3.025 0.000-3,-3.889 0.000-1,0.207-0.084 3,4.055-0.970-4,5.943-8.663 3,5.742-1.458 0,0.314-0.051 0,10.881 8.144-1,0.074-6.508 1,-0.559 4.230-3,2.803 2.444 0,-1.906 2.540 2,1.109 0.610 1,-1.902 0.054-1,-0.303-0.220 0,2.055-0.084 1,-1.984-0.149-1,-19.684-6.792 0,-2.168 1.639 0,-1.344 0.400 1,-1.459 0.658-2,-10.729-1.375-2,10.043 2.596 1,-1.711-0.090 0,-2.004-0.279 0,-2.148-0.411-1,-5.297-0.767 0,-1.803 0.059 0,-1.295 0.255 1,-0.877 0.383 0,2.957 0.835-1,-0.881 0.371 1,-0.973 0.375 1,-1.008 0.363-1,-0.688 0.017 2,-0.426-0.242 0,-3.750-0.444-1,1.607 0.027 0,5.469 0.089 0,1.375-0.428 0,-1.965-0.698 0,1.670-0.029 2,5.098 0.248 0,2.135-0.357 5,1.627-0.132-4,1.184 0.042 0,-0.793-0.328-1,1.422 0.355 2,-0.600-0.048 3,1.914 0.640-5,1.762 0.633-1,-7.760-0.908 3,4.121 1.632-1,2.045 0.189 2,11.504-9.486-3,14.625 7.466 2,-0.105 2.909-3,2.977-1.598-2,11.416-2.706-3,-7.436 0.459 4,-0.932-1.120-1,-5.199 1.453 1,0.395-0.050-1,-1.576 0.472 1,0.430-0.254 0,4.531-1.539 1,-0.051 0.155 2,-2.074 0.975-3,0.133 0.376 0,1.973-0.031 0,-0.469 0.601 1,2.797-0.410 0,-1.783 0.168 1,-1.975-0.050-1,4.980-1.123 1,-1.689-0.314 1,0.135-1.405 0,-3.416 1.373 0,-3.955 1.927-1,8.402-1.431 0,-5.168 2.404-1,-3.033 1.408 0,0.023 0.751 1,-0.338 0.435 6,-0.207 0.305-10,-22.588 0.026 6,-3.395-0.457-5,-6.639 0.424-1,5.887 0.707 2,-0.936 0.527-2,-3.207 0.765 0,-7.148 1.404-1,-3.928 0.997 0,0.867 0.091 0,-3.121 0.666 1,-2.439 0.622 0,-1.840 0.566-1,-12.910 2.767-1,-0.678 0.531 1,17.910-3.463 2,1.352-0.259-1,-3.352 0.552 1,2.066-0.627 1,2.414-0.695 1,2.584-0.722 0,-0.584-0.239 0,3.361-0.883 8,5.572-1.081-1,2.195-0.557-5,-2.174-0.176 5,3.301-0.703-1,2.857-0.545-1,-5.240-0.340-1,1.990-0.787 0,3.223-0.365 1,24.713-1.101-3,5.246 0.407-2,0.982-2.552-3,-5.105 0.840 1,2.779-0.814 0,2.184-0.463-1,1.658-0.185 1,5.131-0.629-1,2.287 0.280 0,-2.004 0.640 0,1.078-0.159 0,8.691-1.764 1,0.539-0.472 0,-11.832 2.303 0,-0.348 0.149 1,3.215-0.732 0,-0.676-0.148 1,2.607-0.646-1,-1.117 0.349 1,5.701-1.438 3,-4.127 0.327-1,-4.393 0.254-1,-4.277 1.006 0,-2.777 0.784 2,-2.561 0.839-1,-2.232 0.813 5,2.584-0.120-2,0.324 1.047-4,1.451 1.093 3,-3.285 0.926-5,1.078 0.589 1,-1.533-0.016 5,-27.775-0.146-5,-2.010-0.891-2,4.463-0.743 0,1.838 0.032 0,-1.506-0.179 0,-7.379-0.632-1,-3.039-0.039 0,1.047-0.021 1,-1.564-0.456-1,-1.297-0.251 2,-1.051-0.090-1,-4.771-0.357-1,-0.602 0.184-1,4.045 0.584 3,0.441 0.243 0,0.625 0.260 0,0.740 0.264 1,-2.551 0.100-1,1.229 0.313 1,-1.930 0.176 2,3.119 0.322 1,3.318 0.262-2,5.404 0.219 0,1.959 0.119 0,-0.002 0.102 2,2.197 0.086 1,-8.326 0.204 5,4.904 0.068-7,4.797-0.089-1,-3.520-0.753 1,5.236-5.059 0,11.434-5.439-2,10.641 3.058 0,6.580 3.990-2,-5.701 2.331 1,5.064 0.071-2,2.637 0.291 0,-0.672 0.365 0,2.037 0.187 0,9.785 0.066-1,2.516 0.225 1,-10.820 0.226 1,0.936 0.068 1,8.863 0.053-1,-0.775 0.076-1,-5.074 0.045 1,-1.051 0.030 1,1.975 0.035 0,-2.268 0.016 1,-5.197-0.010-1,-1.848-0.001 5,-1.762-0.004-1,-1.637-0.006-1,2.168 0.013 2,-2.213-0.016 1,-1.662-0.013-1,-2.041-0.016-2,4.549 0.008 1,-1.736-0.027-1,-0.115-0.023 0,-4.025-0.018-2,-22.584-0.031 4,-0.857 0.034-3,-4.992 0.000-4,4.627 0.000 2,-1.615 0.000-1,0.455 0.000 0,-1.475 0.000 1,-1.848 0.000-1,-2.061 0.000 0,-1.514 0.000 0,-1.049 0.000 1,-3.963 0.000-1,-0.236 0.000-1,3.414 0.000 1,0.287 0.000 0,0.695 0.000 1,0.977 0.000 1,0.824 0.000 0,0.684 0.000 0,-1.588 0.000 1,1.367 0.000 1,3.523 0.000 0,1.053 0.000 0,-0.811 0.000-1,1.236 0.000-1,1.135 0.000 3,1.006 0.000-1,-0.865 0.000 0,1.791 0.000-1,-6.238 0.000 1,5.480 0.000-1,-1.646 0.000 0,29.281 0.000 6,2.988 0.000-10,3.953 1.206 0,-6.254 0.727 0,2.217 0.992 2,-3.494-0.411-1,1.215 0.184 0,4.063 0.549 0,0.936-0.043 0,3.793 0.688 0,0.215 0.405 0,-0.611 0.087 0,-1.172-0.146 1,-6.709-1.230 0,-0.871-0.213 1,3.744 0.502-1,-1.596-0.461 2,-1.559-0.014 0,-1.461 0.305 3,0.525 0.615 0,-1.896-0.177-2,-1.725-0.347 0,5.824 1.314 0,-4.975-0.439 0,-0.635 3.232 0,-3.227 4.456 1,-9.875-0.057-3,-12.352-2.709 2,-3.172-3.314-4,-0.504-1.689 0,6.143-2.209 0,-0.971-0.328 1,-9.996 0.430 0,10.361-1.247 1,-0.564-0.165 0,-0.328-0.142-1,-0.143-0.118 0,0.021-0.097 1,0.141-0.078 0,-3.693-0.082-1,-0.223-0.065 0,3.789-0.004 2,0.254-0.015-1,0.307-0.007 1,0.336-0.001-2,-1.207-0.012 1,0.500 0.009-1,-9.307-0.060 4,10.609 0.104-3,-10.938-0.041 1,0.385 0.037-2,-2.248 0.028 1,10.996 0.035 0,1.135 0.007-1,-9.334 0.006 1,3.758 0.008 1,-2.031 0.006 2,2.848-0.001-1,3.486-0.003-2,-0.996-0.002 0,28.166-0.005 7,-0.150-0.002-10,-1.742-0.425 1,3.389-0.706 0,3.369-0.449 0,3.195-0.245-1,-4.152 0.167 1,1.359-0.420-1,8.322-1.182 0,0.838-0.194-1,-3.510 0.126 2,-0.205-0.434 0,3.037-0.784 0,-0.844 0.039 0,2.348-0.425 2,-2.951 0.533 0,-3.275 0.637 2,-5.590 1.025-1,-2.025 0.476 0,-1.730 0.446 0,-1.439 0.402 4,0.268 0.245 0,-1.633 0.395 1,7.104 0.087-4,-3.783 0.695-1,-0.139 0.547 3,-27.287 0.404 1,-5.145-0.941-9,-0.521-0.021 1,7.357-0.001 2,-3.625-0.002 0,-1.998-0.001-2,-1.498 0.000 0,-1.068 0.000 1,1.584 0.001 1,-0.965 0.001 0,-1.016 0.000-1,-1.016 0.000 1,-3.844 0.001 0,-0.291 0.000 0,2.885 0.001 0,-0.377 0.000 0,-7.172 0.001 0,-0.334 0.000 0,10.234 0.001 1,0.221 0.000 0,-6.148 0.000 0,0.635 0.000 0,4.049 0.000-1,1.098 0.000 0,-1.686 0.000 3,1.000 0.000 0,3.547 0.000-2,1.014 0.000 0,-5.043 0.000 5,1.855 0.000-4,1.725 0.000-1,4.617 0.000 3,0.975 0.000-2,-1.936 0.000-1,1.883 0.000 0,-6.875 0.000 5,5.340 0.000-4,2.457-0.249 1,-0.955-4.904 1,12.652-6.093-2,8.287 2.633-1,2.191 3.951-1,4.070-0.834 0,6.775-0.394-2,-7.172 3.053 1,-0.893 0.589 1,0.535 0.256-1,3.176-0.364 1,1.240-0.370-1,-1.707 0.237 0,0.516 0.013 0,7.928-0.860 4,-0.760 0.375-4,-1.430 0.457 1,-7.959 0.985 0,-0.924 0.230 1,3.059-0.042 0,-1.918 0.344 0,-1.889 0.291 0,4.441 0.033 8,0.066 0.383-6,2.109 0.373 3,-4.287 0.179-5,-3.137 0.117 1,-26.898-0.104 2,-0.857-0.284-1,-5.443-0.008-5,0.273 0.001 0,-0.947 0.001 0,7.240 0.003 1,-1.070 0.001 2,1.471 0.000 0,-0.125 0.001-1,-2.279 0.000 0,-0.389 0.000 0,2.055 0.000 0,0.215 0.001 0,0.010 0.000 2,-0.143 0.000 0,-1.900 0.000-2,0.389 0.000 0,2.379 0.000 3,0.482 0.000-2,-1.162 0.000 0,0.680 0.000-1,0.254 0.000 2,-0.063 0.000 0,-0.746 0.000 1,0.648 0.000-1,0.834 0.000-2,-8.574 0.000 1,9.150 0.000 0,-7.574 0.000 1,5.189 0.000 2,0.598-0.748-3,7.764-8.965 3,15.494 4.045-1,6.453 3.926-2,3.365 1.250-2,-8.389 0.374 1,2.313 0.048-1,5.285 0.039-1,3.203 0.036 1,-1.164 0.020 0,1.088 0.014 0,0.994 0.009-1,0.887 0.005 1,4.027 0.011-1,-0.010-0.001 0,-4.182-0.011 2,-1.047-0.004 1,-1.279-0.005 0,-1.404-0.005-1,-1.449 0.319 0,-1.430 0.551 2,3.102 0.978 0,-2.650 0.327 5,-2.504 0.075-1,-2.449-0.172-4,-1.508-0.188 1,5.609 2.300 1,-6.381 1.368 0,-13.820 8.225 3,-12.186-2.890-6,-3.334-3.075-3,7.365-4.529 2,-1.627-0.310-1,-1.389-0.340 0,-4.029-0.075-1,-1.773-0.449 1,1.006-0.248 0,-1.773 0.289 0,-1.861 0.138 2,-1.859 0.019-2,-5.049 0.667 0,-0.496 0.519 0,2.994-0.287 0,-1.260-0.002 0,-5.678 0.310 0,-1.195-0.277-1,3.766-0.679 4,-0.680-0.296-2,-5.896-0.068-1,-1.203-0.388 1,4.752-0.510 0,0.133-0.256 0,-4.490-0.147 1,0.889-0.258-1,0.742-0.217-1,0.602-0.175 1,9.754-0.149 2,0.402-0.064 1,-7.988-0.070 0,1.449-0.066-1,5.189-0.025-1,0.805-0.022 0,-2.682-0.032 2,1.443-0.005 0,4.746 0.021-1,1.086 0.007 1,-1.990-0.005-1,1.193 0.015 0,3.801 0.026 1,0.701 0.012-1,-1.988 0.005 1,0.670 0.015-1,1.012 0.013 0,1.211 0.011 0,5.033 0.013 0,0.254 0.005-1,-6.617 0.002 1,0.840 0.008 0,0.984 0.005 1,-0.721 0.004-1,2.123 0.003-2,2.141 0.000 1,-2.365 0.002-1,1.518-0.001 6,-3.822 0.000 0,4.027-0.004-5,3.725-0.002 0,22.932-0.002 3,6.605-0.001-2,-1.346 0.000-3,0.453 0.000 0,5.168 0.000-1,6.311 0.000-2,6.938 0.000 0,7.154 0.000-1,7.061 0.000 0,15.545 0.000-2,6.703 0.000-1,2.629 0.000 0,-0.396 0.000 1,-10.932 0.000 1,-2.176 0.000 1,-2.877 0.000 1,-3.295 0.000 2,-3.816 0.000-1,-4.066 0.000 6,1.002-0.425 9,-5.984-0.706-4,-9.793-0.202-1,-4.205-0.210 0,-0.949-0.352 2,-4.457-0.005 2,-5.816 0.304-3,-2.469 0.106 6,1.949-0.365-7,-3.627 0.312-2,4.193-0.484-1,-4.211 0.819 4,-1.520 0.607-11,-23.539 1.143 8,0.660-0.523-3,-4.094 1.188-4,0.979 0.300 1,-4.432 0.286-1,-1.016-0.134 1,-3.424 0.009-1,-3.023 0.271-1,-2.613 0.457 1,-8.309 0.676-2,-4.223 0.093 0,-3.199-0.083 1,-2.322-0.204-1,4.340-0.250 3,-1.551 0.313-2,-0.561 0.127 0,0.199-0.016 0,-5.758 0.277 3,1.094-0.271 0,7.537-0.640 0,1.570-0.279 0,-3.146-0.069 2,3.018-0.363 2,7.123-0.474-1,1.771-0.239-1,-2.109-0.138 3,2.400-0.240 0,2.322-0.199 2,2.154-0.162-4,5.119-0.129 0,1.797-0.077 0,4.066-0.051 0,1.166-0.034-1,-4.795-0.077 2,2.211-0.032 0,4.936 0.024 0,0.967-0.002 0,-0.535-0.013-1,-11.623-0.137 0,2.979 0.059 0,5.490 0.096-1,2.957 0.064-2,-0.258-3.087 6,20.266-6.432-3,7.600 2.793-3,-4.504 3.834-1,0.775 0.530 0,2.178 0.207 0,2.430-0.089 0,2.531-0.310-1,2.496-0.137 1,2.383-0.003-1,1.885 0.097 1,1.445 0.167 0,5.338-0.073-1,0.756 0.320-1,4.486-0.424 1,-0.463-0.505 0,-13.186 0.986 3,-0.686 0.005-1,2.691-0.279 1,-1.572 0.151 0,1.689-0.073 1,-1.725 0.294-1,-4.592 0.495 2,-1.502 0.233 2,3.422-0.054 1,-2.902 0.354-3,-2.773 0.303-1,-4.055 0.290 1,-1.373 0.151 1,0.184 0.116-1,7.148 0.140 4,-2.309 0.287-4,-4.064 0.054-1,-24.623 0.188 5,-1.939-0.480-8,-8.752-0.002-2,7.307 0.003 1,-0.053 0.001 1,-2.273 0.000 0,-5.250 0.448-1,-2.031 0.745 0,1.723 0.215-13,-1.545 0.222 27,-1.553 0.106-13,-1.504 0.018 0,-5.896 0.185 0,-1.373-0.138 0,4.043-0.365 1,-0.152-0.156-1,0.045-0.163 1,0.191-0.162-1,-3.693-0.067 1,1.410-0.187 0,5.586-0.214 1,1.377-0.112 2,-2.084-0.074-2,1.781-0.104 1,5.041-0.088 1,1.697-0.052 1,-4.063-0.055 0,2.635-0.047 0,2.369-0.029-2,2.805-0.012 4,2.512-0.004-3,2.346 0.004-2,-5.977-0.063 1,5.232 0.044 5,-0.619 0.021 4,27.748 0.079-8,-3.184 0.012-4,4.162 0.000-1,4.383 0.000-1,-2.529-0.001 2,2.635 0.000-1,12.363 0.000-2,5.547 0.000 0,4.289 0.000 0,3.189-0.001 1,1.857 0.000-1,0.818 0.000 0,-6.307 0.000 1,-0.762 0.000-1,-1.072 0.000 3,-1.264 0.000 1,-1.688 0.000 0,-1.945 0.000 2,1.895 0.000 1,-3.494 0.000 2,-6.627 0.000-1,-2.152 0.000-1,-2.172 0.000 1,-2.107 0.000 1,3.041 0.000 4,-3.580 0.000-5,-3.260 0.000 0,4.088 0.000 3,-9.350 0.000-4,5.857 0.000 3,-5.357 0.000-2,-28.172 0.000 2,-2.682 0.000-8,6.363 0.000 1,-4.602 0.000 0,-2.432 0.000-2,-5.662 0.000 1,-2.813 0.000-1,4.855 0.000 2,-1.523 0.000 0,-5.570 0.000 0,-1.689 0.000 0,3.600 0.000-1,0.047 0.000 2,4.385 0.000 0,0.402 0.000 0,-6.666 0.000-1,1.906 0.000 1,1.854 0.000 0,1.729 0.000 3,4.311 0.000 0,0.988 0.000 0,-1.340 0.000 2,1.609 0.000-1,3.674 0.000-1,1.178 0.000-1,1.064 0.000 0,0.938 0.000-1,-2.510 0.000 3,1.686 0.000 0,1.592 0.000-1,-5.934 0.000-1,-0.025-0.501 1,6.771-0.956 0,3.324-7.191 0,20.682-0.500 0,2.766 4.749-2,2.326 0.243-3,-1.906 0.756 0,2.689-0.118 1,1.895-0.343 0,1.238-0.485 0,-1.904 0.435-1,0.885 0.061 1,0.553 0.184 0,0.283 0.271 0,3.219-0.062 0,-0.268 0.465 2,-3.822 0.735-1,-0.969 0.353 1,-1.107 0.332 0,-1.168 0.305 0,0.984 0.177 1,-1.564 0.307 0,-3.299 0.293 0,-1.035 0.164 3,-0.914 0.135-2,-0.789 0.107 0,2.973 0.134 0,-1.975 0.105 0,6.502 0.286 0,-6.107-0.006-1,1.018 0.015 0,-27.457-0.224 7,-1.385-0.233-11,4.146 0.005 2,-0.676 0.001-1,-2.420 0.001-1,-4.998 0.000 1,-2.479 0.001-1,1.152 0.000 1,-1.416 0.001 0,-1.566 0.000 0,-1.621 0.000-1,-9.303 0.000 0,-0.984 0.001 1,7.760 0.000 1,-0.080 0.000-1,-11.303 0.000 0,1.934 0.000 0,2.646-1.325 2,15.082 0.260 1,1.283-0.184-1,-4.246-0.613 1,1.482-0.053 1,-3.396-0.507 5,3.533 0.253-2,3.496 0.333-4,3.189 0.357-1,-5.260-0.324 2,3.713 0.791 4,2.686 0.486-1,20.479-10.662-3,9.654 7.259-1,0.154 2.834-3,4.279 0.295-1,-8.826 0.497 1,6.842 0.023-1,-8.156 0.251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/>
          </p:nvPr>
        </p:nvSpPr>
        <p:spPr>
          <a:xfrm>
            <a:off x="794420" y="6290400"/>
            <a:ext cx="6355358" cy="5146691"/>
          </a:xfrm>
          <a:prstGeom prst="rect">
            <a:avLst/>
          </a:prstGeom>
        </p:spPr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6.png"/><Relationship Id="rId7" Type="http://schemas.openxmlformats.org/officeDocument/2006/relationships/customXml" Target="../ink/ink3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.png"/><Relationship Id="rId13" Type="http://schemas.openxmlformats.org/officeDocument/2006/relationships/customXml" Target="../ink/ink6.xml"/><Relationship Id="rId12" Type="http://schemas.openxmlformats.org/officeDocument/2006/relationships/image" Target="../media/image8.png"/><Relationship Id="rId11" Type="http://schemas.openxmlformats.org/officeDocument/2006/relationships/customXml" Target="../ink/ink5.xml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.xml"/><Relationship Id="rId8" Type="http://schemas.openxmlformats.org/officeDocument/2006/relationships/image" Target="../media/image22.png"/><Relationship Id="rId7" Type="http://schemas.openxmlformats.org/officeDocument/2006/relationships/customXml" Target="../ink/ink11.xml"/><Relationship Id="rId6" Type="http://schemas.openxmlformats.org/officeDocument/2006/relationships/image" Target="../media/image21.png"/><Relationship Id="rId5" Type="http://schemas.openxmlformats.org/officeDocument/2006/relationships/customXml" Target="../ink/ink10.xml"/><Relationship Id="rId4" Type="http://schemas.openxmlformats.org/officeDocument/2006/relationships/image" Target="../media/image20.png"/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4.png"/><Relationship Id="rId11" Type="http://schemas.openxmlformats.org/officeDocument/2006/relationships/customXml" Target="../ink/ink13.xml"/><Relationship Id="rId10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customXml" Target="../ink/ink15.xml"/><Relationship Id="rId2" Type="http://schemas.openxmlformats.org/officeDocument/2006/relationships/image" Target="../media/image25.png"/><Relationship Id="rId1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19.xml"/><Relationship Id="rId8" Type="http://schemas.openxmlformats.org/officeDocument/2006/relationships/image" Target="../media/image38.png"/><Relationship Id="rId7" Type="http://schemas.openxmlformats.org/officeDocument/2006/relationships/customXml" Target="../ink/ink18.xml"/><Relationship Id="rId6" Type="http://schemas.openxmlformats.org/officeDocument/2006/relationships/image" Target="../media/image37.png"/><Relationship Id="rId5" Type="http://schemas.openxmlformats.org/officeDocument/2006/relationships/customXml" Target="../ink/ink17.xml"/><Relationship Id="rId4" Type="http://schemas.openxmlformats.org/officeDocument/2006/relationships/image" Target="../media/image36.png"/><Relationship Id="rId3" Type="http://schemas.openxmlformats.org/officeDocument/2006/relationships/customXml" Target="../ink/ink16.xml"/><Relationship Id="rId22" Type="http://schemas.openxmlformats.org/officeDocument/2006/relationships/notesSlide" Target="../notesSlides/notesSlide8.xml"/><Relationship Id="rId21" Type="http://schemas.openxmlformats.org/officeDocument/2006/relationships/slideLayout" Target="../slideLayouts/slideLayout9.xml"/><Relationship Id="rId20" Type="http://schemas.openxmlformats.org/officeDocument/2006/relationships/image" Target="../media/image43.png"/><Relationship Id="rId2" Type="http://schemas.openxmlformats.org/officeDocument/2006/relationships/image" Target="../media/image35.png"/><Relationship Id="rId19" Type="http://schemas.openxmlformats.org/officeDocument/2006/relationships/customXml" Target="../ink/ink25.xml"/><Relationship Id="rId18" Type="http://schemas.openxmlformats.org/officeDocument/2006/relationships/image" Target="../media/image42.png"/><Relationship Id="rId17" Type="http://schemas.openxmlformats.org/officeDocument/2006/relationships/customXml" Target="../ink/ink24.xml"/><Relationship Id="rId16" Type="http://schemas.openxmlformats.org/officeDocument/2006/relationships/image" Target="../media/image41.png"/><Relationship Id="rId15" Type="http://schemas.openxmlformats.org/officeDocument/2006/relationships/customXml" Target="../ink/ink23.xml"/><Relationship Id="rId14" Type="http://schemas.openxmlformats.org/officeDocument/2006/relationships/image" Target="../media/image40.png"/><Relationship Id="rId13" Type="http://schemas.openxmlformats.org/officeDocument/2006/relationships/customXml" Target="../ink/ink22.xml"/><Relationship Id="rId12" Type="http://schemas.openxmlformats.org/officeDocument/2006/relationships/image" Target="../media/image39.png"/><Relationship Id="rId11" Type="http://schemas.openxmlformats.org/officeDocument/2006/relationships/customXml" Target="../ink/ink21.xml"/><Relationship Id="rId10" Type="http://schemas.openxmlformats.org/officeDocument/2006/relationships/customXml" Target="../ink/ink20.xml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616398"/>
            <a:ext cx="4919305" cy="299668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969889"/>
            <a:ext cx="7556421" cy="29346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Conversational Image Recognition Chatbot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5244703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Revolutionizing how users interact with images.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587966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13178155" y="7917815"/>
              <a:ext cx="594360" cy="596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13178155" y="7917815"/>
                <a:ext cx="59436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Ink 7"/>
              <p14:cNvContentPartPr/>
              <p14:nvPr/>
            </p14:nvContentPartPr>
            <p14:xfrm>
              <a:off x="12872085" y="7919085"/>
              <a:ext cx="899160" cy="584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6"/>
            </p:blipFill>
            <p:spPr>
              <a:xfrm>
                <a:off x="12872085" y="7919085"/>
                <a:ext cx="899160" cy="58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12890500" y="7872730"/>
              <a:ext cx="1292225" cy="1301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8"/>
            </p:blipFill>
            <p:spPr>
              <a:xfrm>
                <a:off x="12890500" y="7872730"/>
                <a:ext cx="12922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Ink 9"/>
              <p14:cNvContentPartPr/>
              <p14:nvPr/>
            </p14:nvContentPartPr>
            <p14:xfrm>
              <a:off x="13188950" y="7873365"/>
              <a:ext cx="23495" cy="6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0"/>
            </p:blipFill>
            <p:spPr>
              <a:xfrm>
                <a:off x="13188950" y="7873365"/>
                <a:ext cx="234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Ink 10"/>
              <p14:cNvContentPartPr/>
              <p14:nvPr/>
            </p14:nvContentPartPr>
            <p14:xfrm>
              <a:off x="12590780" y="7700010"/>
              <a:ext cx="1960880" cy="4984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2"/>
            </p:blipFill>
            <p:spPr>
              <a:xfrm>
                <a:off x="12590780" y="7700010"/>
                <a:ext cx="1960880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Ink 11"/>
              <p14:cNvContentPartPr/>
              <p14:nvPr/>
            </p14:nvContentPartPr>
            <p14:xfrm>
              <a:off x="13208000" y="7799705"/>
              <a:ext cx="521335" cy="406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4"/>
            </p:blipFill>
            <p:spPr>
              <a:xfrm>
                <a:off x="13208000" y="7799705"/>
                <a:ext cx="521335" cy="40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270046"/>
            <a:ext cx="4919305" cy="36895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885706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Seamless Interaction Experience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43426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34372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Natural Language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93790" y="3927634"/>
            <a:ext cx="360807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interact with the chatbot using everyday language.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2643426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742021" y="34372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Multiple Platforms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4742021" y="3927634"/>
            <a:ext cx="36081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Accessible through web, mobile, and other devices.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33881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93790" y="612767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Responses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793790" y="6618089"/>
            <a:ext cx="360807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Prompt and efficient communication with users.</a:t>
            </a:r>
            <a:endParaRPr lang="en-US" sz="17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021" y="5333881"/>
            <a:ext cx="566976" cy="56697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742021" y="612767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Intuitive Interface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4742021" y="6618089"/>
            <a:ext cx="36081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to navigate and understand for everyone.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351764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Querying and Obtaining Information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Analysis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chatbot analyzes the image to extract key features.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Queries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ask questions about the image using natural language.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Relevant Information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chatbot provides answers, descriptions, or relevant data based on the image and user query.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Ink 8"/>
              <p14:cNvContentPartPr/>
              <p14:nvPr/>
            </p14:nvContentPartPr>
            <p14:xfrm>
              <a:off x="12139930" y="7767320"/>
              <a:ext cx="1440815" cy="2692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12139930" y="7767320"/>
                <a:ext cx="1440815" cy="26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Ink 9"/>
              <p14:cNvContentPartPr/>
              <p14:nvPr/>
            </p14:nvContentPartPr>
            <p14:xfrm>
              <a:off x="12703175" y="7757160"/>
              <a:ext cx="1852930" cy="4654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4"/>
            </p:blipFill>
            <p:spPr>
              <a:xfrm>
                <a:off x="12703175" y="7757160"/>
                <a:ext cx="1852930" cy="4654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98" y="281107"/>
            <a:ext cx="2920484" cy="224968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87241" y="3430429"/>
            <a:ext cx="8299490" cy="7028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Leveraging Artificial Intelligence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787241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68097" y="4807982"/>
            <a:ext cx="144423" cy="3374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18285" y="4723686"/>
            <a:ext cx="281189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Recognition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18285" y="5210056"/>
            <a:ext cx="5684520" cy="7196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AIML algorithms identify objects, scenes, and other elements in the image.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7714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592854" y="4807982"/>
            <a:ext cx="175736" cy="3374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8158758" y="4723686"/>
            <a:ext cx="3829883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Natural Language Processing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8158758" y="5210056"/>
            <a:ext cx="5684520" cy="7196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chatbot understands user queries and generates human-like responses.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87241" y="640758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0238" y="6491883"/>
            <a:ext cx="180142" cy="3374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1518285" y="6407587"/>
            <a:ext cx="281189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Analysis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518285" y="6893957"/>
            <a:ext cx="5684520" cy="7196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Extracts valuable insights from images and user interactions.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7427714" y="640758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7588687" y="6491883"/>
            <a:ext cx="184190" cy="3374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8158758" y="6407587"/>
            <a:ext cx="281189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Continuous Learning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8158758" y="6893957"/>
            <a:ext cx="5684520" cy="7196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chatbot adapts and improves its responses over time.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Ink 20"/>
              <p14:cNvContentPartPr/>
              <p14:nvPr/>
            </p14:nvContentPartPr>
            <p14:xfrm>
              <a:off x="12877800" y="7842250"/>
              <a:ext cx="1656715" cy="3333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"/>
            </p:blipFill>
            <p:spPr>
              <a:xfrm>
                <a:off x="12877800" y="7842250"/>
                <a:ext cx="165671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2" name="Ink 21"/>
              <p14:cNvContentPartPr/>
              <p14:nvPr/>
            </p14:nvContentPartPr>
            <p14:xfrm>
              <a:off x="13016230" y="7887335"/>
              <a:ext cx="499745" cy="63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6"/>
            </p:blipFill>
            <p:spPr>
              <a:xfrm>
                <a:off x="13016230" y="7887335"/>
                <a:ext cx="49974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3" name="Ink 22"/>
              <p14:cNvContentPartPr/>
              <p14:nvPr/>
            </p14:nvContentPartPr>
            <p14:xfrm>
              <a:off x="12750800" y="7702550"/>
              <a:ext cx="1772285" cy="4610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8"/>
            </p:blipFill>
            <p:spPr>
              <a:xfrm>
                <a:off x="12750800" y="7702550"/>
                <a:ext cx="1772285" cy="461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4" name="Ink 23"/>
              <p14:cNvContentPartPr/>
              <p14:nvPr/>
            </p14:nvContentPartPr>
            <p14:xfrm>
              <a:off x="12751435" y="7703185"/>
              <a:ext cx="1776095" cy="48958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0"/>
            </p:blipFill>
            <p:spPr>
              <a:xfrm>
                <a:off x="12751435" y="7703185"/>
                <a:ext cx="1776095" cy="48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5" name="Ink 24"/>
              <p14:cNvContentPartPr/>
              <p14:nvPr/>
            </p14:nvContentPartPr>
            <p14:xfrm>
              <a:off x="14085570" y="8002270"/>
              <a:ext cx="347980" cy="469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12"/>
            </p:blipFill>
            <p:spPr>
              <a:xfrm>
                <a:off x="14085570" y="8002270"/>
                <a:ext cx="347980" cy="469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10859691" cy="69270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Interpreting Queries and Analyzing Images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C7C7D0"/>
          </a:solidFill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7C7D0"/>
          </a:solidFill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4060" y="2078117"/>
            <a:ext cx="142280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324701" y="1967389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Upload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319951" cy="354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user uploads an image to the chatbot.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7C7D0"/>
          </a:solidFill>
        </p:spPr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8582" y="3186589"/>
            <a:ext cx="173236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 Interpretation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354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chatbot processes the user's question.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7C7D0"/>
          </a:solidFill>
        </p:spPr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26439" y="4184213"/>
            <a:ext cx="177522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324701" y="4073485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Analysis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354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chatbot identifies relevant features in the image.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7C7D0"/>
          </a:solidFill>
        </p:spPr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24415" y="5181838"/>
            <a:ext cx="181570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Response Generation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709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chatbot generates a relevant and informative response.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7C7D0"/>
          </a:solidFill>
        </p:spPr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24534" y="6179463"/>
            <a:ext cx="181213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Delivery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354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chatbot presents the response to the user.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9" name="Ink 28"/>
              <p14:cNvContentPartPr/>
              <p14:nvPr/>
            </p14:nvContentPartPr>
            <p14:xfrm>
              <a:off x="12751435" y="7621270"/>
              <a:ext cx="1748790" cy="5410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2"/>
            </p:blipFill>
            <p:spPr>
              <a:xfrm>
                <a:off x="12751435" y="7621270"/>
                <a:ext cx="1748790" cy="541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0" name="Ink 29"/>
              <p14:cNvContentPartPr/>
              <p14:nvPr/>
            </p14:nvContentPartPr>
            <p14:xfrm>
              <a:off x="13007975" y="7621270"/>
              <a:ext cx="376555" cy="1822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"/>
            </p:blipFill>
            <p:spPr>
              <a:xfrm>
                <a:off x="13007975" y="7621270"/>
                <a:ext cx="376555" cy="1822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071330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Delivering Relevant Responses in Real-time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829050"/>
            <a:ext cx="7556421" cy="2329101"/>
          </a:xfrm>
          <a:prstGeom prst="roundRect">
            <a:avLst>
              <a:gd name="adj" fmla="val 409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01410" y="3836670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3"/>
          <p:cNvSpPr/>
          <p:nvPr/>
        </p:nvSpPr>
        <p:spPr>
          <a:xfrm>
            <a:off x="1029057" y="3980378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 Analysis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3546038" y="3980378"/>
            <a:ext cx="205192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Text Description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059210" y="3980378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 Recognition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01410" y="4486989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1" name="Text 7"/>
          <p:cNvSpPr/>
          <p:nvPr/>
        </p:nvSpPr>
        <p:spPr>
          <a:xfrm>
            <a:off x="1029057" y="4630698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Query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3546038" y="4630698"/>
            <a:ext cx="205192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Related Information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6059210" y="4630698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Extraction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01410" y="5137309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5" name="Text 11"/>
          <p:cNvSpPr/>
          <p:nvPr/>
        </p:nvSpPr>
        <p:spPr>
          <a:xfrm>
            <a:off x="1029057" y="5281017"/>
            <a:ext cx="205573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Generation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3546038" y="5281017"/>
            <a:ext cx="205192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Contextual Answers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6059210" y="5281017"/>
            <a:ext cx="205573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Recommendations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06" y="2330291"/>
            <a:ext cx="4934069" cy="356901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3073" y="953333"/>
            <a:ext cx="7449383" cy="6902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Enhancing User Engagement</a:t>
            </a:r>
            <a:endParaRPr lang="en-US" sz="43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3" y="1974771"/>
            <a:ext cx="1104424" cy="176712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08728" y="2195632"/>
            <a:ext cx="3273504" cy="345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Personalized Experiences</a:t>
            </a:r>
            <a:endParaRPr lang="en-US" sz="2150" dirty="0"/>
          </a:p>
        </p:txBody>
      </p:sp>
      <p:sp>
        <p:nvSpPr>
          <p:cNvPr id="7" name="Text 2"/>
          <p:cNvSpPr/>
          <p:nvPr/>
        </p:nvSpPr>
        <p:spPr>
          <a:xfrm>
            <a:off x="2208728" y="2673191"/>
            <a:ext cx="6162199" cy="7067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Tailored responses based on user preferences and past interactions.</a:t>
            </a:r>
            <a:endParaRPr lang="en-US" sz="17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3741896"/>
            <a:ext cx="1104424" cy="176712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08728" y="3962757"/>
            <a:ext cx="2761178" cy="345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Interactive Learning</a:t>
            </a:r>
            <a:endParaRPr lang="en-US" sz="2150" dirty="0"/>
          </a:p>
        </p:txBody>
      </p:sp>
      <p:sp>
        <p:nvSpPr>
          <p:cNvPr id="10" name="Text 4"/>
          <p:cNvSpPr/>
          <p:nvPr/>
        </p:nvSpPr>
        <p:spPr>
          <a:xfrm>
            <a:off x="2208728" y="4440317"/>
            <a:ext cx="6162199" cy="7067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explore images and learn new things through engaging conversations.</a:t>
            </a:r>
            <a:endParaRPr lang="en-US" sz="17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5509022"/>
            <a:ext cx="1104424" cy="176712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208728" y="5729883"/>
            <a:ext cx="2893814" cy="345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Increased Accessibility</a:t>
            </a:r>
            <a:endParaRPr lang="en-US" sz="2150" dirty="0"/>
          </a:p>
        </p:txBody>
      </p:sp>
      <p:sp>
        <p:nvSpPr>
          <p:cNvPr id="13" name="Text 6"/>
          <p:cNvSpPr/>
          <p:nvPr/>
        </p:nvSpPr>
        <p:spPr>
          <a:xfrm>
            <a:off x="2208728" y="6207443"/>
            <a:ext cx="6162199" cy="7067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information in a more accessible and user-friendly way.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200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82" y="267176"/>
            <a:ext cx="3800237" cy="213764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8070" y="3260884"/>
            <a:ext cx="7899916" cy="6679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Applications in Diverse Domains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48070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69407" y="4470797"/>
            <a:ext cx="2672001" cy="333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E-Commerce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969407" y="4932998"/>
            <a:ext cx="6017657" cy="6838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 recommendations, visual search, and customer support.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7422118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643455" y="4470797"/>
            <a:ext cx="2672001" cy="333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Education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7643455" y="4932998"/>
            <a:ext cx="6017657" cy="6838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Interactive learning, image recognition tasks, and visual explanations.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748070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69407" y="6273284"/>
            <a:ext cx="2672001" cy="333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Healthcare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969407" y="6735485"/>
            <a:ext cx="6017657" cy="6838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Medical image analysis, diagnosis support, and patient education.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7422118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643455" y="6273284"/>
            <a:ext cx="2672001" cy="333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Travel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7643455" y="6735485"/>
            <a:ext cx="6017657" cy="3419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Finding locations, identifying landmarks, and planning trips.</a:t>
            </a:r>
            <a:endParaRPr lang="en-US" sz="16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7" name="Ink 16"/>
              <p14:cNvContentPartPr/>
              <p14:nvPr/>
            </p14:nvContentPartPr>
            <p14:xfrm>
              <a:off x="12797155" y="7746365"/>
              <a:ext cx="1760220" cy="39243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4"/>
            </p:blipFill>
            <p:spPr>
              <a:xfrm>
                <a:off x="12797155" y="7746365"/>
                <a:ext cx="176022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8" name="Ink 17"/>
              <p14:cNvContentPartPr/>
              <p14:nvPr/>
            </p14:nvContentPartPr>
            <p14:xfrm>
              <a:off x="14004925" y="8022590"/>
              <a:ext cx="63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6"/>
            </p:blipFill>
            <p:spPr>
              <a:xfrm>
                <a:off x="14004925" y="80225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9" name="Ink 18"/>
              <p14:cNvContentPartPr/>
              <p14:nvPr/>
            </p14:nvContentPartPr>
            <p14:xfrm>
              <a:off x="13803630" y="8000365"/>
              <a:ext cx="201930" cy="228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8"/>
            </p:blipFill>
            <p:spPr>
              <a:xfrm>
                <a:off x="13803630" y="8000365"/>
                <a:ext cx="201930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0" name="Ink 19"/>
              <p14:cNvContentPartPr/>
              <p14:nvPr/>
            </p14:nvContentPartPr>
            <p14:xfrm>
              <a:off x="13797915" y="7999730"/>
              <a:ext cx="635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6"/>
            </p:blipFill>
            <p:spPr>
              <a:xfrm>
                <a:off x="13797915" y="79997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1" name="Ink 20"/>
              <p14:cNvContentPartPr/>
              <p14:nvPr/>
            </p14:nvContentPartPr>
            <p14:xfrm>
              <a:off x="13797915" y="7999730"/>
              <a:ext cx="635" cy="63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6"/>
            </p:blipFill>
            <p:spPr>
              <a:xfrm>
                <a:off x="13797915" y="79997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2" name="Ink 21"/>
              <p14:cNvContentPartPr/>
              <p14:nvPr/>
            </p14:nvContentPartPr>
            <p14:xfrm>
              <a:off x="13093700" y="7884795"/>
              <a:ext cx="1026795" cy="19431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2"/>
            </p:blipFill>
            <p:spPr>
              <a:xfrm>
                <a:off x="13093700" y="7884795"/>
                <a:ext cx="1026795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3" name="Ink 22"/>
              <p14:cNvContentPartPr/>
              <p14:nvPr/>
            </p14:nvContentPartPr>
            <p14:xfrm>
              <a:off x="12703175" y="7861300"/>
              <a:ext cx="1636395" cy="25463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4"/>
            </p:blipFill>
            <p:spPr>
              <a:xfrm>
                <a:off x="12703175" y="7861300"/>
                <a:ext cx="1636395" cy="254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4" name="Ink 23"/>
              <p14:cNvContentPartPr/>
              <p14:nvPr/>
            </p14:nvContentPartPr>
            <p14:xfrm>
              <a:off x="13021945" y="7895590"/>
              <a:ext cx="914400" cy="21971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6"/>
            </p:blipFill>
            <p:spPr>
              <a:xfrm>
                <a:off x="13021945" y="7895590"/>
                <a:ext cx="914400" cy="219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5" name="Ink 24"/>
              <p14:cNvContentPartPr/>
              <p14:nvPr/>
            </p14:nvContentPartPr>
            <p14:xfrm>
              <a:off x="13459460" y="8080375"/>
              <a:ext cx="86360" cy="63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18"/>
            </p:blipFill>
            <p:spPr>
              <a:xfrm>
                <a:off x="13459460" y="8080375"/>
                <a:ext cx="8636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6" name="Ink 25"/>
              <p14:cNvContentPartPr/>
              <p14:nvPr/>
            </p14:nvContentPartPr>
            <p14:xfrm>
              <a:off x="12946380" y="7894955"/>
              <a:ext cx="1070610" cy="22034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0"/>
            </p:blipFill>
            <p:spPr>
              <a:xfrm>
                <a:off x="12946380" y="7894955"/>
                <a:ext cx="1070610" cy="2203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/>
          <p:nvPr/>
        </p:nvPicPr>
        <p:blipFill>
          <a:blip r:embed="rId1"/>
        </p:blipFill>
        <p:spPr>
          <a:xfrm>
            <a:off x="0" y="-635"/>
            <a:ext cx="14630400" cy="82302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481435" y="1028700"/>
            <a:ext cx="4876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TEAM MEMBERS:</a:t>
            </a:r>
            <a:endParaRPr lang="en-US"/>
          </a:p>
          <a:p>
            <a:r>
              <a:rPr lang="en-US"/>
              <a:t>M.ROHITH</a:t>
            </a:r>
            <a:endParaRPr lang="en-US"/>
          </a:p>
          <a:p>
            <a:r>
              <a:rPr lang="en-US"/>
              <a:t>K.BHARGAV</a:t>
            </a:r>
            <a:endParaRPr lang="en-US"/>
          </a:p>
          <a:p>
            <a:r>
              <a:rPr lang="en-US"/>
              <a:t>K.MOKSHAGNA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WPS Presentation</Application>
  <PresentationFormat>Custom</PresentationFormat>
  <Paragraphs>151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Raleway</vt:lpstr>
      <vt:lpstr>Raleway</vt:lpstr>
      <vt:lpstr>Raleway</vt:lpstr>
      <vt:lpstr>Roboto</vt:lpstr>
      <vt:lpstr>Roboto</vt:lpstr>
      <vt:lpstr>Roboto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sowjanya</cp:lastModifiedBy>
  <cp:revision>3</cp:revision>
  <dcterms:created xsi:type="dcterms:W3CDTF">2024-09-09T05:59:00Z</dcterms:created>
  <dcterms:modified xsi:type="dcterms:W3CDTF">2024-09-10T10:16:09Z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1D1CAD56D57348D6BAB40BE6DE233880_12</vt:lpwstr>
  </property>
  <property fmtid="{D5CDD505-2E9C-101B-9397-08002B2CF9AE}" pid="3" name="KSOProductBuildVer">
    <vt:lpwstr>1033-12.2.0.17562</vt:lpwstr>
  </property>
</Properties>
</file>