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40FE-E5F0-4A81-8834-85228507A87A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868BC-E065-47D6-9F5F-E9DFF5B35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88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40FE-E5F0-4A81-8834-85228507A87A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868BC-E065-47D6-9F5F-E9DFF5B35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28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40FE-E5F0-4A81-8834-85228507A87A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868BC-E065-47D6-9F5F-E9DFF5B35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2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40FE-E5F0-4A81-8834-85228507A87A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868BC-E065-47D6-9F5F-E9DFF5B35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7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40FE-E5F0-4A81-8834-85228507A87A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868BC-E065-47D6-9F5F-E9DFF5B35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7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40FE-E5F0-4A81-8834-85228507A87A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868BC-E065-47D6-9F5F-E9DFF5B35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68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40FE-E5F0-4A81-8834-85228507A87A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868BC-E065-47D6-9F5F-E9DFF5B35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9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40FE-E5F0-4A81-8834-85228507A87A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868BC-E065-47D6-9F5F-E9DFF5B35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37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40FE-E5F0-4A81-8834-85228507A87A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868BC-E065-47D6-9F5F-E9DFF5B35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83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40FE-E5F0-4A81-8834-85228507A87A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868BC-E065-47D6-9F5F-E9DFF5B35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18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40FE-E5F0-4A81-8834-85228507A87A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868BC-E065-47D6-9F5F-E9DFF5B35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94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640FE-E5F0-4A81-8834-85228507A87A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868BC-E065-47D6-9F5F-E9DFF5B35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66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3591" y="223083"/>
            <a:ext cx="9489489" cy="1325563"/>
          </a:xfrm>
        </p:spPr>
        <p:txBody>
          <a:bodyPr/>
          <a:lstStyle/>
          <a:p>
            <a:r>
              <a:rPr lang="en-US" dirty="0" smtClean="0"/>
              <a:t>Drivable silicon probe </a:t>
            </a:r>
            <a:r>
              <a:rPr lang="en-US" dirty="0" smtClean="0"/>
              <a:t>cartridge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042" y="1690688"/>
            <a:ext cx="3711489" cy="488766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4023064" y="3126704"/>
            <a:ext cx="630315" cy="6214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06214" y="2815986"/>
            <a:ext cx="11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Drive bolt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210974" y="1737550"/>
            <a:ext cx="630315" cy="6214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94124" y="1426832"/>
            <a:ext cx="1180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Dust cover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693111" y="4533841"/>
            <a:ext cx="1624614" cy="1535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86627" y="4336820"/>
            <a:ext cx="1158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Probe PCB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643304" y="3983167"/>
            <a:ext cx="1624614" cy="1535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498072" y="3437422"/>
            <a:ext cx="1135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Flex </a:t>
            </a:r>
          </a:p>
          <a:p>
            <a:r>
              <a:rPr lang="en-US" dirty="0" smtClean="0"/>
              <a:t>connector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764784" y="4413161"/>
            <a:ext cx="170276" cy="8220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99421" y="5235255"/>
            <a:ext cx="1252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Cover plate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622037" y="5525890"/>
            <a:ext cx="1613556" cy="302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43406" y="5235255"/>
            <a:ext cx="788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Silicon</a:t>
            </a:r>
          </a:p>
          <a:p>
            <a:r>
              <a:rPr lang="en-US" dirty="0" smtClean="0"/>
              <a:t>Probe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997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9" y="223083"/>
            <a:ext cx="9711431" cy="1325563"/>
          </a:xfrm>
        </p:spPr>
        <p:txBody>
          <a:bodyPr/>
          <a:lstStyle/>
          <a:p>
            <a:r>
              <a:rPr lang="en-US" dirty="0" smtClean="0"/>
              <a:t>Side-by-side mounting with </a:t>
            </a:r>
            <a:r>
              <a:rPr lang="en-US" dirty="0" err="1" smtClean="0"/>
              <a:t>miniscope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85"/>
          <a:stretch/>
        </p:blipFill>
        <p:spPr>
          <a:xfrm>
            <a:off x="3772441" y="1548646"/>
            <a:ext cx="3560515" cy="50356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697695" y="3068045"/>
            <a:ext cx="1390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Flex </a:t>
            </a:r>
            <a:r>
              <a:rPr lang="en-US" dirty="0" smtClean="0"/>
              <a:t>cable</a:t>
            </a:r>
          </a:p>
          <a:p>
            <a:r>
              <a:rPr lang="en-US" dirty="0" smtClean="0"/>
              <a:t>to </a:t>
            </a:r>
            <a:r>
              <a:rPr lang="en-US" dirty="0" err="1" smtClean="0"/>
              <a:t>miniscope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734176" y="4194778"/>
            <a:ext cx="1106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Probe</a:t>
            </a:r>
          </a:p>
          <a:p>
            <a:r>
              <a:rPr lang="en-US" dirty="0" err="1" smtClean="0"/>
              <a:t>Cartiridge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7013360" y="4194778"/>
            <a:ext cx="717692" cy="184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636987" y="2618837"/>
            <a:ext cx="781235" cy="1421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482825" y="2689897"/>
            <a:ext cx="115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Miniscope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4214068" y="5097186"/>
            <a:ext cx="781235" cy="1421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059906" y="511497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GRIN lens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013360" y="5183011"/>
            <a:ext cx="738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Probe</a:t>
            </a:r>
          </a:p>
          <a:p>
            <a:r>
              <a:rPr lang="en-US" dirty="0" smtClean="0"/>
              <a:t>tip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6292544" y="5183011"/>
            <a:ext cx="717692" cy="184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rved Left Arrow 4"/>
          <p:cNvSpPr/>
          <p:nvPr/>
        </p:nvSpPr>
        <p:spPr>
          <a:xfrm flipV="1">
            <a:off x="6855882" y="1357135"/>
            <a:ext cx="1136342" cy="1615737"/>
          </a:xfrm>
          <a:prstGeom prst="curvedLef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7517581" y="2724340"/>
            <a:ext cx="269463" cy="3758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828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020" y="365125"/>
            <a:ext cx="9465779" cy="1325563"/>
          </a:xfrm>
        </p:spPr>
        <p:txBody>
          <a:bodyPr/>
          <a:lstStyle/>
          <a:p>
            <a:r>
              <a:rPr lang="en-US" dirty="0" smtClean="0"/>
              <a:t>Tetrode </a:t>
            </a:r>
            <a:r>
              <a:rPr lang="en-US" dirty="0" err="1" smtClean="0"/>
              <a:t>Microdrives</a:t>
            </a:r>
            <a:r>
              <a:rPr lang="en-US" dirty="0" smtClean="0"/>
              <a:t> for </a:t>
            </a:r>
            <a:r>
              <a:rPr lang="en-US" dirty="0" err="1" smtClean="0"/>
              <a:t>miniscope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294" y="1825625"/>
            <a:ext cx="6703412" cy="4351338"/>
          </a:xfrm>
        </p:spPr>
      </p:pic>
      <p:cxnSp>
        <p:nvCxnSpPr>
          <p:cNvPr id="5" name="Straight Arrow Connector 4"/>
          <p:cNvCxnSpPr/>
          <p:nvPr/>
        </p:nvCxnSpPr>
        <p:spPr>
          <a:xfrm flipV="1">
            <a:off x="3042183" y="3870588"/>
            <a:ext cx="781235" cy="1421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88021" y="3941648"/>
            <a:ext cx="1533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Tetrode</a:t>
            </a:r>
          </a:p>
          <a:p>
            <a:r>
              <a:rPr lang="en-US" dirty="0" smtClean="0"/>
              <a:t>Probe shuttles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909152" y="2592381"/>
            <a:ext cx="781235" cy="1421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54990" y="2663441"/>
            <a:ext cx="115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Miniscope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977580" y="5917674"/>
            <a:ext cx="781235" cy="1421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23418" y="5988734"/>
            <a:ext cx="1131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Tetrode</a:t>
            </a:r>
          </a:p>
          <a:p>
            <a:r>
              <a:rPr lang="en-US" dirty="0" smtClean="0"/>
              <a:t>Probe tips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59315" y="585082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GRIN lens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6141623" y="5758495"/>
            <a:ext cx="717692" cy="184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924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283" y="367313"/>
            <a:ext cx="9639296" cy="1325563"/>
          </a:xfrm>
        </p:spPr>
        <p:txBody>
          <a:bodyPr/>
          <a:lstStyle/>
          <a:p>
            <a:r>
              <a:rPr lang="en-US" dirty="0" smtClean="0"/>
              <a:t>Pipeline for calcium imaging analysis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23277" y="2254928"/>
            <a:ext cx="1571347" cy="10209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MOTION</a:t>
            </a:r>
          </a:p>
          <a:p>
            <a:pPr algn="ctr"/>
            <a:r>
              <a:rPr lang="en-US" sz="1600" dirty="0" smtClean="0"/>
              <a:t>CORRECTION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2923711" y="2254928"/>
            <a:ext cx="1571347" cy="10209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CONTRAST</a:t>
            </a:r>
          </a:p>
          <a:p>
            <a:pPr algn="ctr"/>
            <a:r>
              <a:rPr lang="en-US" sz="1600" dirty="0" smtClean="0"/>
              <a:t>FILTER</a:t>
            </a:r>
          </a:p>
        </p:txBody>
      </p:sp>
      <p:sp>
        <p:nvSpPr>
          <p:cNvPr id="7" name="Rectangle 6"/>
          <p:cNvSpPr/>
          <p:nvPr/>
        </p:nvSpPr>
        <p:spPr>
          <a:xfrm>
            <a:off x="4924145" y="2254928"/>
            <a:ext cx="1571347" cy="1020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INITIALIZATION</a:t>
            </a:r>
          </a:p>
          <a:p>
            <a:pPr algn="ctr"/>
            <a:r>
              <a:rPr lang="en-US" sz="1600" dirty="0" smtClean="0"/>
              <a:t>(PNR &amp; CORR MAP)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886540" y="2252707"/>
            <a:ext cx="1571347" cy="10209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DECODER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503502" y="2667736"/>
            <a:ext cx="429087" cy="253014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503931" y="2636666"/>
            <a:ext cx="429087" cy="253014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6495492" y="2661078"/>
            <a:ext cx="429087" cy="253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8457453" y="2667736"/>
            <a:ext cx="429087" cy="253014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924579" y="2277119"/>
            <a:ext cx="1571347" cy="10209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CNMF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SOURCE 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EXTRACTION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89245" y="5216374"/>
            <a:ext cx="248574" cy="24857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81846" y="5638800"/>
            <a:ext cx="248574" cy="24857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89245" y="6057530"/>
            <a:ext cx="248574" cy="2485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225119" y="5155995"/>
            <a:ext cx="2034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MATLAB + C + FPGA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225118" y="5595892"/>
            <a:ext cx="1362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MATLAB + C 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225118" y="6005744"/>
            <a:ext cx="964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MATLAB</a:t>
            </a:r>
            <a:endParaRPr lang="en-US" dirty="0"/>
          </a:p>
        </p:txBody>
      </p:sp>
      <p:sp>
        <p:nvSpPr>
          <p:cNvPr id="24" name="Left Brace 23"/>
          <p:cNvSpPr/>
          <p:nvPr/>
        </p:nvSpPr>
        <p:spPr>
          <a:xfrm rot="5400000">
            <a:off x="5619073" y="-771133"/>
            <a:ext cx="190366" cy="5563336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220741" y="1532702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CAIMAN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77" y="3372774"/>
            <a:ext cx="1584473" cy="10137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588" y="3378587"/>
            <a:ext cx="1579057" cy="10079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145" y="3372774"/>
            <a:ext cx="1588577" cy="101372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3" t="8544" r="8418" b="10939"/>
          <a:stretch/>
        </p:blipFill>
        <p:spPr>
          <a:xfrm>
            <a:off x="6923769" y="4471863"/>
            <a:ext cx="1581027" cy="226628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1" t="11317" r="9111" b="15191"/>
          <a:stretch/>
        </p:blipFill>
        <p:spPr>
          <a:xfrm>
            <a:off x="6861624" y="3391841"/>
            <a:ext cx="1677298" cy="994655"/>
          </a:xfrm>
          <a:prstGeom prst="rect">
            <a:avLst/>
          </a:prstGeom>
        </p:spPr>
      </p:pic>
      <p:pic>
        <p:nvPicPr>
          <p:cNvPr id="27" name="Picture 4" descr="http://ts2.mm.bing.net/th?id=H.4708960168313793&amp;pid=15.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806650" y="3315273"/>
            <a:ext cx="1722978" cy="12922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83159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9014" y="365125"/>
            <a:ext cx="8814786" cy="1325563"/>
          </a:xfrm>
        </p:spPr>
        <p:txBody>
          <a:bodyPr/>
          <a:lstStyle/>
          <a:p>
            <a:r>
              <a:rPr lang="en-US" dirty="0" smtClean="0"/>
              <a:t>Predictive motion correction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442" y="2298574"/>
            <a:ext cx="5344358" cy="341924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8681620" y="4008194"/>
            <a:ext cx="890726" cy="854809"/>
          </a:xfrm>
          <a:prstGeom prst="rect">
            <a:avLst/>
          </a:prstGeom>
          <a:solidFill>
            <a:srgbClr val="5B9BD5">
              <a:alpha val="2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6009442" y="2298574"/>
            <a:ext cx="0" cy="341924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900168" y="2298574"/>
            <a:ext cx="0" cy="341924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790894" y="2298574"/>
            <a:ext cx="0" cy="341924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0463072" y="2298574"/>
            <a:ext cx="0" cy="341924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681620" y="2298574"/>
            <a:ext cx="0" cy="341924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572346" y="2298574"/>
            <a:ext cx="0" cy="341924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1353800" y="2298574"/>
            <a:ext cx="0" cy="341924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 rot="16200000">
            <a:off x="6972001" y="1336015"/>
            <a:ext cx="3419240" cy="5344358"/>
            <a:chOff x="4881238" y="2388832"/>
            <a:chExt cx="3562906" cy="341924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4881238" y="2388832"/>
              <a:ext cx="0" cy="341924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553416" y="2388832"/>
              <a:ext cx="0" cy="341924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771964" y="2388832"/>
              <a:ext cx="0" cy="341924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662690" y="2388832"/>
              <a:ext cx="0" cy="341924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8444144" y="2388832"/>
              <a:ext cx="0" cy="341924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8705293" y="6081564"/>
            <a:ext cx="878889" cy="4882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828234" y="6145217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LSTM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8236257" y="4435598"/>
            <a:ext cx="0" cy="18901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144146" y="4435598"/>
            <a:ext cx="0" cy="16459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8236257" y="6325700"/>
            <a:ext cx="46903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68" y="2311329"/>
            <a:ext cx="5344358" cy="3419240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2723223" y="6014331"/>
            <a:ext cx="878889" cy="4882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837286" y="607798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LSTM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277863" y="6227818"/>
            <a:ext cx="44536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162076" y="4368365"/>
            <a:ext cx="0" cy="16459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31198" y="6014330"/>
            <a:ext cx="1563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Accelerometer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609900" y="1739398"/>
            <a:ext cx="1007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RIGID</a:t>
            </a:r>
            <a:endParaRPr lang="en-US" sz="2800" dirty="0"/>
          </a:p>
        </p:txBody>
      </p:sp>
      <p:sp>
        <p:nvSpPr>
          <p:cNvPr id="45" name="TextBox 44"/>
          <p:cNvSpPr txBox="1"/>
          <p:nvPr/>
        </p:nvSpPr>
        <p:spPr>
          <a:xfrm>
            <a:off x="7795428" y="1775353"/>
            <a:ext cx="1819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NON-RIGID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70368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82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Drivable silicon probe cartridge</vt:lpstr>
      <vt:lpstr>Side-by-side mounting with miniscope</vt:lpstr>
      <vt:lpstr>Tetrode Microdrives for miniscope</vt:lpstr>
      <vt:lpstr>Pipeline for calcium imaging analysis</vt:lpstr>
      <vt:lpstr>Predictive motion correction</vt:lpstr>
    </vt:vector>
  </TitlesOfParts>
  <Company>Windows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Blair</dc:creator>
  <cp:lastModifiedBy>Blair</cp:lastModifiedBy>
  <cp:revision>16</cp:revision>
  <dcterms:created xsi:type="dcterms:W3CDTF">2018-02-20T18:57:44Z</dcterms:created>
  <dcterms:modified xsi:type="dcterms:W3CDTF">2018-02-23T18:23:10Z</dcterms:modified>
</cp:coreProperties>
</file>