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D889D3-E3A6-4063-9E39-657AB6D007C5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5/6/22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D3DEB8-514F-482F-BC2F-CC9B112406E1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46C7F7-6D6B-451C-8772-EB9FC4668E9C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5/6/22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1E1332-1A5B-4210-B27C-3A639BA3B2E6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dca1f6b2e6ba179f0e45f471d47502bafe878d2f/Stack_implementation.py" TargetMode="External"/><Relationship Id="rId2" Type="http://schemas.openxmlformats.org/officeDocument/2006/relationships/hyperlink" Target="https://gitlab.com/p5849/bhargav/-/blob/dca1f6b2e6ba179f0e45f471d47502bafe878d2f/Queue_implementation.py" TargetMode="External"/><Relationship Id="rId3" Type="http://schemas.openxmlformats.org/officeDocument/2006/relationships/hyperlink" Target="https://gitlab.com/p5849/bhargav/-/blob/dca1f6b2e6ba179f0e45f471d47502bafe878d2f/CircularQueue_implementation.py" TargetMode="External"/><Relationship Id="rId4" Type="http://schemas.openxmlformats.org/officeDocument/2006/relationships/hyperlink" Target="https://gitlab.com/p5849/bhargav/-/blob/main/Bubble_sort.py" TargetMode="External"/><Relationship Id="rId5" Type="http://schemas.openxmlformats.org/officeDocument/2006/relationships/hyperlink" Target="https://gitlab.com/p5849/bhargav/-/blob/main/Insertion_sort.py" TargetMode="External"/><Relationship Id="rId6" Type="http://schemas.openxmlformats.org/officeDocument/2006/relationships/hyperlink" Target="https://gitlab.com/p5849/bhargav/-/blob/main/Binary_search.py" TargetMode="External"/><Relationship Id="rId7" Type="http://schemas.openxmlformats.org/officeDocument/2006/relationships/hyperlink" Target="https://gitlab.com/p5849/bhargav/-/blob/main/Matrix_multiplication.py" TargetMode="External"/><Relationship Id="rId8" Type="http://schemas.openxmlformats.org/officeDocument/2006/relationships/hyperlink" Target="https://gitlab.com/p5849/bhargav/-/blob/main/Matrics_diterminent.py" TargetMode="External"/><Relationship Id="rId9" Type="http://schemas.openxmlformats.org/officeDocument/2006/relationships/hyperlink" Target="https://gitlab.com/p5849/bhargav/-/blob/main/Matrics_diterminent.py" TargetMode="External"/><Relationship Id="rId10" Type="http://schemas.openxmlformats.org/officeDocument/2006/relationships/hyperlink" Target="https://gitlab.com/p5849/bhargav/-/blob/main/Matrics_diterminent.py" TargetMode="External"/><Relationship Id="rId1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main/Atm_machine.py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main/Tic_Tac_Toe_game.py" TargetMode="External"/><Relationship Id="rId2" Type="http://schemas.openxmlformats.org/officeDocument/2006/relationships/hyperlink" Target="https://gitlab.com/p5849/bhargav/-/blob/main/Cows_and_Bulls_Game.py" TargetMode="External"/><Relationship Id="rId3" Type="http://schemas.openxmlformats.org/officeDocument/2006/relationships/hyperlink" Target="https://www.hackerrank.com/domains/python?badge_type=python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main/Atm_machine.p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hackerrank.com/domains/python?badge_type=python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hackerrank.com/domains/python?badge_type=python" TargetMode="External"/><Relationship Id="rId2" Type="http://schemas.openxmlformats.org/officeDocument/2006/relationships/hyperlink" Target="https://drive.google.com/file/d/1WuuE--QyECuK-fBbmZXOZxDZW9TNPlTO/view?usp=sharing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main/Factors_of_number.py" TargetMode="External"/><Relationship Id="rId2" Type="http://schemas.openxmlformats.org/officeDocument/2006/relationships/hyperlink" Target="https://gitlab.com/p5849/bhargav/-/blob/main/LCM_and_GCM.py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blob/main/Tic_Tac_Toe_MinMax.py" TargetMode="External"/><Relationship Id="rId2" Type="http://schemas.openxmlformats.org/officeDocument/2006/relationships/hyperlink" Target="https://gitlab.com/p5849/bhargav/-/blob/main/Tic_Tac_Toe_MinMax.py" TargetMode="External"/><Relationship Id="rId3" Type="http://schemas.openxmlformats.org/officeDocument/2006/relationships/hyperlink" Target="https://gitlab.com/p5849/bhargav/-/blob/main/Tic_Tac_Toe_MinMax.py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ne4UNeVU5pW2htfipRH8Fay1vtx4sZbp/view?usp=sharing" TargetMode="External"/><Relationship Id="rId2" Type="http://schemas.openxmlformats.org/officeDocument/2006/relationships/hyperlink" Target="https://drive.google.com/file/d/1Iw1PT3kA3XPfB2UzHgfjN9yTEKcvCQKr/view?usp=sharing" TargetMode="External"/><Relationship Id="rId3" Type="http://schemas.openxmlformats.org/officeDocument/2006/relationships/hyperlink" Target="https://gitlab.com/p5849/bhargav/-/tree/main/" TargetMode="External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CIBEf2UA5cSUmUAGCYw_0i46EKrX8biO/view?usp=sharing" TargetMode="External"/><Relationship Id="rId2" Type="http://schemas.openxmlformats.org/officeDocument/2006/relationships/hyperlink" Target="https://docs.google.com/document/d/1BA0JGyfZVX54dmuFpyc8QujPx_UxVil6/edit?usp=sharing&amp;ouid=100179325532573771941&amp;rtpof=true&amp;sd=true" TargetMode="External"/><Relationship Id="rId3" Type="http://schemas.openxmlformats.org/officeDocument/2006/relationships/hyperlink" Target="https://docs.google.com/document/d/1BA0JGyfZVX54dmuFpyc8QujPx_UxVil6/edit?usp=sharing&amp;ouid=100179325532573771941&amp;rtpof=true&amp;sd=true" TargetMode="External"/><Relationship Id="rId4" Type="http://schemas.openxmlformats.org/officeDocument/2006/relationships/hyperlink" Target="https://docs.google.com/document/d/1BA0JGyfZVX54dmuFpyc8QujPx_UxVil6/edit?usp=sharing&amp;ouid=100179325532573771941&amp;rtpof=true&amp;sd=true" TargetMode="External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GWaKiYoec_xVplXklqfrY9GtFvqEmwIJ/view?usp=sharing" TargetMode="External"/><Relationship Id="rId2" Type="http://schemas.openxmlformats.org/officeDocument/2006/relationships/hyperlink" Target="https://drive.google.com/file/d/1GtdLWPCuU6TA25oylzL2D3iX9Dp4vm0E/view?usp=sharing" TargetMode="External"/><Relationship Id="rId3" Type="http://schemas.openxmlformats.org/officeDocument/2006/relationships/hyperlink" Target="https://drive.google.com/file/d/1ACiBdI9KAxooguGPgKZIm6QMVh8gJPic/view?usp=sharing" TargetMode="External"/><Relationship Id="rId4" Type="http://schemas.openxmlformats.org/officeDocument/2006/relationships/hyperlink" Target="https://drive.google.com/file/d/17350ptfByNKDc6_HmF86m26qydTrfFKU/view?usp=sharing" TargetMode="External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lab.com/p5849/bhargav/-/tree/main/interview_management_system" TargetMode="External"/><Relationship Id="rId2" Type="http://schemas.openxmlformats.org/officeDocument/2006/relationships/hyperlink" Target="https://drive.google.com/drive/folders/1rsGDG6deNpARgIDgQ3qB0EmWxA9jEmux?usp=sharing" TargetMode="External"/><Relationship Id="rId3" Type="http://schemas.openxmlformats.org/officeDocument/2006/relationships/hyperlink" Target="https://drive.google.com/drive/folders/1wDsjbzoJ5PMyG6-VLa2EY1ga-mECCZ8d?usp=sharing" TargetMode="External"/><Relationship Id="rId4" Type="http://schemas.openxmlformats.org/officeDocument/2006/relationships/hyperlink" Target="https://gitlab.com/p5849/bhargav/-/tree/main/interview_management_system" TargetMode="External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localhost/html%20training/" TargetMode="External"/><Relationship Id="rId2" Type="http://schemas.openxmlformats.org/officeDocument/2006/relationships/hyperlink" Target="https://drive.google.com/file/d/1KhQ78lr8KHTXv4x_f2WcP1Hjk_ulRhwP/view?usp=sharing" TargetMode="External"/><Relationship Id="rId3" Type="http://schemas.openxmlformats.org/officeDocument/2006/relationships/hyperlink" Target="http://localhost/css%20training/" TargetMode="External"/><Relationship Id="rId4" Type="http://schemas.openxmlformats.org/officeDocument/2006/relationships/hyperlink" Target="https://drive.google.com/file/d/1aGuq-WDXoz8BkscsKWijX5w6juRVIkVe/view?usp=sharing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/bootstrap%20training/" TargetMode="External"/><Relationship Id="rId2" Type="http://schemas.openxmlformats.org/officeDocument/2006/relationships/hyperlink" Target="https://drive.google.com/file/d/1lz0d4VVy36W_qDLKpvTf30d74hfvgUhM/view?usp=sharing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localhost/xd%20to%20html%20training/" TargetMode="External"/><Relationship Id="rId2" Type="http://schemas.openxmlformats.org/officeDocument/2006/relationships/hyperlink" Target="https://drive.google.com/file/d/1HH6deBmAHgnr8YMgbC1TS0LwqJraTPrW/view?usp=sharing" TargetMode="External"/><Relationship Id="rId3" Type="http://schemas.openxmlformats.org/officeDocument/2006/relationships/hyperlink" Target="http://localhost/responsive%20training/" TargetMode="External"/><Relationship Id="rId4" Type="http://schemas.openxmlformats.org/officeDocument/2006/relationships/hyperlink" Target="https://drive.google.com/file/d/1hUsSJ9MUOhk_9-ideaYx-2Y5duuD_ZRh/view?usp=sharing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/js%20training/" TargetMode="External"/><Relationship Id="rId2" Type="http://schemas.openxmlformats.org/officeDocument/2006/relationships/hyperlink" Target="https://drive.google.com/file/d/1g9I1mkKLQBDTeIHw2lH2EVtOM4APo4pq/view?usp=sharing" TargetMode="External"/><Relationship Id="rId3" Type="http://schemas.openxmlformats.org/officeDocument/2006/relationships/hyperlink" Target="http://localhost/jquery%20training/" TargetMode="External"/><Relationship Id="rId4" Type="http://schemas.openxmlformats.org/officeDocument/2006/relationships/hyperlink" Target="https://drive.google.com/file/d/1BlfT1mEPrBCVkxCgHmuE72F6yiK__SRK/view?usp=sharing" TargetMode="External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localhost/validation%20training/" TargetMode="External"/><Relationship Id="rId2" Type="http://schemas.openxmlformats.org/officeDocument/2006/relationships/hyperlink" Target="https://drive.google.com/file/d/1T6g_yt8EzYHbJKalb0nQmx70ZixSOqbM/view?usp=sharing" TargetMode="External"/><Relationship Id="rId3" Type="http://schemas.openxmlformats.org/officeDocument/2006/relationships/hyperlink" Target="http://localhost/ajax%20training/" TargetMode="External"/><Relationship Id="rId4" Type="http://schemas.openxmlformats.org/officeDocument/2006/relationships/hyperlink" Target="https://drive.google.com/file/d/1uj2aAc44CaWoxLijgKyvp0cAJxyIRLlL/view?usp=sharing" TargetMode="External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gripongit.vincenttunru.com/" TargetMode="External"/><Relationship Id="rId2" Type="http://schemas.openxmlformats.org/officeDocument/2006/relationships/hyperlink" Target="https://learngitbranching.js.org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1122480"/>
            <a:ext cx="8791200" cy="1996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3500" spc="-1" strike="noStrike" cap="all">
                <a:solidFill>
                  <a:srgbClr val="ffffff"/>
                </a:solidFill>
                <a:latin typeface="Times New Roman"/>
              </a:rPr>
              <a:t>INTERNSHIP ReVIEW</a:t>
            </a:r>
            <a:endParaRPr b="0" lang="en-US" sz="35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 cap="all">
                <a:solidFill>
                  <a:srgbClr val="dfe3e5"/>
                </a:solidFill>
                <a:latin typeface="Times New Roman"/>
                <a:ea typeface="Tahoma"/>
              </a:rPr>
              <a:t>Presented by :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 cap="all">
                <a:solidFill>
                  <a:srgbClr val="dfe3e5"/>
                </a:solidFill>
                <a:latin typeface="Times New Roman"/>
                <a:ea typeface="Tahoma"/>
              </a:rPr>
              <a:t>Patel Bhargav Rajeshbhai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 cap="all">
                <a:solidFill>
                  <a:srgbClr val="dfe3e5"/>
                </a:solidFill>
                <a:latin typeface="Times New Roman"/>
                <a:ea typeface="Tahoma"/>
              </a:rPr>
              <a:t>(181200107026)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6 (7/02/2022 – 11/02/2022)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097000"/>
            <a:ext cx="9905760" cy="386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Worked On Given Task Sheet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Implemented Stack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Implemented Queue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Implemented Circular Queue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Implemented Bubble sort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5"/>
              </a:rPr>
              <a:t>Implemented Insertion sort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6"/>
              </a:rPr>
              <a:t>Implemented Binary search using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7"/>
              </a:rPr>
              <a:t>Implemented matrix Multiplication using python without use of Inbuilt Classes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8"/>
              </a:rPr>
              <a:t>Implemented matrix </a:t>
            </a: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9"/>
              </a:rPr>
              <a:t>Determinent</a:t>
            </a: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0"/>
              </a:rPr>
              <a:t> using python without use of Inbuilt Classes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7 (14/02/2022 – 18/02/2022)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Implemented  ATM Machine Tasks using Python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ffffff"/>
                </a:solidFill>
                <a:uFillTx/>
                <a:latin typeface="Times New Roman"/>
              </a:rPr>
              <a:t>Features-Implemented: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User Can Select Any Bank’s ATM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ATM Have Initial Balance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Basic All Feature ATM For Users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User Authentication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User’s Card Authentication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If Withdrawal from other Bank Then Apply charges on the Transaction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CODE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41560" y="885600"/>
            <a:ext cx="9905760" cy="5216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Implemented  Tic Tac Toe game using python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ffffff"/>
                </a:solidFill>
                <a:uFillTx/>
                <a:latin typeface="Times New Roman"/>
              </a:rPr>
              <a:t>Features-Implemented: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Multiplayer Game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Play against Computer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Computer Never Lose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CODE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Implemented Cow and Bull Game using Python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9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CODE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Solved hackerRank Challenge Sections: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Introduction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Data Types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Strings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Math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Iterators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Profile Link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8 (21/02/2022 – 25/02/2022)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Added More features to  ATM Machine Tasks using Python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ffffff"/>
                </a:solidFill>
                <a:uFillTx/>
                <a:latin typeface="Times New Roman"/>
              </a:rPr>
              <a:t>Features-Implemented: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Insert, Delete, Update  ATMs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Insert, Delete, Update  Users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Insert, Delete, Update  Banks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Add Money to ATM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Admin Role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8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CODE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141560" y="885600"/>
            <a:ext cx="9905760" cy="507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Solved hackerRank Challenge Sections: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Collections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Date and Time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Errors and Exceptions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Built-ins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Python Functionals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Profile Link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9 (28/02/2022 – 4/03/2022)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Solved hackerRank Challenge Sections: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XML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Numpy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Debugging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Profile Link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Stroke Prediction Project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Data collection Has Been Done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Preformed Exploratory data analysis On Collected Data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Outlier Removal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Null Value Removal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10 (07/03/2022 – 11/03/2022)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Learned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Mutability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Error Handling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Package and module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ADT Concept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Factors program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LCM, GCM For multiple number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Done with Implementing Various Technique of Data Balancing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11 (14/03/2022 – 18/03/2022)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Learned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Django Basics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Iterator and iterables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Build a Machine learning Models for Stroke predidction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Implemented Tic-Tac-Toe with </a:t>
            </a: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MinMax</a:t>
            </a: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 Algorithm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12 (21/03/2022 – 25/03/2022)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Login page for stroke Prediction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Home Page for stroke Prediction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Completed 12 Pattern 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13 (28/03/2022 – 01/04/2022)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Learned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SQL SELECT, LIMIT, WHERE, COMPARISON OPERATOR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SQL LOGICAL OPERATORS, LIKE, IN, BETWEEN, IS NULL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SQL AND, OR, ORDER BY, AGGREGATE FUNCTIONs, GROUP BY, HAVING Keywords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Practiced Hackerrank SQL queries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1703520"/>
            <a:ext cx="9905760" cy="408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Company Name</a:t>
            </a:r>
            <a:r>
              <a:rPr b="1" lang="en-IN" sz="2000" spc="-1" strike="noStrike">
                <a:solidFill>
                  <a:srgbClr val="ffffff"/>
                </a:solidFill>
                <a:latin typeface="Times New Roman"/>
              </a:rPr>
              <a:t> :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Inexture Solutions LLP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Project Title</a:t>
            </a:r>
            <a:r>
              <a:rPr b="1" lang="en-IN" sz="2000" spc="-1" strike="noStrike">
                <a:solidFill>
                  <a:srgbClr val="ffffff"/>
                </a:solidFill>
                <a:latin typeface="Times New Roman"/>
              </a:rPr>
              <a:t> :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 Stroke Disease Prediction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f2f2f2"/>
              </a:buClr>
              <a:buSzPct val="125000"/>
              <a:buFont typeface="Wingdings" charset="2"/>
              <a:buChar char=""/>
            </a:pPr>
            <a:r>
              <a:rPr b="0" lang="en-US" sz="2000" spc="-1" strike="noStrike">
                <a:solidFill>
                  <a:srgbClr val="f2f2f2"/>
                </a:solidFill>
                <a:latin typeface="Times New Roman"/>
              </a:rPr>
              <a:t> </a:t>
            </a:r>
            <a:r>
              <a:rPr b="1" lang="en-US" sz="2000" spc="-1" strike="noStrike" u="sng">
                <a:solidFill>
                  <a:srgbClr val="f2f2f2"/>
                </a:solidFill>
                <a:uFillTx/>
                <a:latin typeface="Times New Roman"/>
              </a:rPr>
              <a:t>Abstract</a:t>
            </a:r>
            <a:r>
              <a:rPr b="1" lang="en-US" sz="2000" spc="-1" strike="noStrike">
                <a:solidFill>
                  <a:srgbClr val="f2f2f2"/>
                </a:solidFill>
                <a:latin typeface="Times New Roman"/>
              </a:rPr>
              <a:t> :</a:t>
            </a:r>
            <a:r>
              <a:rPr b="0" lang="en-US" sz="2000" spc="-1" strike="noStrike">
                <a:solidFill>
                  <a:srgbClr val="f2f2f2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2f2f2"/>
                </a:solidFill>
                <a:latin typeface="Times New Roman"/>
              </a:rPr>
              <a:t>Stroke is a medical disorder. Using Machine learning (ML)' various models  we can predict the likelihood of a stroke occurring in the brain. Early recognition of the various warning signs of a stroke can help reduce the severity of the stroke.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50000"/>
              </a:lnSpc>
              <a:spcBef>
                <a:spcPts val="499"/>
              </a:spcBef>
              <a:buClr>
                <a:srgbClr val="f2f2f2"/>
              </a:buClr>
              <a:buSzPct val="125000"/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2f2f2"/>
                </a:solidFill>
                <a:latin typeface="Times New Roman"/>
              </a:rPr>
              <a:t> </a:t>
            </a:r>
            <a:r>
              <a:rPr b="1" lang="en-US" sz="2000" spc="-1" strike="noStrike" u="sng">
                <a:solidFill>
                  <a:srgbClr val="f2f2f2"/>
                </a:solidFill>
                <a:uFillTx/>
                <a:latin typeface="Times New Roman"/>
              </a:rPr>
              <a:t>Area Of  Technology</a:t>
            </a:r>
            <a:r>
              <a:rPr b="1" lang="en-US" sz="2000" spc="-1" strike="noStrike">
                <a:solidFill>
                  <a:srgbClr val="f2f2f2"/>
                </a:solidFill>
                <a:latin typeface="Times New Roman"/>
              </a:rPr>
              <a:t> : </a:t>
            </a:r>
            <a:r>
              <a:rPr b="0" lang="en-US" sz="1800" spc="-1" strike="noStrike">
                <a:solidFill>
                  <a:srgbClr val="f2f2f2"/>
                </a:solidFill>
                <a:latin typeface="Times New Roman"/>
              </a:rPr>
              <a:t>Python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14 (28/03/2022 – 01/04/2022)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Learned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Pandas Library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Join queries practiced with hackerrank.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Write a Research Paper on Stroke Prediction Project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Done Requirement gathering For Interview management </a:t>
            </a: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Plateform</a:t>
            </a: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 Project.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15 (28/03/2022 – 01/04/2022)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Completed Flow Chat For Interview Management Platform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Completed ERD For Interview Management Platform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Completed ERM For Interview Management Platform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Completed Class Diagram For Interview Management Platform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16 (11/04/2022 – 14/04/2022)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141560" y="2097000"/>
            <a:ext cx="9905760" cy="3918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Learned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Learned How to connect PostgreSQL With python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Interview Management Plateform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Functionality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Candidate creates an account, update an account, delete the account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Organization Create, update, Delete account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Organization Create, update tests for the interview process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Resume Upload and view feature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Mail Feature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Query feature for organization and candidate both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Apply for the interview process of any organization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View Application status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41560" y="885600"/>
            <a:ext cx="9905760" cy="507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Code Of Interview Management System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Code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 of database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Code of Stroke Prediction System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Code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HackerRank Profile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@bhargav_inexture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Gitlab Profile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0" y="2514600"/>
            <a:ext cx="12191760" cy="131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6400" spc="-1" strike="noStrike">
                <a:solidFill>
                  <a:srgbClr val="ffffff"/>
                </a:solidFill>
                <a:latin typeface="Times New Roman"/>
              </a:rPr>
              <a:t>Thank you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1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141560" y="2097000"/>
            <a:ext cx="9905760" cy="369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1 (3/1/2022)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HTML Basics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-1 : Html Implementation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http://localhost/html%20training/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2,3 (4/1/2022 ,  5/1/2022)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CSS Basics and Advance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-2 : Css Implementation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http://localhost/css%20training/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1357200"/>
            <a:ext cx="9905760" cy="44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4,5 (6/1/2022 , 7/1/2022)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Bootstrap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-3 : Bootstrap Implementation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http://localhost/bootstrap%20training/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2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2097000"/>
            <a:ext cx="9905760" cy="386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1,2 (10/1/2022 , 11/1/2022)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To Design Website layout from XD file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-4 : XD to Web Layout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http://localhost/xd%20to%20html%20training/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marL="13716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3,4 (12/1/2022 , 13/1/2022)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To Media Query And Responsive Concept of Web Layout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-5 : XD to Web Layout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http://localhost/responsive%20training/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3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1560" y="2097000"/>
            <a:ext cx="9905760" cy="386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1,2 (17/1/2022 , 18/1/2022)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Java Script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-6 : Calculator Using Java Script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http://localhost/js%20training/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marL="13716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3 (19/1/2022 )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Jquery Concepts and library integration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-7 : Owl Carousel and Masonry library integration and Jquery functions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http://localhost/jquery%20training/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41560" y="827640"/>
            <a:ext cx="9905760" cy="513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4 (20/1/2022)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-8 : Validation Form Using JS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http://localhost/validation%20training/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marL="13716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"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ffffff"/>
                </a:solidFill>
                <a:uFillTx/>
                <a:latin typeface="Times New Roman"/>
              </a:rPr>
              <a:t>Day : 5 (21/1/2022 )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 Ajax Concept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Times New Roman"/>
              </a:rPr>
              <a:t>Task -9 : Implementation of Ajax and implemented slider using pure JS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3"/>
              </a:rPr>
              <a:t>http://localhost/ajax%20training/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u="sng">
                <a:solidFill>
                  <a:srgbClr val="6eac1c"/>
                </a:solidFill>
                <a:uFillTx/>
                <a:latin typeface="Times New Roman"/>
                <a:hlinkClick r:id="rId4"/>
              </a:rPr>
              <a:t>Screenshot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4 (24/01/2022 – 28/01/2022)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097000"/>
            <a:ext cx="9905760" cy="386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Installed Ubuntu System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Git 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Initialization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Staging files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Commit files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Branching and Merging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Push Code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Pull Code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1"/>
              </a:rPr>
              <a:t>Tutorial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 u="sng">
                <a:solidFill>
                  <a:srgbClr val="6eac1c"/>
                </a:solidFill>
                <a:uFillTx/>
                <a:latin typeface="Times New Roman"/>
                <a:hlinkClick r:id="rId2"/>
              </a:rPr>
              <a:t>Tasks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 u="sng" cap="all">
                <a:solidFill>
                  <a:srgbClr val="ffffff"/>
                </a:solidFill>
                <a:uFillTx/>
                <a:latin typeface="Times New Roman"/>
              </a:rPr>
              <a:t>WEEK : 5 (31/01/2022 – 4/02/2022)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41560" y="2097000"/>
            <a:ext cx="9905760" cy="386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Learned Python Basic Concepts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Conditional Statements and loops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Operator Precedence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Learned Iterable and Iterators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Learned OOPS Concepts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919</TotalTime>
  <Application>LibreOffice/6.4.7.2$Linux_X86_64 LibreOffice_project/40$Build-2</Application>
  <Words>995</Words>
  <Paragraphs>208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2021-06-25T15:54:57Z</dcterms:created>
  <dc:creator>bhargav patel</dc:creator>
  <dc:description/>
  <dc:language>en-IN</dc:language>
  <cp:lastModifiedBy/>
  <dcterms:modified xsi:type="dcterms:W3CDTF">2022-05-06T10:28:43Z</dcterms:modified>
  <cp:revision>115</cp:revision>
  <dc:subject/>
  <dc:title>SUMMER INTERNSHIP PRESANTATION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