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9" r:id="rId1"/>
  </p:sldMasterIdLst>
  <p:notesMasterIdLst>
    <p:notesMasterId r:id="rId23"/>
  </p:notesMasterIdLst>
  <p:handoutMasterIdLst>
    <p:handoutMasterId r:id="rId24"/>
  </p:handoutMasterIdLst>
  <p:sldIdLst>
    <p:sldId id="257" r:id="rId2"/>
    <p:sldId id="291" r:id="rId3"/>
    <p:sldId id="292" r:id="rId4"/>
    <p:sldId id="293" r:id="rId5"/>
    <p:sldId id="294" r:id="rId6"/>
    <p:sldId id="296" r:id="rId7"/>
    <p:sldId id="297" r:id="rId8"/>
    <p:sldId id="298" r:id="rId9"/>
    <p:sldId id="303" r:id="rId10"/>
    <p:sldId id="285" r:id="rId11"/>
    <p:sldId id="283" r:id="rId12"/>
    <p:sldId id="284" r:id="rId13"/>
    <p:sldId id="280" r:id="rId14"/>
    <p:sldId id="286" r:id="rId15"/>
    <p:sldId id="288" r:id="rId16"/>
    <p:sldId id="289" r:id="rId17"/>
    <p:sldId id="302" r:id="rId18"/>
    <p:sldId id="299" r:id="rId19"/>
    <p:sldId id="300" r:id="rId20"/>
    <p:sldId id="271" r:id="rId21"/>
    <p:sldId id="27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0000"/>
    <a:srgbClr val="3333CC"/>
    <a:srgbClr val="99374C"/>
    <a:srgbClr val="FF33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p:scale>
          <a:sx n="100" d="100"/>
          <a:sy n="100" d="100"/>
        </p:scale>
        <p:origin x="324" y="-1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5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OPTICAL CHARACTER RECOGNITION</a:t>
            </a:r>
          </a:p>
        </p:txBody>
      </p:sp>
      <p:sp>
        <p:nvSpPr>
          <p:cNvPr id="104875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78ED92-6839-4926-A7C6-4BBDD62E6E79}" type="datetimeFigureOut">
              <a:rPr lang="en-IN" smtClean="0"/>
              <a:pPr/>
              <a:t>24-05-2022</a:t>
            </a:fld>
            <a:endParaRPr lang="en-IN"/>
          </a:p>
        </p:txBody>
      </p:sp>
      <p:sp>
        <p:nvSpPr>
          <p:cNvPr id="104875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OPTICAL CHARACTER RECOGNITION</a:t>
            </a:r>
          </a:p>
        </p:txBody>
      </p:sp>
      <p:sp>
        <p:nvSpPr>
          <p:cNvPr id="104875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525AF9-80EB-47DB-BC1E-F87C0A2B0808}" type="slidenum">
              <a:rPr lang="en-IN" smtClean="0"/>
              <a:pPr/>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6T06:07:45.220"/>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6T16:15:25.496"/>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6T16:15:25.905"/>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6T16:15:26.506"/>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6T16:15:26.889"/>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6T06:07:45.611"/>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6T06:08:00.174"/>
    </inkml:context>
    <inkml:brush xml:id="br0">
      <inkml:brushProperty name="width" value="0.05" units="cm"/>
      <inkml:brushProperty name="height" value="0.05" units="cm"/>
      <inkml:brushProperty name="color" value="#FFFFFF"/>
    </inkml:brush>
  </inkml:definitions>
  <inkml:trace contextRef="#ctx0" brushRef="#br0">2657 1408 24575,'-111'5'0,"66"-1"0,-261 28-746,-343 80 0,570-95 951,20-5 351,-68 23 1,105-26-522,-1 1 0,1 1 0,1 1-1,-31 24 1,49-35-35,1 1 0,0-1 0,-1 1 0,1-1 0,0 1 0,0 0 0,0 0 0,0 0 0,0 0 0,-2 5 0,4-7 0,0 1 0,0-1 0,0 0 0,0 1 0,0-1 0,0 0 0,0 0 0,0 1 0,0-1 0,0 0 0,0 1 0,0-1 0,0 0 0,1 1 0,-1-1 0,0 0 0,0 0 0,0 1 0,0-1 0,1 0 0,-1 0 0,0 1 0,0-1 0,1 0 0,-1 0 0,0 0 0,0 1 0,1-1 0,-1 0 0,0 0 0,1 0 0,-1 0 0,1 0 0,26 5 0,39-4 0,100-12 0,-143 9 0,585-87-1036,-73 7 188,-498 78 1249,0 1-1,49 2 1,-80 3-124,-8 1-139,-14 4 56,-36 11-150,-80 15 1,-62 0-54,91-17 2,-43 14 7,-43 6 0,187-35 0,-21 1 0,23-2 0,-1 0 0,1 0 0,0 0 0,-1 0 0,1 0 0,-1 0 0,1 0 0,0 0 0,-1 0 0,1 0 0,-1 0 0,1 0 0,0 0 0,-1 0 0,1 0 0,0 0 0,-1 0 0,1 0 0,0-1 0,-1 1 0,1 0 0,0 0 0,-1 0 0,1-1 0,0 1 0,-1 0 0,1 0 0,0-1 0,0 1 0,-1 0 0,1-1 0,0 1 0,0 0 0,0-1 0,-1 1 0,1 0 0,0-1 0,0 1 0,0 0 0,0-1 0,4-7 0,0 1 0,0 1 0,1-1 0,0 1 0,1-1 0,0 1 0,11-9 0,-3 1 0,138-116 0,-150 128 0,0 1 0,0-1 0,0 0 0,0 0 0,0 0 0,0 0 0,-1 0 0,2-3 0,-2 4 0,-1 1 0,0-1 0,0 1 0,0 0 0,1-1 0,-1 1 0,0-1 0,0 1 0,0-1 0,0 1 0,0-1 0,0 1 0,0-1 0,0 1 0,0 0 0,0-1 0,-1 1 0,1-1 0,0 1 0,0-1 0,0 1 0,0-1 0,-1 1 0,1 0 0,0-1 0,0 1 0,-1 0 0,1-1 0,-1 0 0,-2 0 0,0-1 0,0 1 0,0 0 0,-1 0 0,1 0 0,0 0 0,-1 0 0,1 1 0,-1-1 0,1 1 0,-6 0 0,-27 0 0,1 2 0,-1 1 0,-57 14 0,-105 36 0,178-47 0,-381 139 0,393-141 0,16-4 0,28-9 0,200-45-475,3 9-1,430-23 1,-642 66 475,3 0 0,51 4 0,-54 5 0,-26-7 0,-1 0 0,1 0 0,-1 0 0,0 0 0,1 0 0,-1 1 0,1-1 0,-1 0 0,0 0 0,1 1 0,-1-1 0,1 0 0,-1 1 0,0-1 0,0 0 0,1 1 0,-1-1 0,0 1 0,0-1 0,1 0 0,-1 1 0,0-1 0,0 1 0,0-1 0,0 1 0,0-1 0,1 1 0,-1-1 0,0 0 0,0 1 0,0-1 0,0 1 0,0-1 0,0 1 0,-1-1 0,1 1 0,0-1 0,0 1 0,0-1 0,0 0 0,-1 1 0,1-1 0,0 1 0,0-1 0,-1 0 0,1 1 0,0-1 0,0 0 0,-1 1 0,1-1 0,0 0 0,-1 1 0,0-1 0,-10 8 136,0 0 1,-1-2 0,0 1-1,0-1 1,-1-1 0,-25 7-1,16-4 96,-273 88 66,193-69-328,-104 14 0,192-39 30,5 0 0,0-1 0,0 0 0,-1 0 0,1-1 0,-16-1 0,25 1 0,0 0 0,0 0 0,0 0 0,0 0 0,0 0 0,0 0 0,-1 0 0,1 0 0,0 0 0,0 0 0,0 0 0,0 0 0,0 0 0,0-1 0,0 1 0,0 0 0,0 0 0,-1 0 0,1 0 0,0 0 0,0 0 0,0 0 0,0 0 0,0 0 0,0-1 0,0 1 0,0 0 0,0 0 0,0 0 0,0 0 0,0 0 0,0 0 0,0 0 0,0-1 0,0 1 0,0 0 0,0 0 0,0 0 0,0 0 0,0 0 0,0 0 0,0 0 0,0-1 0,0 1 0,0 0 0,0 0 0,0 0 0,0 0 0,0 0 0,1 0 0,-1 0 0,0-1 0,12-8 0,32-16 0,56-21 0,-51 24 0,56-26 0,126-56 0,8 18 0,-199 77 0,1 2 0,45-3 0,-48 6 0,-30 4 0,-1-1 0,0 0 0,1-1 0,-1 1 0,0-1 0,0-1 0,1 1 0,-2-1 0,1-1 0,0 1 0,-1-1 0,0 0 0,1-1 0,-2 1 0,1-1 0,-1-1 0,1 1 0,-1-1 0,-1 1 0,1-1 0,5-10 0,-1-1 0,0-1 0,-1 0 0,-1 0 0,-1 0 0,-1-1 0,0 0 0,3-30 0,-3-8 0,-5-72 0,0 110 0,0 18 0,0 0 0,0 0 0,1 0 0,-1 0 0,-1 0 0,1 0 0,0 0 0,0 0 0,0 0 0,0 0 0,-1 0 0,1 0 0,-1 0 0,1 0 0,0 0 0,-1 0 0,0 0 0,1 0 0,-1 0 0,1 1 0,-1-1 0,0 0 0,0 0 0,0 1 0,0-1 0,0 1 0,0 0 0,0 0 0,0 0 0,0 0 0,0 0 0,0 0 0,0 0 0,0 1 0,0-1 0,0 0 0,0 1 0,0-1 0,1 0 0,-1 1 0,0-1 0,0 1 0,-1 0 0,-6 5 0,0 0 0,1 1 0,-11 11 0,16-16 0,-8 10 0,0 1 0,1 0 0,1 0 0,0 1 0,1 0 0,0 0 0,1 1 0,-5 20 0,7-26 0,1-1 0,-1 0 0,-1 0 0,1 0 0,-1-1 0,-1 1 0,1-1 0,-1 0 0,-1-1 0,1 1 0,-1-1 0,-12 8 0,-5 1 0,-1-1 0,-43 18 0,43-21 0,-368 153 0,379-156 0,45-18 0,500-186 0,-519 191 0,-1 1 0,17-12 0,-16 4 0,-12 11 0,0 1 0,0 0 0,0 0 0,0-1 0,0 1 0,0 0 0,0-1 0,0 1 0,0 0 0,0-1 0,-1 1 0,1 0 0,0-1 0,0 1 0,0 0 0,0 0 0,0-1 0,0 1 0,-1 0 0,1-1 0,0 1 0,0 0 0,-1 0 0,1 0 0,0-1 0,0 1 0,0 0 0,-1 0 0,-2-2 0,0 1 0,0-1 0,-1 1 0,1 0 0,0 1 0,-6-2 0,-36-3 0,0 1 0,-1 2 0,-61 7 0,100-5 0,-64 7 0,65-6 0,-1 0 0,0 1 0,1-1 0,0 1 0,-1 1 0,1-1 0,-10 6 0,16-8 0,-1 1 0,1-1 0,0 0 0,-1 0 0,1 0 0,0 1 0,-1-1 0,1 0 0,0 0 0,-1 1 0,1-1 0,0 0 0,0 1 0,-1-1 0,1 0 0,0 1 0,0-1 0,0 1 0,-1-1 0,1 0 0,0 1 0,0-1 0,0 1 0,0-1 0,0 0 0,0 1 0,0-1 0,0 1 0,0-1 0,0 0 0,0 1 0,0-1 0,0 1 0,0-1 0,0 0 0,0 1 0,1-1 0,-1 1 0,0-1 0,0 0 0,0 1 0,1-1 0,-1 0 0,0 1 0,0-1 0,1 0 0,-1 1 0,0-1 0,1 0 0,25 14 0,15-1 0,1-2 0,1-2 0,57 6 0,52 11 0,-150-26 0,26 10 0,-27-10 0,-1 0 0,0 1 0,0-1 0,1 0 0,-1 0 0,0 0 0,0 0 0,1 1 0,-1-1 0,0 0 0,0 0 0,0 1 0,0-1 0,1 0 0,-1 0 0,0 1 0,0-1 0,0 0 0,0 0 0,0 1 0,0-1 0,0 0 0,0 1 0,0-1 0,0 0 0,0 0 0,0 1 0,0-1 0,0 0 0,0 1 0,0-1 0,-1 1 0,0 0 0,1 0 0,-1 0 0,0 0 0,0 0 0,0 0 0,0 0 0,0-1 0,0 1 0,0 0 0,-1-1 0,-1 2 0,-27 9 0,-1-1 0,-61 11 0,77-18 0,-143 27 0,-212 14 0,367-44 0,0 0 0,1 0 0,-1 0 0,0 1 0,1-1 0,-1 1 0,0 0 0,1 0 0,-1 0 0,1 0 0,0 0 0,-1 1 0,-2 1 0,2 0 0,0 1 0,0-1 0,0 1 0,1 0 0,-1 0 0,-2 6 0,1-3 0,-1 0 0,0-1 0,0 0 0,0 0 0,-1 0 0,1-1 0,-1 1 0,-1-2 0,1 1 0,-1-1 0,-12 7 0,-5 0 0,-1-1 0,-27 7 0,35-11 0,13-4 0,11-2 0,23-4 0,393-77 0,-398 75 0,-25 6 0,-1 0 0,1 0 0,0-1 0,0 1 0,0 0 0,0 0 0,0 0 0,0 0 0,0 0 0,0 0 0,0 0 0,0 0 0,0 0 0,0 0 0,0 0 0,0 0 0,0 0 0,0 0 0,-1 0 0,1 0 0,0 0 0,0 0 0,0 0 0,0 0 0,0 0 0,0 0 0,0 0 0,0 0 0,0 0 0,0 0 0,0-1 0,0 1 0,0 0 0,0 0 0,0 0 0,0 0 0,0 0 0,0 0 0,0 0 0,0 0 0,0 0 0,0 0 0,0 0 0,0 0 0,0 0 0,0 0 0,0 0 0,0-1 0,0 1 0,0 0 0,0 0 0,0 0 0,0 0 0,0 0 0,1 0 0,-1 0 0,0 0 0,0 0 0,0 0 0,0 0 0,0 0 0,0 0 0,0 0 0,0 0 0,-15-2 0,-26 3 0,0 2 0,-59 11 0,-85 27 0,169-37 0,-335 84 0,348-88 0,0 1 0,0 0 0,0-1 0,0 1 0,1 0 0,-1 0 0,0 1 0,1-1 0,-1 0 0,1 1 0,-1 0 0,-3 3 0,6-5 0,0 0 0,-1 1 0,1-1 0,0 0 0,0 1 0,0-1 0,0 0 0,0 1 0,-1-1 0,1 0 0,0 1 0,0-1 0,0 0 0,0 1 0,0-1 0,0 0 0,0 1 0,0-1 0,0 0 0,0 1 0,0-1 0,1 0 0,-1 1 0,0-1 0,0 0 0,0 1 0,0-1 0,0 0 0,1 0 0,-1 1 0,0-1 0,0 0 0,1 0 0,-1 1 0,0-1 0,0 0 0,1 0 0,-1 0 0,0 1 0,0-1 0,1 0 0,-1 0 0,0 0 0,1 0 0,-1 0 0,0 1 0,1-1 0,-1 0 0,1 0 0,23 5 0,-23-5 0,46 4 0,-1-2 0,1-2 0,86-11 0,-70 5 0,459-45 0,-510 49 0,-13 1 0,-23 1 0,20 0 0,-56 1 0,-110 18 0,-63 28 0,59-11 0,47-14 0,118-20 0,16 0 0,31-4 0,75-18-9,139-42-1,-161 37-119,35-7-330,126-37 178,-230 60 281,-16 3 0,-8 5 0,-1 0 0,1 0 0,-1 0 0,0 0 0,1 1 0,-1-1 0,1 1 0,-1-1 0,0 1 0,0 0 0,-4 1 0,-240 6 18,-5 20-339,249-27 311,-884 153-1224,802-136 1220,47-7 14,35-6 0,11-1 0,36 2 540,0-2 0,58-2-1,-38-1-158,6 0-239,144-1 165,-321 0-307,-719 1 0,826 0 0,0-1 0,0 1 0,0 0 0,0 0 0,0 0 0,1 0 0,-1 0 0,0 0 0,0 0 0,0-1 0,0 1 0,0 0 0,0 0 0,0 0 0,0 0 0,0 0 0,0 0 0,0-1 0,0 1 0,0 0 0,0 0 0,0 0 0,0 0 0,0 0 0,0-1 0,0 1 0,0 0 0,0 0 0,0 0 0,0 0 0,0 0 0,0 0 0,0-1 0,0 1 0,0 0 0,-1 0 0,1 0 0,0 0 0,0 0 0,0 0 0,0 0 0,0-1 0,0 1 0,0 0 0,0 0 0,-1 0 0,1 0 0,0 0 0,0 0 0,0 0 0,0 0 0,0 0 0,-1 0 0,1 0 0,0 0 0,0 0 0,0 0 0,0 0 0,0 0 0,0 0 0,-1 0 0,1 0 0,0 0 0,0 0 0,17-13 0,30-12 0,-14 12 0,1 1 0,45-9 0,30-10 0,-77 19 0,0 2 0,0 1 0,1 1 0,1 2 0,62-3 0,-71 7 0,0-1 0,-1-1 0,35-10 0,7-1 0,-29 6 0,0-1 0,60-28 0,26-7 0,-84 35 0,1 1 0,0 2 0,59-3 0,-217 11 0,-364-11-423,-36 0-37,498 9 460,48 4 0,639 52-628,471-36 502,-1112-20 126,-45 1 0,-607 21 1637,612-20-1637,14-1 0,0 0 0,0 0 0,0 0 0,0 0 0,0 0 0,0 0 0,0 1 0,0-1 0,0 0 0,0 0 0,0 0 0,0 0 0,0 0 0,0 0 0,0 0 0,0 0 0,0 0 0,0 0 0,0 0 0,0 0 0,0 0 0,0 0 0,0 0 0,0 0 0,23 0 0,42-9 0,73-19 0,-16 2 0,-106 23 0,0 0 0,-1-1 0,0-1 0,1 0 0,-2-1 0,1-1 0,-1 0 0,0-1 0,0-1 0,13-11 0,209-152 0,-208 150 0,-1-1 0,24-27 0,-25 25 0,49-40 0,-49 44 0,-254 214 0,223-189 0,-18 17 0,-102 86 0,112-96 0,15-9 0,11-5 0,71-28 0,92-50 0,-136 59 0,-33 16 0,-12 6 0,-19 8 0,-11 8 0,0 2 0,-40 28 0,-63 52 0,130-92 0,-45 37 0,49-40 0,1 1 0,-1-1 0,1 1 0,0 0 0,0 0 0,0 0 0,1 0 0,0 1 0,-1-1 0,-1 9 0,3-12 0,1 0 0,0 0 0,0 0 0,0 1 0,0-1 0,0 0 0,0 0 0,0 0 0,0 0 0,1 1 0,-1-1 0,0 0 0,1 0 0,-1 0 0,1 0 0,-1 0 0,1 0 0,-1 0 0,1 0 0,0 0 0,0 0 0,-1 0 0,1 0 0,0 0 0,0 0 0,0-1 0,0 1 0,0 0 0,2 0 0,3 2 0,0 0 0,0-1 0,0 0 0,11 3 0,17 1 0,1-1 0,0-1 0,63-2 0,108-17 0,-198 15 0,21-5 0,-28 4 0,-6-1 0,-52 0 0,-130 10 0,1 8 0,-218 47 0,385-59 0,14-2 0,-1-1 0,1 0 0,-1 0 0,1 0 0,-1-1 0,1 1 0,-1-1 0,0-1 0,1 1 0,-1-1 0,1 0 0,-11-3 0,-94-45 0,27 9 0,-62-19-280,-3 7 0,-1 5 0,-3 8-1,-1 6 1,-230-20 0,336 49 611,0 3 1,0 1-1,-64 10 1,71-7-141,-72-3 1,-13 1-220,125-1 28,-1 0 0,1 0 0,-1-1 0,1 1 0,0 0 0,-1 0 0,1 0 0,-1 0 0,1 0 0,-1 0 0,1 1 0,-1-1 0,1 0 0,-1 0 0,1 0 0,-1 0 0,1 0 0,-1 1 0,1-1 0,0 0 0,-1 1 0,1-1 0,-1 0 0,1 0 0,0 1 0,-1-1 0,1 1 0,0-1 0,0 0 0,-1 1 0,1-1 0,0 1 0,0-1 0,-1 1 0,2 1 0,0-1 0,1 1 0,-1-1 0,0 1 0,1-1 0,-1 1 0,0-1 0,1 0 0,0 0 0,-1 0 0,1 0 0,2 1 0,76 42-2,88 34 0,-90-43-84,444 181-363,-489-201 449,-24-8 4,-12-4-15,2-3 14,1 1 0,0-1 0,-1 0 0,1 0 0,0 0 0,-1 0 0,1 0 0,0 0 0,-1 0 0,1 0 0,0 0-1,-1 0 1,1 0 0,0 0 0,-1 0 0,1 0 0,0 0 0,-1 0 0,1-1 0,0 1 0,-1 0 0,1 0 0,0 0 0,-1 0-1,1-1 1,0 1 0,0 0 0,-1 0 0,1-1 0,0 1 0,0 0 0,-1-1 0,3 0 33,0 0 0,-1 0 0,1 0 0,0 0 0,0 0 0,0 0 0,0 0-1,0 1 1,3-2 0,55-10-12,-1 3-1,1 2 1,64 1-1,-77 3-27,180-3 4,-208 6 0,-17 0 0,-5-1 0,-36-1 0,35 1 0,-1072-18-698,1054 19 699,29 0-2,43 0 117,675 1 466,-780-26-582,3 12 0,40 11 0,1 0 0,0-1 0,-17-7 0,28 10 0,-1 0 0,1 0 0,0 0 0,-1 0 0,1 0 0,0 0 0,-1 0 0,1 0 0,0 0 0,-1 0 0,1-1 0,0 1 0,0 0 0,-1 0 0,1 0 0,0-1 0,-1 1 0,1 0 0,0 0 0,0 0 0,0-1 0,-1 1 0,1 0 0,0-1 0,0 1 0,0 0 0,0-1 0,-1 1 0,1 0 0,0 0 0,0-1 0,0 1 0,0 0 0,0-1 0,0 1 0,0 0 0,0-1 0,0 1 0,0 0 0,0-1 0,0 1 0,0 0 0,0-1 0,0 1 0,0 0 0,1-1 0,-1 1 0,0 0 0,0-1 0,0 1 0,20-10 0,4 4 0,0 1 0,1 1 0,31-2 0,80 3 0,-90 2 0,-27 2 0,-6-1 0,-29-3 0,-218-33 0,-239-24 0,459 59 0,8 2 0,-1-1 0,1-1 0,0 1 0,0-1 0,-1 0 0,1 0 0,0-1 0,0 0 0,0 0 0,0-1 0,-10-5 0,-72-55 0,-43-27 0,58 52 0,-78-28 0,107 48 0,39 15 0,-1 1 0,1-1 0,0 0 0,0 0 0,-9-7 0,13 10 0,1 0 0,0-1 0,-1 1 0,1 0 0,0-1 0,-1 1 0,1-1 0,0 1 0,0 0 0,-1-1 0,1 1 0,0-1 0,0 1 0,0-1 0,0 1 0,-1 0 0,1-1 0,0 1 0,0-1 0,0 1 0,0-1 0,0 1 0,0-1 0,0 1 0,0-1 0,0 1 0,1-1 0,-1 1 0,0-1 0,0 0 0,2 0 0,-1 0 0,0 0 0,1-1 0,-1 1 0,1 0 0,-1 0 0,1 1 0,0-1 0,-1 0 0,1 1 0,0-1 0,0 1 0,2-1 0,31-5 0,-1 1 0,1 2 0,59 3 0,-84 0 0,329 17-376,-246-7 188,154 38 0,-196-31 188,-49-17 0,-1 1 0,1-1 0,-1 1 0,0-1 0,0 1 0,1 0 0,-1 0 0,0 0 0,0 0 0,0 0 0,2 1 0,-3-1 0,0-1 0,0 0 0,0 0 0,0 1 0,0-1 0,0 0 0,0 0 0,0 1 0,0-1 0,0 0 0,0 0 0,0 1 0,0-1 0,0 0 0,0 0 0,0 1 0,0-1 0,0 0 0,0 0 0,-1 1 0,1-1 0,0 0 0,0 0 0,0 0 0,0 1 0,-1-1 0,1 0 0,0 0 0,0 0 0,0 0 0,-1 0 0,1 1 0,0-1 0,0 0 0,0 0 0,-1 0 0,-3 2 0,0-1 0,1 0 0,-1 0 0,0 0 0,-7 0 0,-102 1 459,30-2-166,75 1-293,1 0 0,-1 1 0,1 0 0,0 1 0,0-1 0,0 1 0,0 1 0,-7 3 0,-24 11 0,50-14 0,-6-3 0,0 0 0,0 0 0,0 1 0,-1 0 0,1 0 0,6 4 0,0 5 0,-1 1 0,0 1 0,-1 0 0,0 0 0,-1 1 0,10 18 0,5 8 0,59 77 0,-69-100 0,1-1 0,1 0 0,0-1 0,26 19 0,-25-22 0,-17-12 0,0 0 0,0 0 0,-1 0 0,1 0 0,0 0 0,0 0 0,0 0 0,0 0 0,0 0 0,0 0 0,-1 0 0,1 0 0,0 1 0,0-1 0,0 0 0,0 0 0,0 0 0,0 0 0,0 0 0,0 0 0,0 0 0,-1 0 0,1 1 0,0-1 0,0 0 0,0 0 0,0 0 0,0 0 0,0 0 0,0 0 0,0 1 0,0-1 0,0 0 0,0 0 0,0 0 0,0 0 0,0 0 0,0 1 0,0-1 0,0 0 0,0 0 0,0 0 0,0 0 0,0 0 0,0 0 0,0 1 0,1-1 0,-1 0 0,0 0 0,0 0 0,0 0 0,0 0 0,0 0 0,0 0 0,0 0 0,0 1 0,0-1 0,1 0 0,-1 0 0,0 0 0,0 0 0,0 0 0,-13-2 0,-23-14 0,1-2 0,0-1 0,-61-45 0,-45-30 0,138 92 0,0-1 0,0 1 0,0-1 0,1 0 0,-1 0 0,1 0 0,0-1 0,0 1 0,0-1 0,0 1 0,1-1 0,-1 1 0,1-1 0,0 0 0,0 0 0,1 0 0,-2-6 0,1-8 0,1 0 0,3-29 0,-1 15 0,0-295 0,-2 208 0,-2 99 0,-1-1 0,0 1 0,-2 0 0,0 0 0,-2 0 0,-10-24 0,1 1 0,14 38 0,0 0 0,0 0 0,0 0 0,-1 1 0,1-1 0,-1 1 0,0-1 0,0 1 0,-7-6 0,8 8 0,0 1 0,0-1 0,0 1 0,-1 0 0,1-1 0,-1 1 0,1 0 0,-1 1 0,1-1 0,-1 0 0,0 1 0,1-1 0,-1 1 0,0 0 0,1 0 0,-1 0 0,0 0 0,0 0 0,1 1 0,-6 1 0,1 0 0,1 0 0,-1 1 0,1 0 0,-1 1 0,1-1 0,0 1 0,1 0 0,-1 1 0,1 0 0,-1-1 0,1 1 0,1 1 0,-1-1 0,1 1 0,0 0 0,-5 10 0,0 0 0,1 1 0,1 0 0,1 0 0,0 1 0,-4 21 0,5-7 0,2 1 0,1-1 0,5 63 0,-3-91 0,0 0 0,1-1 0,-1 1 0,1-1 0,0 0 0,0 1 0,0-1 0,0 0 0,4 6 0,-4-8 0,-1 0 0,1 0 0,0 0 0,-1-1 0,1 1 0,0 0 0,0-1 0,0 1 0,0 0 0,-1-1 0,1 1 0,0-1 0,0 1 0,0-1 0,0 0 0,0 1 0,0-1 0,0 0 0,1 0 0,-1 0 0,0 0 0,0 0 0,0 0 0,0 0 0,0 0 0,0 0 0,0 0 0,0-1 0,0 1 0,0 0 0,0-1 0,0 1 0,0 0 0,0-1 0,0 0 0,1 0 0,4-3 0,-1 0 0,0 0 0,0-1 0,-1 1 0,1-1 0,-1 0 0,0 0 0,0-1 0,-1 1 0,1-1 0,-1 1 0,2-8 0,4-8 0,-1-1 0,5-24 0,-5 3 0,5-81 0,-12 165 0,2-1 0,13 61 0,-2-10 0,-1 93 0,-12-179 0,0 0 0,0 0 0,1 0 0,3 9 0,5 18 0,-7 50 0,-25-173 0,13 62 0,-6-49 0,11 46 0,0-11 0,-2 0 0,-2 0 0,-23-73 0,30 115 0,-8-19 0,3 16 0,2 12 0,1 18 0,1-1 0,1 1 0,1 0 0,2-1 0,8 46 0,0 18 0,-9-76 0,1 15 0,-1-26 0,-1-3 0,1-16 0,-1 7 0,0-2 0,0 1 0,0-1 0,-1 1 0,0-1 0,-1 1 0,0-1 0,-8-19 0,10 31 0,0-1 0,0 1 0,0-1 0,0 1 0,0-1 0,0 1 0,0-1 0,1 1 0,-1 0 0,0-1 0,0 1 0,0-1 0,0 1 0,1-1 0,-1 1 0,0 0 0,0-1 0,1 1 0,-1 0 0,0-1 0,1 1 0,-1-1 0,10-16 0,-3-2 0,-2-2 0,-1 1 0,0 0 0,0-24 0,-1-87 0,-3 93 0,0-48 0,0 112 0,1 1 0,1 0 0,2 0 0,9 38 0,-5-26 0,101 357 0,-16-77 0,-87-289 0,0 1 0,-2 0 0,0 45 0,-10-161 0,3 66 0,0 1 0,-1-1 0,-1 1 0,-7-19 0,7 27 0,3 6 0,0 0 0,0-1 0,0 1 0,1-1 0,-1 0 0,0-4 0,2 7 0,0 1 0,0-1 0,0 1 0,0-1 0,1 0 0,-1 1 0,0-1 0,1 1 0,-1-1 0,1 1 0,-1-1 0,1 1 0,0 0 0,0-1 0,0 1 0,0 0 0,-1 0 0,2-1 0,-1 1 0,0 0 0,0 0 0,0 0 0,2-1 0,6-3 0,1 0 0,0 1 0,-1 0 0,2 0 0,-1 1 0,0 0 0,1 1 0,11-1 0,-13 1 0,184-25 0,-118 18 0,-41 0 0,-34 9 0,1 0 0,-1 0 0,1 0 0,-1-1 0,1 1 0,-1 0 0,0 0 0,1-1 0,-1 1 0,1 0 0,-1-1 0,0 1 0,1-1 0,-1 1 0,0 0 0,1-1 0,-1 1 0,0-1 0,0 1 0,1-1 0,-1 0 0,0 0 0,0 1 0,-1-1 0,1 1 0,0-1 0,-1 1 0,1-1 0,-1 0 0,1 1 0,0-1 0,-1 1 0,1 0 0,-1-1 0,1 1 0,-1-1 0,0 1 0,1 0 0,-1-1 0,1 1 0,-1 0 0,0 0 0,1-1 0,-2 1 0,-11-5 0,-1 1 0,0 0 0,0 1 0,0 1 0,-17-1 0,-79 0 0,91 3 0,-18 1 0,22 0 0,0 0 0,0-2 0,1 0 0,-1 0 0,-25-7 0,-349-100 0,294 87 0,-1 4 0,-110-5 0,189 21 0,9 1 0,0-1 0,0 1 0,0 0 0,-14 2 0,23 0 0,10 2 0,150 52 0,207 104 0,137 119 0,-343-187 0,-138-73 0,-20-11 0,-19-9 0,-7-7 0,-28-13 0,8 4 0,-101-39 0,-2 7 0,-2 6 0,-176-27 0,206 56 0,106 11 0,13-2 0,23-4 0,-22 8 0,132-34 0,187-26 0,-315 61 0,2-1 0,0-1 0,-1 0 0,1 0 0,13-5 0,-22 7 0,0 0 0,0 0 0,0 0 0,0 0 0,1 0 0,-1 0 0,0 0 0,0 0 0,0 0 0,0 0 0,0 0 0,0 0 0,0 0 0,0 0 0,1 0 0,-1 0 0,0 0 0,0 0 0,0 0 0,0 0 0,0-1 0,0 1 0,0 0 0,0 0 0,0 0 0,0 0 0,0 0 0,1 0 0,-1 0 0,0 0 0,0 0 0,0-1 0,0 1 0,0 0 0,0 0 0,0 0 0,0 0 0,0 0 0,0 0 0,0 0 0,0 0 0,0-1 0,0 1 0,0 0 0,0 0 0,0 0 0,0 0 0,0 0 0,0 0 0,0 0 0,0 0 0,-1-1 0,1 1 0,0 0 0,0 0 0,0 0 0,0 0 0,0 0 0,0 0 0,0 0 0,0 0 0,-11-4 0,-13 2 0,-4 4 0,0 1 0,-38 10 0,64-13 0,-1 1 0,1-1 0,0 1 0,-1-1 0,1 1 0,0 0 0,0 0 0,-1 0 0,1 0 0,0 0 0,0 1 0,0-1 0,1 1 0,-1-1 0,0 1 0,0 0 0,1-1 0,-3 5 0,4-6 0,-1 1 0,1 0 0,0 0 0,0-1 0,0 1 0,0 0 0,0 0 0,0-1 0,0 1 0,1 0 0,-1 0 0,0-1 0,0 1 0,1 0 0,-1-1 0,0 1 0,1 0 0,-1-1 0,0 1 0,1 0 0,-1-1 0,1 1 0,0 0 0,2 2 0,0-1 0,0 1 0,0-1 0,1 0 0,-1 0 0,0 0 0,6 1 0,35 12 0,1-1 0,0-3 0,81 10 0,173 14-950,415-6 0,-673-30 1071,-18 0 169,0 1 0,0 0 0,-1 2 0,29 6 0,23 10-224,0-3 0,0-3 0,1-4-1,99-1 1,-169-7-66,-1 0 0,0 0 0,0-1 0,1 0 0,-1 0 0,0 0 0,0 0 0,0 0 0,0-1 0,0 0 0,0 1 0,5-5 0,-7 4 0,0 0 0,0 0 0,0 0 0,-1-1 0,1 1 0,0 0 0,-1-1 0,0 0 0,0 1 0,0-1 0,0 1 0,0-1 0,0 0 0,-1 0 0,1 0 0,-1 1 0,0-1 0,1 0 0,-2-4 0,-1-28 0,1 27 0,0 0 0,1 1 0,0-1 0,0 0 0,1 0 0,0 1 0,0-1 0,1 1 0,3-11 0,24-45 0,-19 45 0,-1 0 0,-1 0 0,-1-1 0,-1 0 0,5-23 0,-8 15 0,-3 18 0,1 0 0,1 0 0,0 1 0,0-1 0,4-11 0,58-130 0,39-105 0,-67 132 0,-32 106 0,-1-1 0,-1 1 0,0-1 0,-1 0 0,-2-18 0,1 32 0,-1 0 0,0 1 0,0-1 0,-1 1 0,1-1 0,-1 1 0,0 0 0,1 0 0,-2-1 0,1 1 0,0 0 0,0 1 0,-1-1 0,0 0 0,1 1 0,-1-1 0,0 1 0,0 0 0,-1 0 0,-2-2 0,-10-4 0,-1 1 0,-31-11 0,32 13 0,-78-24 0,52 17 0,1-1 0,-43-22 0,47 13 0,28 16 0,0 0 0,-17-8 0,11 7 0,-1 1 0,0 1 0,0 0 0,0 1 0,0 1 0,-27-2 0,-65-7 0,-6-1 0,84 11 0,-38-7 0,38 3 0,-39 0 0,-62-7 0,-11 0 0,-107 14-1365,222-1-5461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6T06:08:05.690"/>
    </inkml:context>
    <inkml:brush xml:id="br0">
      <inkml:brushProperty name="width" value="0.05" units="cm"/>
      <inkml:brushProperty name="height" value="0.05" units="cm"/>
      <inkml:brushProperty name="color" value="#FFFFFF"/>
    </inkml:brush>
  </inkml:definitions>
  <inkml:trace contextRef="#ctx0" brushRef="#br0">225 614 24575,'-7'-33'0,"2"0"0,-2-47 0,6 51 0,-1 0 0,-2-1 0,-12-45 0,12 66 0,0 1 0,0-1 0,-1 1 0,0 0 0,-12-14 0,-9-16 0,11 11 0,-11-34 0,17 39 0,0 0 0,-2 1 0,-18-29 0,29 50 0,0 1 0,0-1 0,0 0 0,0 1 0,0-1 0,0 0 0,0 1 0,-1-1 0,1 0 0,0 1 0,0-1 0,0 0 0,0 0 0,0 1 0,-1-1 0,1 0 0,0 1 0,0-1 0,0 0 0,-1 0 0,1 0 0,0 1 0,0-1 0,-1 0 0,1 0 0,0 0 0,-1 0 0,1 1 0,0-1 0,-1 0 0,1 0 0,0 0 0,0 0 0,-1 0 0,1 0 0,0 0 0,-1 0 0,1 0 0,0 0 0,-1 0 0,1 0 0,0 0 0,-1 0 0,1 0 0,0 0 0,-1 0 0,1-1 0,0 1 0,-1 0 0,1 0 0,0 0 0,0 0 0,-1-1 0,1 1 0,0 0 0,0 0 0,-1-1 0,1 1 0,0 0 0,0 0 0,0-1 0,0 1 0,-1 0 0,1-1 0,0 1 0,0 0 0,0-1 0,0 1 0,-3 29 0,3-26 0,12 327 0,2-69 0,-14-261 0,4 33 0,3-19 0,-7-14 0,1 1 0,-1-1 0,0 0 0,1 0 0,-1 1 0,1-1 0,-1 0 0,1 0 0,-1 0 0,1 0 0,-1 0 0,1 0 0,-1 0 0,1 0 0,-1 0 0,1 0 0,-1 0 0,1 0 0,-1 0 0,0 0 0,1 0 0,-1 0 0,1 0 0,-1-1 0,1 1 0,-1 0 0,1 0 0,0-1 0,1-1 0,0 0 0,1 0 0,-1 0 0,0 0 0,0 0 0,-1 0 0,1 0 0,0-1 0,-1 1 0,1-1 0,0-3 0,14-36 0,-12 29 0,23-80 0,27-190 0,-47 246 0,-7 37 0,0-1 0,0 0 0,1 0 0,-1 0 0,0 0 0,0 0 0,1 0 0,-1 0 0,1 1 0,-1-1 0,1 0 0,-1 0 0,1 0 0,-1 1 0,2-2 0,-2 3 0,1-1 0,0 0 0,-1 1 0,1-1 0,-1 0 0,1 1 0,-1-1 0,1 1 0,-1-1 0,1 1 0,-1-1 0,1 1 0,-1 0 0,0-1 0,1 1 0,-1 0 0,0-1 0,1 1 0,-1 0 0,0-1 0,0 1 0,0 0 0,0-1 0,0 2 0,9 31 0,-1-1 0,5 58 0,-2 76 0,-9-127 0,6 522 0,-8-560 0,-2 15 0,-1-16 0,-3-11 0,-8-31 0,2 0 0,-7-44 0,6 29 0,-61-305 0,69 324-1365,1 8-5461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6T06:08:26.244"/>
    </inkml:context>
    <inkml:brush xml:id="br0">
      <inkml:brushProperty name="width" value="0.1" units="cm"/>
      <inkml:brushProperty name="height" value="0.1" units="cm"/>
      <inkml:brushProperty name="color" value="#FFFFFF"/>
    </inkml:brush>
  </inkml:definitions>
  <inkml:trace contextRef="#ctx0" brushRef="#br0">2095 1416 24575,'1'-14'0,"2"0"0,0-1 0,1 1 0,6-16 0,3-7 0,164-421-1077,31 3 210,-199 436 896,1 0 49,-1-1 0,-1 1 0,-1-1 0,0-1 1,-1 0-1,2-21 0,-8 36 59,1 1 0,0-1-1,0 0 1,0 1 0,1-1 0,-1 1 0,1-1 0,1 1-1,3-8 1,0 8-137,-3 9 0,-3 13 0,-3-6 0,0 0 0,-1 0 0,0-1 0,-1 1 0,0-1 0,-8 11 0,-44 57 0,5-9 0,40-52 0,0-1 0,-1-1 0,-1 0 0,0-1 0,-18 13 0,-85 56 0,96-69 0,-19 14 0,-63 38 0,87-57 0,-1 0 0,0-2 0,-1 0 0,-24 7 0,12-11 0,30-3 0,-1 0 0,1 0 0,-1-1 0,1 1 0,-1 0 0,1 0 0,-1 0 0,1 0 0,-1 0 0,1-1 0,0 1 0,-1 0 0,1 0 0,-1-1 0,1 1 0,0 0 0,-1-1 0,1 1 0,0 0 0,-1-1 0,1 1 0,-1-1 0,1 0 0,0 1 0,0-1 0,0 0 0,0 0 0,0 1 0,0-1 0,1 0 0,-1 0 0,0 1 0,0-1 0,0 0 0,1 1 0,-1-1 0,0 0 0,1 1 0,-1-1 0,1 0 0,-1 1 0,1-1 0,0 0 0,16-18 0,0 0 0,2 1 0,28-21 0,3-3 0,-44 37 0,1-1 0,0 0 0,0-1 0,-1 0 0,7-10 0,-12 16 0,0 1 0,-1-1 0,1 0 0,-1 0 0,1 0 0,-1 1 0,1-1 0,-1 0 0,1 0 0,-1 0 0,0 0 0,0 0 0,1 0 0,-1 0 0,0 0 0,0 0 0,0 0 0,0 0 0,0 0 0,0 0 0,0 0 0,-1 0 0,1 0 0,0 0 0,-1 0 0,1 0 0,0 0 0,-1 0 0,1 1 0,-1-1 0,1 0 0,-1 0 0,0 0 0,1 1 0,-1-1 0,0 0 0,1 1 0,-1-1 0,0 0 0,0 1 0,0-1 0,0 1 0,1-1 0,-1 1 0,0 0 0,0-1 0,0 1 0,0 0 0,0 0 0,0 0 0,-1-1 0,-42-6 0,34 6 0,0-1 0,0 0 0,-19-6 0,10-1 0,0 0 0,1-1 0,0-2 0,0 0 0,2 0 0,-26-25 0,35 32 0,1 0 0,-1 1 0,0 0 0,0 0 0,-1 1 0,1 0 0,-15-4 0,15 5 0,0-1 0,-1 1 0,1-1 0,0-1 0,0 1 0,0-1 0,-9-8 0,16 12 0,-1 0 0,0-1 0,1 1 0,-1-1 0,1 0 0,-1 1 0,1-1 0,-1 1 0,1-1 0,-1 0 0,1 1 0,0-1 0,-1 0 0,1 1 0,0-1 0,0 0 0,-1 0 0,1 1 0,0-1 0,0-1 0,0 1 0,0 1 0,1-1 0,-1 1 0,0-1 0,0 1 0,1-1 0,-1 1 0,1 0 0,-1-1 0,0 1 0,1 0 0,-1-1 0,1 1 0,-1 0 0,1-1 0,-1 1 0,1 0 0,-1 0 0,1 0 0,-1-1 0,1 1 0,0 0 0,4-1 0,0 0 0,0 1 0,0 0 0,10 0 0,50 4 0,140 6 0,-494-11 0,281 1 0,0 0 0,0-1 0,-1 0 0,1 0 0,0-1 0,0 0 0,0 0 0,0-1 0,1 0 0,-1 0 0,1-1 0,0 0 0,0 0 0,0-1 0,0 0 0,1 0 0,0-1 0,-6-6 0,3 3 0,0 1 0,-1-1 0,0 1 0,0 1 0,0 0 0,-1 0 0,-1 1 0,-16-7 0,-32-18 0,48 24 0,0-1 0,-1 2 0,1 0 0,-1 0 0,-1 1 0,1 1 0,-1 0 0,1 1 0,-1 1 0,-25-2 0,-9 3 0,14 0 0,-49-6 0,10-1 0,-146 2 0,171 6 0,38 0 0,-1 0 0,1 0 0,0 1 0,0 1 0,0 0 0,0 0 0,0 1 0,0 0 0,0 0 0,1 2 0,0-1 0,-1 1 0,-11 8 0,-51 53 0,67-60 0,-1-1 0,0 0 0,-1 0 0,1-1 0,-1 0 0,0 0 0,0-1 0,-14 5 0,-1-1 0,-38 5 0,23-5 0,22-3 0,1 0 0,0 1 0,1 1 0,-16 8 0,-20 9 0,21-15 0,24-7 0,-1 0 0,1 0 0,-1 1 0,1-1 0,0 1 0,0 0 0,0 0 0,0 0 0,0 1 0,0 0 0,1-1 0,-7 8 0,-66 77 0,70-79 0,1 1 0,-1 0 0,2 0 0,-1 0 0,1 1 0,1 0 0,-1 0 0,2 0 0,-3 16 0,4-25 0,1-1 0,0 1 0,0-1 0,0 1 0,0 0 0,0-1 0,0 1 0,0-1 0,0 1 0,0 0 0,0-1 0,0 1 0,0 0 0,1-1 0,-1 1 0,0-1 0,0 1 0,1-1 0,-1 1 0,0-1 0,0 1 0,1-1 0,-1 1 0,1-1 0,-1 1 0,1-1 0,-1 1 0,0-1 0,1 0 0,-1 1 0,1-1 0,0 0 0,-1 1 0,1-1 0,-1 0 0,1 0 0,-1 0 0,1 1 0,0-1 0,-1 0 0,1 0 0,-1 0 0,1 0 0,0 0 0,-1 0 0,1 0 0,-1 0 0,1-1 0,0 1 0,-1 0 0,1 0 0,-1 0 0,1-1 0,0 1 0,-1 0 0,1 0 0,-1-1 0,1 1 0,0-1 0,32-21 0,-21 13 0,0 2 0,1-1 0,0 1 0,0 1 0,20-7 0,-16 7 0,-1-1 0,0 0 0,19-13 0,-2-4 0,-45 34 0,0 0 0,-1-1 0,-14 8 0,7-9 0,-29 7 0,-14 6 0,103-17 0,8-3 0,-27 0 0,0-1 0,0 0 0,0-2 0,28-5 0,-38 3 0,1 0 0,-1-1 0,0-1 0,-1 0 0,17-11 0,-13 7 0,-1 2 0,23-11 0,-8 9 0,32-7 0,-43 14 0,-1-1 0,1-1 0,-1-1 0,0 0 0,-1-1 0,0-1 0,16-9 0,67-56 0,-54 38 0,0 3 0,60-32 0,-92 56 0,1-1 0,-1 1 0,15-16 0,-13 11 0,-11 11 0,0 0 0,1 0 0,0 0 0,-1 0 0,1 0 0,0 1 0,0 0 0,0 0 0,0 0 0,0 0 0,0 1 0,0-1 0,0 1 0,1 0 0,5 1 0,2 0 0,1 1 0,-1 0 0,22 7 0,113 43 0,-92-25 0,-45-21 0,0-1 0,0 1 0,1-2 0,-1 0 0,1 0 0,0-1 0,17 3 0,3-1 0,-1 1 0,51 17 0,-67-19 0,5 1 0,41 5 0,-13-3 0,-10-1 0,0-2 0,39 0 0,-564-5 0,479 1 0,-1-1 0,1-1 0,0 0 0,0 0 0,0-1 0,0 0 0,0 0 0,1-1 0,0 0 0,-1-1 0,1 0 0,-11-9 0,-4-1 0,3 4 0,1 2 0,-2 0 0,1 1 0,-1 1 0,-1 1 0,-28-5 0,47 10 0,0 1 0,1-1 0,-1 0 0,0 0 0,1 0 0,-1-1 0,1 1 0,0-1 0,0 1 0,-1-1 0,-1-2 0,3 3 0,1 1 0,-1-1 0,1 1 0,0 0 0,-1-1 0,1 1 0,0-1 0,0 1 0,-1-1 0,1 1 0,0-1 0,0 0 0,0 1 0,0-1 0,-1 1 0,1-1 0,0 1 0,0-1 0,0 1 0,0-1 0,0 0 0,1 0 0,-1 0 0,1 0 0,-1 0 0,1 0 0,0 1 0,-1-1 0,1 0 0,0 0 0,0 1 0,0-1 0,-1 1 0,1-1 0,0 0 0,0 1 0,0 0 0,0-1 0,0 1 0,2-1 0,4-1 0,1 0 0,1 0 0,-1 1 0,10-1 0,-10 2 0,1-1 0,-1 0 0,0-1 0,11-3 0,1-3 0,-1 1 0,1 1 0,0 0 0,0 2 0,1 0 0,28-1 0,-14 5 0,191 3 0,-224-3 0,1 0 0,0 1 0,0-1 0,0 1 0,-1-1 0,1 1 0,0 0 0,-1 0 0,1 0 0,-1 1 0,1-1 0,-1 1 0,1-1 0,-1 1 0,0 0 0,0 0 0,0 0 0,0 0 0,0 0 0,0 0 0,-1 0 0,1 1 0,-1-1 0,1 1 0,-1-1 0,0 1 0,0-1 0,0 1 0,0 0 0,-1 0 0,1-1 0,-1 1 0,0 0 0,1 0 0,-1 0 0,-1-1 0,1 1 0,0 0 0,-1 0 0,1 0 0,-1-1 0,-1 5 0,0-4 0,1-1 0,-1 1 0,0-1 0,0 1 0,1-1 0,-2 0 0,1 0 0,0 0 0,0 0 0,-1-1 0,1 1 0,-1 0 0,1-1 0,-1 0 0,0 0 0,1 0 0,-1 0 0,0 0 0,0 0 0,0-1 0,0 1 0,-3-1 0,-10 2 0,-1-1 0,-29-3 0,26 1 0,-35 0 0,3 1 0,-1-3 0,-57-10 0,56 1 0,21 4 0,-1 2 0,-55-4 0,14 11 0,41 0 0,-1-1 0,0-2 0,-37-7 0,31 3 0,-1 1 0,-44 2 0,46 2 0,363 2 0,-167-2 0,-141 0 0,0-1 0,0 0 0,0-1 0,-1-1 0,18-6 0,37-9 0,-8 12 0,-1 2 0,104 7 0,-53 0 0,-97-2 0,-2-1 0,0 1 0,0 0 0,0 1 0,0 1 0,0-1 0,0 2 0,0 0 0,20 8 0,-32-11 0,12 5 0,0 1 0,-1 1 0,0 0 0,17 14 0,-25-19 0,-1 0 0,0 0 0,0 0 0,0 0 0,0 0 0,-1 1 0,1-1 0,-1 1 0,1-1 0,-1 1 0,0 0 0,0-1 0,0 1 0,0 0 0,-1 0 0,1 0 0,-1 0 0,0 0 0,1-1 0,-1 1 0,-1 0 0,1 0 0,0 0 0,-1 0 0,1 0 0,-1 0 0,-1 4 0,0-4 0,0 1 0,0-1 0,0 0 0,-1 1 0,1-1 0,-1 0 0,1 0 0,-1-1 0,0 1 0,0-1 0,0 1 0,-1-1 0,1 0 0,-1 0 0,1 0 0,-1-1 0,1 1 0,-1-1 0,0 0 0,-7 1 0,-8 1 0,1-1 0,0 0 0,-22-2 0,28 0 0,-314-5 0,744 5 0,-417 0 0,27-1 0,-18-4 0,-10 5 0,0 0 0,0-1 0,0 1 0,0 0 0,0 0 0,0-1 0,0 1 0,0 0 0,-1-1 0,1 1 0,0 0 0,0-1 0,0 1 0,0 0 0,0 0 0,0-1 0,-1 1 0,1 0 0,0-1 0,0 1 0,0 0 0,-1 0 0,1 0 0,0-1 0,0 1 0,-1 0 0,1 0 0,0 0 0,0-1 0,-1 1 0,1 0 0,-1 0 0,-6-4 0,0 0 0,-1 0 0,1 1 0,-1 0 0,0 1 0,0 0 0,0 0 0,-9-1 0,-72-4 0,73 6 0,-314-1 0,165 4 0,155-1 0,0-2 0,1 1 0,-1-1 0,0-1 0,0 1 0,-17-7 0,23 6 0,0 0 0,0 0 0,0-1 0,0 1 0,0-1 0,1 0 0,0 0 0,-1 0 0,1 0 0,0-1 0,1 1 0,-1-1 0,1 1 0,-1-1 0,1 0 0,0 0 0,-2-7 0,-12-56-1365,11 50-5461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6T06:08:28.200"/>
    </inkml:context>
    <inkml:brush xml:id="br0">
      <inkml:brushProperty name="width" value="0.1" units="cm"/>
      <inkml:brushProperty name="height" value="0.1" units="cm"/>
      <inkml:brushProperty name="color" value="#FFFFFF"/>
    </inkml:brush>
  </inkml:definitions>
  <inkml:trace contextRef="#ctx0" brushRef="#br0">0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6T06:08:34.535"/>
    </inkml:context>
    <inkml:brush xml:id="br0">
      <inkml:brushProperty name="width" value="0.1" units="cm"/>
      <inkml:brushProperty name="height" value="0.1" units="cm"/>
      <inkml:brushProperty name="color" value="#FFFFFF"/>
    </inkml:brush>
  </inkml:definitions>
  <inkml:trace contextRef="#ctx0" brushRef="#br0">0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6T06:08:34.895"/>
    </inkml:context>
    <inkml:brush xml:id="br0">
      <inkml:brushProperty name="width" value="0.1" units="cm"/>
      <inkml:brushProperty name="height" value="0.1" units="cm"/>
      <inkml:brushProperty name="color" value="#FFFFFF"/>
    </inkml:brush>
  </inkml:definitions>
  <inkml:trace contextRef="#ctx0" brushRef="#br0">0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6T16:15:19.463"/>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6"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OPTICAL CHARACTER RECOGNITION</a:t>
            </a:r>
          </a:p>
        </p:txBody>
      </p:sp>
      <p:sp>
        <p:nvSpPr>
          <p:cNvPr id="1048747"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8A7173-119C-43F1-8449-F6A21979163C}" type="datetimeFigureOut">
              <a:rPr lang="en-IN" smtClean="0"/>
              <a:pPr/>
              <a:t>24-05-2022</a:t>
            </a:fld>
            <a:endParaRPr lang="en-IN"/>
          </a:p>
        </p:txBody>
      </p:sp>
      <p:sp>
        <p:nvSpPr>
          <p:cNvPr id="1048748"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749"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0"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OPTICAL CHARACTER RECOGNITION</a:t>
            </a:r>
          </a:p>
        </p:txBody>
      </p:sp>
      <p:sp>
        <p:nvSpPr>
          <p:cNvPr id="1048751"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EA13E9-C7C8-47EE-9222-03526900963C}" type="slidenum">
              <a:rPr lang="en-IN" smtClean="0"/>
              <a:pPr/>
              <a:t>‹#›</a:t>
            </a:fld>
            <a:endParaRPr lang="en-IN"/>
          </a:p>
        </p:txBody>
      </p:sp>
    </p:spTree>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B4554F2B-4BCF-4197-901F-D7CA0C5C3346}" type="datetimeFigureOut">
              <a:rPr lang="en-US" dirty="0"/>
              <a:t>5/24/2022</a:t>
            </a:fld>
            <a:endParaRPr lang="en-US" dirty="0"/>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dirty="0"/>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11869770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0C08BB0-1F20-4C6B-A56C-896A9F73FB4A}" type="datetimeFigureOut">
              <a:rPr lang="en-US" dirty="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65307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35C60DA-11B7-472A-AFEF-07FB059A27D8}" type="datetimeFigureOut">
              <a:rPr lang="en-US" dirty="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364677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651F21A-8405-4DA5-BEAC-3D4CC71D54EA}" type="datetimeFigureOut">
              <a:rPr lang="en-US" dirty="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28061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dirty="0"/>
              <a:t>Click to edit Master title style</a:t>
            </a:r>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8685F84-9683-4B1B-940C-516296C3B9E2}" type="datetimeFigureOut">
              <a:rPr lang="en-US" dirty="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3374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657B2AD-074C-4247-B20E-4BA1D1B80702}" type="datetimeFigureOut">
              <a:rPr lang="en-US" dirty="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18361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dirty="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DCC26FB-39E8-4A97-A330-257F2E3058A9}" type="datetimeFigureOut">
              <a:rPr lang="en-US" dirty="0"/>
              <a:t>5/24/2022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57099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3EE6405D-5078-464B-95D5-AD1D787A29C3}" type="datetimeFigureOut">
              <a:rPr lang="en-US" dirty="0"/>
              <a:t>5/24/2022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2446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B55EF8-B59A-48DF-A116-AFDAD4B003AB}" type="datetimeFigureOut">
              <a:rPr lang="en-US" dirty="0"/>
              <a:t>5/24/2022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56321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dirty="0"/>
              <a:t>Click to edit Master title style</a:t>
            </a:r>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EC94AEE7-DB1F-4DD1-9290-70ECE3C49600}" type="datetimeFigureOut">
              <a:rPr lang="en-US" dirty="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72972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1"/>
            <a:ext cx="846963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581F845D-AA64-4C6F-B170-8AA45DD4B329}" type="datetimeFigureOut">
              <a:rPr lang="en-US" dirty="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56327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28077EF-3DB9-4852-A8C8-9AA18A70A9F8}" type="datetimeFigureOut">
              <a:rPr lang="en-US" dirty="0"/>
              <a:t>5/24/2022</a:t>
            </a:fld>
            <a:endParaRPr lang="en-US" dirty="0"/>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53222053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ftr="0" dt="0"/>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ustomXml" Target="../ink/ink7.xml"/><Relationship Id="rId3" Type="http://schemas.openxmlformats.org/officeDocument/2006/relationships/image" Target="../media/image60.png"/><Relationship Id="rId7" Type="http://schemas.openxmlformats.org/officeDocument/2006/relationships/customXml" Target="../ink/ink4.xml"/><Relationship Id="rId12" Type="http://schemas.openxmlformats.org/officeDocument/2006/relationships/image" Target="../media/image100.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customXml" Target="../ink/ink6.xml"/><Relationship Id="rId5" Type="http://schemas.openxmlformats.org/officeDocument/2006/relationships/customXml" Target="../ink/ink3.xml"/><Relationship Id="rId10" Type="http://schemas.openxmlformats.org/officeDocument/2006/relationships/image" Target="../media/image90.png"/><Relationship Id="rId4" Type="http://schemas.openxmlformats.org/officeDocument/2006/relationships/customXml" Target="../ink/ink2.xml"/><Relationship Id="rId9" Type="http://schemas.openxmlformats.org/officeDocument/2006/relationships/customXml" Target="../ink/ink5.xml"/><Relationship Id="rId14" Type="http://schemas.openxmlformats.org/officeDocument/2006/relationships/customXml" Target="../ink/ink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customXml" Target="../ink/ink13.xml"/><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12.xml"/><Relationship Id="rId5" Type="http://schemas.openxmlformats.org/officeDocument/2006/relationships/customXml" Target="../ink/ink11.xml"/><Relationship Id="rId4" Type="http://schemas.openxmlformats.org/officeDocument/2006/relationships/customXml" Target="../ink/ink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ph type="title"/>
          </p:nvPr>
        </p:nvSpPr>
        <p:spPr>
          <a:xfrm>
            <a:off x="1485261" y="345030"/>
            <a:ext cx="5623418" cy="700852"/>
          </a:xfrm>
        </p:spPr>
        <p:txBody>
          <a:bodyPr vert="horz" lIns="91440" tIns="45720" rIns="91440" bIns="45720" rtlCol="0" anchor="t">
            <a:normAutofit fontScale="90000"/>
          </a:bodyPr>
          <a:lstStyle/>
          <a:p>
            <a:pPr algn="ctr"/>
            <a:r>
              <a:rPr lang="en-US" sz="3600" b="1" dirty="0">
                <a:solidFill>
                  <a:srgbClr val="7030A0"/>
                </a:solidFill>
                <a:latin typeface="Arial"/>
                <a:cs typeface="Arial"/>
              </a:rPr>
              <a:t>CMR TECHNICAL CAMPUS</a:t>
            </a:r>
            <a:br>
              <a:rPr lang="en-US" b="1" dirty="0">
                <a:latin typeface="Arial" pitchFamily="34" charset="0"/>
                <a:cs typeface="Arial" pitchFamily="34" charset="0"/>
              </a:rPr>
            </a:br>
            <a:r>
              <a:rPr lang="en-US" sz="2200" dirty="0">
                <a:solidFill>
                  <a:srgbClr val="7030A0"/>
                </a:solidFill>
                <a:latin typeface="Times New Roman"/>
                <a:cs typeface="Times New Roman"/>
              </a:rPr>
              <a:t>   </a:t>
            </a:r>
            <a:r>
              <a:rPr lang="en-US" sz="2200" dirty="0">
                <a:solidFill>
                  <a:srgbClr val="FF0000"/>
                </a:solidFill>
                <a:latin typeface="Times New Roman"/>
                <a:cs typeface="Times New Roman"/>
              </a:rPr>
              <a:t>UGC AUTONOMOUS </a:t>
            </a:r>
            <a:br>
              <a:rPr lang="en-US" sz="2700" dirty="0">
                <a:latin typeface="Times New Roman" pitchFamily="18" charset="0"/>
                <a:cs typeface="Times New Roman" pitchFamily="18" charset="0"/>
              </a:rPr>
            </a:br>
            <a:r>
              <a:rPr lang="en-US" sz="2700" dirty="0">
                <a:latin typeface="Times New Roman"/>
                <a:cs typeface="Times New Roman"/>
              </a:rPr>
              <a:t>      </a:t>
            </a:r>
            <a:r>
              <a:rPr lang="en-US" sz="1600" b="1" dirty="0">
                <a:latin typeface="Times New Roman"/>
                <a:cs typeface="Times New Roman"/>
              </a:rPr>
              <a:t>Accredited by NBA &amp; NAAC with A Grade</a:t>
            </a:r>
            <a:r>
              <a:rPr lang="en-US" sz="1600" dirty="0">
                <a:latin typeface="Times New Roman"/>
                <a:cs typeface="Times New Roman"/>
              </a:rPr>
              <a:t>  </a:t>
            </a:r>
            <a:br>
              <a:rPr lang="en-US" sz="1600" dirty="0">
                <a:latin typeface="Times New Roman"/>
                <a:cs typeface="Times New Roman"/>
              </a:rPr>
            </a:br>
            <a:r>
              <a:rPr lang="en-US" sz="1600" dirty="0">
                <a:latin typeface="Times New Roman"/>
                <a:cs typeface="Times New Roman"/>
              </a:rPr>
              <a:t>         </a:t>
            </a:r>
            <a:r>
              <a:rPr lang="en-US" sz="1600" b="1" dirty="0">
                <a:latin typeface="Times New Roman"/>
                <a:cs typeface="Times New Roman"/>
              </a:rPr>
              <a:t>Approved by AICTE, New Delhi and Affiliated to </a:t>
            </a:r>
            <a:r>
              <a:rPr lang="en-US" sz="1600" b="1" dirty="0" err="1">
                <a:latin typeface="Times New Roman"/>
                <a:cs typeface="Times New Roman"/>
              </a:rPr>
              <a:t>JNTU,Hyderabad</a:t>
            </a:r>
            <a:r>
              <a:rPr lang="en-US" sz="1600" dirty="0">
                <a:latin typeface="Times New Roman"/>
                <a:cs typeface="Times New Roman"/>
              </a:rPr>
              <a:t> </a:t>
            </a:r>
            <a:endParaRPr lang="en-US" sz="16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B31BE8CD-BB27-4180-880D-2F7760A91479}"/>
              </a:ext>
            </a:extLst>
          </p:cNvPr>
          <p:cNvSpPr>
            <a:spLocks noGrp="1"/>
          </p:cNvSpPr>
          <p:nvPr>
            <p:ph idx="1"/>
          </p:nvPr>
        </p:nvSpPr>
        <p:spPr>
          <a:xfrm>
            <a:off x="6800100" y="4263886"/>
            <a:ext cx="1137400" cy="1908314"/>
          </a:xfrm>
        </p:spPr>
        <p:txBody>
          <a:bodyPr vert="horz" lIns="91440" tIns="45720" rIns="91440" bIns="45720" rtlCol="0" anchor="t">
            <a:normAutofit/>
          </a:bodyPr>
          <a:lstStyle/>
          <a:p>
            <a:pPr marL="0" indent="0">
              <a:buNone/>
            </a:pPr>
            <a:endParaRPr lang="en-GB"/>
          </a:p>
        </p:txBody>
      </p:sp>
      <p:sp>
        <p:nvSpPr>
          <p:cNvPr id="4" name="Text Placeholder 3">
            <a:extLst>
              <a:ext uri="{FF2B5EF4-FFF2-40B4-BE49-F238E27FC236}">
                <a16:creationId xmlns:a16="http://schemas.microsoft.com/office/drawing/2014/main" id="{2FE64AAB-A730-4C93-A233-5E67178923F1}"/>
              </a:ext>
            </a:extLst>
          </p:cNvPr>
          <p:cNvSpPr>
            <a:spLocks noGrp="1"/>
          </p:cNvSpPr>
          <p:nvPr>
            <p:ph type="body" sz="half" idx="2"/>
          </p:nvPr>
        </p:nvSpPr>
        <p:spPr/>
        <p:txBody>
          <a:bodyPr/>
          <a:lstStyle/>
          <a:p>
            <a:endParaRPr lang="en-GB"/>
          </a:p>
        </p:txBody>
      </p:sp>
      <p:pic>
        <p:nvPicPr>
          <p:cNvPr id="2097152" name="image1.png" descr="CMRGI Logo New2"/>
          <p:cNvPicPr>
            <a:picLocks noChangeAspect="1" noChangeArrowheads="1"/>
          </p:cNvPicPr>
          <p:nvPr/>
        </p:nvPicPr>
        <p:blipFill>
          <a:blip r:embed="rId2"/>
          <a:srcRect/>
          <a:stretch>
            <a:fillRect/>
          </a:stretch>
        </p:blipFill>
        <p:spPr bwMode="auto">
          <a:xfrm>
            <a:off x="233806" y="484177"/>
            <a:ext cx="1371600" cy="918210"/>
          </a:xfrm>
          <a:prstGeom prst="rect">
            <a:avLst/>
          </a:prstGeom>
          <a:noFill/>
          <a:ln w="9525">
            <a:noFill/>
            <a:miter lim="800000"/>
            <a:headEnd/>
            <a:tailEnd/>
          </a:ln>
        </p:spPr>
      </p:pic>
      <p:pic>
        <p:nvPicPr>
          <p:cNvPr id="2097153" name="image2.png" descr="C:\Users\Dean Academic\Desktop\Images for Canva\naac_a_grade.jpg"/>
          <p:cNvPicPr>
            <a:picLocks noChangeAspect="1" noChangeArrowheads="1"/>
          </p:cNvPicPr>
          <p:nvPr/>
        </p:nvPicPr>
        <p:blipFill>
          <a:blip r:embed="rId3"/>
          <a:srcRect/>
          <a:stretch>
            <a:fillRect/>
          </a:stretch>
        </p:blipFill>
        <p:spPr bwMode="auto">
          <a:xfrm>
            <a:off x="7294848" y="265990"/>
            <a:ext cx="1066800" cy="887307"/>
          </a:xfrm>
          <a:prstGeom prst="rect">
            <a:avLst/>
          </a:prstGeom>
          <a:noFill/>
          <a:ln w="9525">
            <a:noFill/>
            <a:miter lim="800000"/>
            <a:headEnd/>
            <a:tailEnd/>
          </a:ln>
        </p:spPr>
      </p:pic>
      <p:sp>
        <p:nvSpPr>
          <p:cNvPr id="1048593" name="Title 1"/>
          <p:cNvSpPr txBox="1"/>
          <p:nvPr/>
        </p:nvSpPr>
        <p:spPr>
          <a:xfrm>
            <a:off x="457200" y="1905000"/>
            <a:ext cx="8534400" cy="36576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pPr>
            <a:r>
              <a:rPr kumimoji="0" lang="en-US" sz="4400" b="0" i="0" u="none" strike="noStrike" kern="1200" cap="all" spc="0" normalizeH="0" baseline="0" noProof="0" dirty="0">
                <a:ln>
                  <a:noFill/>
                </a:ln>
                <a:solidFill>
                  <a:schemeClr val="tx2"/>
                </a:solidFill>
                <a:effectLst/>
                <a:uLnTx/>
                <a:uFillTx/>
                <a:latin typeface="+mj-lt"/>
                <a:ea typeface="+mj-ea"/>
                <a:cs typeface="+mj-cs"/>
              </a:rPr>
              <a:t>      </a:t>
            </a:r>
            <a:br>
              <a:rPr kumimoji="0" lang="en-US" sz="4400" b="0" i="0" u="none" strike="noStrike" kern="1200" cap="all" spc="0" normalizeH="0" baseline="0" noProof="0" dirty="0">
                <a:ln>
                  <a:noFill/>
                </a:ln>
                <a:solidFill>
                  <a:schemeClr val="tx2"/>
                </a:solidFill>
                <a:effectLst/>
                <a:uLnTx/>
                <a:uFillTx/>
                <a:latin typeface="+mj-lt"/>
                <a:ea typeface="+mj-ea"/>
                <a:cs typeface="+mj-cs"/>
              </a:rPr>
            </a:br>
            <a:br>
              <a:rPr kumimoji="0" lang="en-US" sz="4400" b="0" i="0" u="none" strike="noStrike" kern="1200" cap="all" spc="0" normalizeH="0" baseline="0" noProof="0" dirty="0">
                <a:ln>
                  <a:noFill/>
                </a:ln>
                <a:solidFill>
                  <a:schemeClr val="tx2"/>
                </a:solidFill>
                <a:effectLst/>
                <a:uLnTx/>
                <a:uFillTx/>
                <a:latin typeface="+mj-lt"/>
                <a:ea typeface="+mj-ea"/>
                <a:cs typeface="+mj-cs"/>
              </a:rPr>
            </a:br>
            <a:br>
              <a:rPr kumimoji="0" lang="en-US" sz="4400" b="0" i="0" u="none" strike="noStrike" kern="1200" cap="all" spc="0" normalizeH="0" baseline="0" noProof="0" dirty="0">
                <a:ln>
                  <a:noFill/>
                </a:ln>
                <a:solidFill>
                  <a:schemeClr val="tx2"/>
                </a:solidFill>
                <a:effectLst/>
                <a:uLnTx/>
                <a:uFillTx/>
                <a:latin typeface="+mj-lt"/>
                <a:ea typeface="+mj-ea"/>
                <a:cs typeface="+mj-cs"/>
              </a:rPr>
            </a:br>
            <a:endParaRPr kumimoji="0" lang="en-US" sz="1600" b="1" i="0" u="none" strike="noStrike" kern="1200" cap="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1048594" name="TextBox 7"/>
          <p:cNvSpPr txBox="1"/>
          <p:nvPr/>
        </p:nvSpPr>
        <p:spPr>
          <a:xfrm>
            <a:off x="512576" y="2350367"/>
            <a:ext cx="7962664" cy="2616101"/>
          </a:xfrm>
          <a:prstGeom prst="rect">
            <a:avLst/>
          </a:prstGeom>
          <a:noFill/>
        </p:spPr>
        <p:txBody>
          <a:bodyPr wrap="square" lIns="91440" tIns="45720" rIns="91440" bIns="45720" rtlCol="0" anchor="t">
            <a:spAutoFit/>
          </a:bodyPr>
          <a:lstStyle/>
          <a:p>
            <a:pPr algn="ctr"/>
            <a:r>
              <a:rPr lang="en-US" sz="2000" b="1" dirty="0">
                <a:solidFill>
                  <a:srgbClr val="3333CC"/>
                </a:solidFill>
                <a:latin typeface="Times New Roman"/>
                <a:cs typeface="Times New Roman"/>
              </a:rPr>
              <a:t>MAJOR PROJECT</a:t>
            </a:r>
            <a:endParaRPr lang="en-US" sz="2000" dirty="0">
              <a:ea typeface="+mn-lt"/>
              <a:cs typeface="+mn-lt"/>
            </a:endParaRPr>
          </a:p>
          <a:p>
            <a:pPr algn="ctr"/>
            <a:r>
              <a:rPr lang="en-US" sz="2000" b="1" dirty="0">
                <a:solidFill>
                  <a:srgbClr val="3333CC"/>
                </a:solidFill>
                <a:latin typeface="Times New Roman"/>
                <a:cs typeface="Times New Roman"/>
              </a:rPr>
              <a:t>ON   </a:t>
            </a:r>
            <a:endParaRPr lang="en-US" sz="2000" dirty="0">
              <a:ea typeface="+mn-lt"/>
              <a:cs typeface="+mn-lt"/>
            </a:endParaRPr>
          </a:p>
          <a:p>
            <a:pPr algn="ctr"/>
            <a:r>
              <a:rPr lang="en-US" sz="2000" b="1" dirty="0">
                <a:solidFill>
                  <a:srgbClr val="3333CC"/>
                </a:solidFill>
                <a:latin typeface="Times New Roman"/>
                <a:cs typeface="Times New Roman"/>
              </a:rPr>
              <a:t> AUTOMATIC DETECTION AND CLASSIFICATION OF EYE CATARACT IN FUNDUS IMAGES USING DEEP LEARNING TECHNIQUE</a:t>
            </a:r>
            <a:endParaRPr lang="en-US" dirty="0"/>
          </a:p>
          <a:p>
            <a:pPr algn="just"/>
            <a:r>
              <a:rPr lang="en-US" sz="2000" b="1" dirty="0">
                <a:solidFill>
                  <a:srgbClr val="3333CC"/>
                </a:solidFill>
                <a:latin typeface="Times New Roman"/>
                <a:cs typeface="Times New Roman"/>
              </a:rPr>
              <a:t>                                </a:t>
            </a:r>
            <a:r>
              <a:rPr lang="en-US" sz="2000" b="1" dirty="0">
                <a:solidFill>
                  <a:srgbClr val="FF0000"/>
                </a:solidFill>
                <a:latin typeface="Times New Roman"/>
                <a:cs typeface="Times New Roman"/>
              </a:rPr>
              <a:t>UNDER THE GUIDANCE OF</a:t>
            </a:r>
            <a:endParaRPr lang="en-US" dirty="0">
              <a:solidFill>
                <a:srgbClr val="000000"/>
              </a:solidFill>
              <a:latin typeface="Times New Roman"/>
              <a:cs typeface="Times New Roman"/>
            </a:endParaRPr>
          </a:p>
          <a:p>
            <a:pPr algn="ctr"/>
            <a:r>
              <a:rPr lang="en-US" sz="2000" b="1" dirty="0">
                <a:solidFill>
                  <a:srgbClr val="3333CC"/>
                </a:solidFill>
                <a:latin typeface="Times New Roman"/>
                <a:cs typeface="Times New Roman"/>
              </a:rPr>
              <a:t>N. BHASKAR</a:t>
            </a:r>
            <a:endParaRPr lang="en-US" dirty="0"/>
          </a:p>
          <a:p>
            <a:pPr algn="ctr"/>
            <a:endParaRPr lang="en-US" sz="2400" b="1" dirty="0">
              <a:solidFill>
                <a:srgbClr val="3333CC"/>
              </a:solidFill>
              <a:latin typeface="Times New Roman" pitchFamily="18" charset="0"/>
              <a:cs typeface="Times New Roman" pitchFamily="18" charset="0"/>
            </a:endParaRPr>
          </a:p>
        </p:txBody>
      </p:sp>
      <p:sp>
        <p:nvSpPr>
          <p:cNvPr id="1048595" name="TextBox 8"/>
          <p:cNvSpPr txBox="1"/>
          <p:nvPr/>
        </p:nvSpPr>
        <p:spPr>
          <a:xfrm>
            <a:off x="1024204" y="1912574"/>
            <a:ext cx="7097328" cy="369332"/>
          </a:xfrm>
          <a:prstGeom prst="rect">
            <a:avLst/>
          </a:prstGeom>
          <a:noFill/>
        </p:spPr>
        <p:txBody>
          <a:bodyPr wrap="square" rtlCol="0">
            <a:spAutoFit/>
          </a:bodyPr>
          <a:lstStyle/>
          <a:p>
            <a:r>
              <a:rPr lang="en-US" b="1" dirty="0">
                <a:solidFill>
                  <a:srgbClr val="FF3300"/>
                </a:solidFill>
                <a:latin typeface="Times New Roman" pitchFamily="18" charset="0"/>
                <a:cs typeface="Times New Roman" pitchFamily="18" charset="0"/>
              </a:rPr>
              <a:t>    DEPARTMENT OF COMPUTER SCIENCE AND ENGINEERING</a:t>
            </a:r>
          </a:p>
        </p:txBody>
      </p:sp>
      <p:sp>
        <p:nvSpPr>
          <p:cNvPr id="1048596" name="TextBox 9"/>
          <p:cNvSpPr txBox="1"/>
          <p:nvPr/>
        </p:nvSpPr>
        <p:spPr>
          <a:xfrm>
            <a:off x="1594016" y="4351293"/>
            <a:ext cx="7515944" cy="2923877"/>
          </a:xfrm>
          <a:prstGeom prst="rect">
            <a:avLst/>
          </a:prstGeom>
          <a:noFill/>
        </p:spPr>
        <p:txBody>
          <a:bodyPr wrap="square" rtlCol="0">
            <a:spAutoFit/>
          </a:bodyPr>
          <a:lstStyle/>
          <a:p>
            <a:r>
              <a:rPr lang="en-US" dirty="0"/>
              <a:t>          </a:t>
            </a:r>
          </a:p>
          <a:p>
            <a:r>
              <a:rPr lang="en-US" sz="1600" dirty="0"/>
              <a:t>                                  </a:t>
            </a:r>
            <a:r>
              <a:rPr lang="en-US" b="1" dirty="0">
                <a:latin typeface="Times New Roman" pitchFamily="18" charset="0"/>
                <a:cs typeface="Times New Roman" pitchFamily="18" charset="0"/>
              </a:rPr>
              <a:t>PRESENTED BY</a:t>
            </a:r>
          </a:p>
          <a:p>
            <a:r>
              <a:rPr lang="en-US" b="1" dirty="0">
                <a:latin typeface="Times New Roman" pitchFamily="18" charset="0"/>
                <a:cs typeface="Times New Roman" pitchFamily="18" charset="0"/>
              </a:rPr>
              <a:t>                R. BHARGAVA CHARY (187R1A05A9)</a:t>
            </a:r>
          </a:p>
          <a:p>
            <a:r>
              <a:rPr lang="en-US" b="1" dirty="0">
                <a:latin typeface="Times New Roman" pitchFamily="18" charset="0"/>
                <a:cs typeface="Times New Roman" pitchFamily="18" charset="0"/>
              </a:rPr>
              <a:t>                S. PRATHYUSHA            (187R1A05B6)</a:t>
            </a:r>
          </a:p>
          <a:p>
            <a:r>
              <a:rPr lang="en-US" b="1" dirty="0">
                <a:latin typeface="Times New Roman" pitchFamily="18" charset="0"/>
                <a:cs typeface="Times New Roman" pitchFamily="18" charset="0"/>
              </a:rPr>
              <a:t>                CH. NAGASAI TEJA      (187R1A0568)</a:t>
            </a:r>
          </a:p>
          <a:p>
            <a:r>
              <a:rPr lang="en-US" b="1" dirty="0">
                <a:latin typeface="Times New Roman" pitchFamily="18" charset="0"/>
                <a:cs typeface="Times New Roman" pitchFamily="18" charset="0"/>
              </a:rPr>
              <a:t>      	G. SHIRISHA                   (18C21A0553)</a:t>
            </a:r>
          </a:p>
          <a:p>
            <a:endParaRPr lang="en-US" b="1"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D2A0F-3EE1-C101-D679-01E99FD23E21}"/>
              </a:ext>
            </a:extLst>
          </p:cNvPr>
          <p:cNvSpPr>
            <a:spLocks noGrp="1"/>
          </p:cNvSpPr>
          <p:nvPr>
            <p:ph type="title"/>
          </p:nvPr>
        </p:nvSpPr>
        <p:spPr/>
        <p:txBody>
          <a:bodyPr/>
          <a:lstStyle/>
          <a:p>
            <a:r>
              <a:rPr lang="en-IN"/>
              <a:t>Modules</a:t>
            </a:r>
            <a:endParaRPr lang="en-US"/>
          </a:p>
        </p:txBody>
      </p:sp>
      <p:sp>
        <p:nvSpPr>
          <p:cNvPr id="3" name="Content Placeholder 2">
            <a:extLst>
              <a:ext uri="{FF2B5EF4-FFF2-40B4-BE49-F238E27FC236}">
                <a16:creationId xmlns:a16="http://schemas.microsoft.com/office/drawing/2014/main" id="{9CA263A8-26E0-A98B-2836-D8A66B46D673}"/>
              </a:ext>
            </a:extLst>
          </p:cNvPr>
          <p:cNvSpPr>
            <a:spLocks noGrp="1"/>
          </p:cNvSpPr>
          <p:nvPr>
            <p:ph idx="1"/>
          </p:nvPr>
        </p:nvSpPr>
        <p:spPr/>
        <p:txBody>
          <a:bodyPr>
            <a:normAutofit fontScale="70000" lnSpcReduction="20000"/>
          </a:bodyPr>
          <a:lstStyle/>
          <a:p>
            <a:pPr marL="0" indent="0">
              <a:buNone/>
            </a:pPr>
            <a:r>
              <a:rPr lang="en-IN" dirty="0"/>
              <a:t>Dataset:-
The dataset consists of the fundus images that are extracted from  Kaggle.com . </a:t>
            </a:r>
            <a:r>
              <a:rPr lang="en-US" dirty="0">
                <a:latin typeface="Times New Roman" panose="02020603050405020304" pitchFamily="18" charset="0"/>
                <a:ea typeface="Calibri"/>
                <a:cs typeface="Times New Roman" panose="02020603050405020304" pitchFamily="18" charset="0"/>
              </a:rPr>
              <a:t> Ocular </a:t>
            </a:r>
            <a:r>
              <a:rPr lang="en-US" sz="1800" dirty="0">
                <a:effectLst/>
                <a:latin typeface="Times New Roman" panose="02020603050405020304" pitchFamily="18" charset="0"/>
                <a:ea typeface="Calibri"/>
                <a:cs typeface="Times New Roman" panose="02020603050405020304" pitchFamily="18" charset="0"/>
              </a:rPr>
              <a:t>Disease Recognition Dataset (ODRD</a:t>
            </a:r>
            <a:r>
              <a:rPr lang="en-IN" dirty="0"/>
              <a:t>, which consist of 5000 fundus images.
Pre-Processing:-
</a:t>
            </a:r>
            <a:r>
              <a:rPr lang="en-IN" dirty="0" err="1"/>
              <a:t>Preprocessing</a:t>
            </a:r>
            <a:r>
              <a:rPr lang="en-IN" dirty="0"/>
              <a:t> data is a common first step in deep learning to prepare raw data in a format that network can accept. In this unused data or noisy data is being removed from input data.
Data Augmentation:-</a:t>
            </a:r>
          </a:p>
          <a:p>
            <a:pPr marL="0" indent="0">
              <a:buNone/>
            </a:pPr>
            <a:r>
              <a:rPr lang="en-IN" dirty="0"/>
              <a:t>Data augmentation is a process in which it rotates or rearrange or zoom in/out process is being done.</a:t>
            </a:r>
          </a:p>
          <a:p>
            <a:pPr marL="0" indent="0">
              <a:buNone/>
            </a:pPr>
            <a:r>
              <a:rPr lang="en-IN" dirty="0"/>
              <a:t>Classification:-</a:t>
            </a:r>
          </a:p>
          <a:p>
            <a:pPr marL="0" indent="0">
              <a:buNone/>
            </a:pPr>
            <a:r>
              <a:rPr lang="en-IN" dirty="0"/>
              <a:t>Classifying the fundus images into Cataract or Non cataract and also classifying that the cataract is at which level.</a:t>
            </a:r>
          </a:p>
          <a:p>
            <a:pPr marL="0" indent="0">
              <a:buNone/>
            </a:pPr>
            <a:r>
              <a:rPr lang="en-IN" dirty="0"/>
              <a:t>
</a:t>
            </a:r>
            <a:endParaRPr lang="en-US" dirty="0"/>
          </a:p>
        </p:txBody>
      </p:sp>
      <p:sp>
        <p:nvSpPr>
          <p:cNvPr id="5" name="Footer Placeholder 2">
            <a:extLst>
              <a:ext uri="{FF2B5EF4-FFF2-40B4-BE49-F238E27FC236}">
                <a16:creationId xmlns:a16="http://schemas.microsoft.com/office/drawing/2014/main" id="{7C67F083-F560-6B77-2E27-2999ED9539ED}"/>
              </a:ext>
            </a:extLst>
          </p:cNvPr>
          <p:cNvSpPr txBox="1">
            <a:spLocks/>
          </p:cNvSpPr>
          <p:nvPr/>
        </p:nvSpPr>
        <p:spPr>
          <a:xfrm>
            <a:off x="609600" y="6248206"/>
            <a:ext cx="8382000" cy="609794"/>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2">
                    <a:lumMod val="20000"/>
                    <a:lumOff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a:solidFill>
                  <a:srgbClr val="3333CC"/>
                </a:solidFill>
                <a:latin typeface="Times New Roman" pitchFamily="18" charset="0"/>
                <a:cs typeface="Times New Roman" pitchFamily="18" charset="0"/>
              </a:rPr>
              <a:t>AUTOMATIC DETECTION AND CLASSIFICATION O</a:t>
            </a:r>
            <a:r>
              <a:rPr lang="en-IN" sz="800" b="1">
                <a:solidFill>
                  <a:srgbClr val="3333CC"/>
                </a:solidFill>
                <a:latin typeface="Times New Roman" pitchFamily="18" charset="0"/>
                <a:cs typeface="Times New Roman" pitchFamily="18" charset="0"/>
              </a:rPr>
              <a:t>F</a:t>
            </a:r>
            <a:r>
              <a:rPr lang="en-US" sz="800" b="1">
                <a:solidFill>
                  <a:srgbClr val="3333CC"/>
                </a:solidFill>
                <a:latin typeface="Times New Roman" pitchFamily="18" charset="0"/>
                <a:cs typeface="Times New Roman" pitchFamily="18" charset="0"/>
              </a:rPr>
              <a:t> EYE CATARACT IN FUNDUS IMAGES USING DEEP LEARNING TECHNIQUE</a:t>
            </a:r>
            <a:endParaRPr lang="en-US" sz="800"/>
          </a:p>
          <a:p>
            <a:endParaRPr lang="en-US" dirty="0"/>
          </a:p>
        </p:txBody>
      </p:sp>
    </p:spTree>
    <p:extLst>
      <p:ext uri="{BB962C8B-B14F-4D97-AF65-F5344CB8AC3E}">
        <p14:creationId xmlns:p14="http://schemas.microsoft.com/office/powerpoint/2010/main" val="117154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B9AA7-B17B-4107-9667-60A9B88649E1}"/>
              </a:ext>
            </a:extLst>
          </p:cNvPr>
          <p:cNvSpPr>
            <a:spLocks noGrp="1"/>
          </p:cNvSpPr>
          <p:nvPr>
            <p:ph type="title"/>
          </p:nvPr>
        </p:nvSpPr>
        <p:spPr/>
        <p:txBody>
          <a:bodyPr/>
          <a:lstStyle/>
          <a:p>
            <a:r>
              <a:rPr lang="en-IN" dirty="0" err="1"/>
              <a:t>Usecase</a:t>
            </a:r>
            <a:r>
              <a:rPr lang="en-IN" dirty="0"/>
              <a:t> Diagram</a:t>
            </a:r>
          </a:p>
        </p:txBody>
      </p:sp>
      <p:sp>
        <p:nvSpPr>
          <p:cNvPr id="4" name="Content Placeholder 3">
            <a:extLst>
              <a:ext uri="{FF2B5EF4-FFF2-40B4-BE49-F238E27FC236}">
                <a16:creationId xmlns:a16="http://schemas.microsoft.com/office/drawing/2014/main" id="{6F67CD53-8F93-4F59-8028-6C251A454D0F}"/>
              </a:ext>
            </a:extLst>
          </p:cNvPr>
          <p:cNvSpPr>
            <a:spLocks noGrp="1"/>
          </p:cNvSpPr>
          <p:nvPr>
            <p:ph idx="1"/>
          </p:nvPr>
        </p:nvSpPr>
        <p:spPr/>
        <p:txBody>
          <a:bodyPr/>
          <a:lstStyle/>
          <a:p>
            <a:pPr marL="0" indent="0">
              <a:buNone/>
            </a:pPr>
            <a:endParaRPr lang="en-IN" dirty="0"/>
          </a:p>
        </p:txBody>
      </p:sp>
      <p:sp>
        <p:nvSpPr>
          <p:cNvPr id="5" name="Flowchart: Connector 4">
            <a:extLst>
              <a:ext uri="{FF2B5EF4-FFF2-40B4-BE49-F238E27FC236}">
                <a16:creationId xmlns:a16="http://schemas.microsoft.com/office/drawing/2014/main" id="{DB4B5692-8671-4A53-99DA-E4E132BF8A8E}"/>
              </a:ext>
            </a:extLst>
          </p:cNvPr>
          <p:cNvSpPr/>
          <p:nvPr/>
        </p:nvSpPr>
        <p:spPr>
          <a:xfrm>
            <a:off x="1981200" y="2819400"/>
            <a:ext cx="5334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AC1E0E22-1167-4347-ADFF-7FDA9D748F91}"/>
              </a:ext>
            </a:extLst>
          </p:cNvPr>
          <p:cNvCxnSpPr>
            <a:cxnSpLocks/>
            <a:stCxn id="5" idx="4"/>
          </p:cNvCxnSpPr>
          <p:nvPr/>
        </p:nvCxnSpPr>
        <p:spPr>
          <a:xfrm flipH="1">
            <a:off x="1981200" y="3276600"/>
            <a:ext cx="266700" cy="266603"/>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03C7745C-7F50-433F-9FC7-4E9CF60AA0BB}"/>
              </a:ext>
            </a:extLst>
          </p:cNvPr>
          <p:cNvCxnSpPr>
            <a:cxnSpLocks/>
            <a:stCxn id="5" idx="4"/>
          </p:cNvCxnSpPr>
          <p:nvPr/>
        </p:nvCxnSpPr>
        <p:spPr>
          <a:xfrm>
            <a:off x="2247900" y="3276600"/>
            <a:ext cx="266700" cy="19050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DFFB2AD0-BC59-44BD-83E5-6A3BB4B74462}"/>
              </a:ext>
            </a:extLst>
          </p:cNvPr>
          <p:cNvCxnSpPr/>
          <p:nvPr/>
        </p:nvCxnSpPr>
        <p:spPr>
          <a:xfrm>
            <a:off x="2247900" y="3352800"/>
            <a:ext cx="0" cy="6096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612E8A3B-31F4-4747-986C-BA88B3162195}"/>
              </a:ext>
            </a:extLst>
          </p:cNvPr>
          <p:cNvCxnSpPr>
            <a:cxnSpLocks/>
          </p:cNvCxnSpPr>
          <p:nvPr/>
        </p:nvCxnSpPr>
        <p:spPr>
          <a:xfrm flipH="1">
            <a:off x="1981200" y="3962400"/>
            <a:ext cx="266700" cy="26670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D6CBDEF5-7D70-487C-99E4-3AD0E0965B6D}"/>
              </a:ext>
            </a:extLst>
          </p:cNvPr>
          <p:cNvCxnSpPr/>
          <p:nvPr/>
        </p:nvCxnSpPr>
        <p:spPr>
          <a:xfrm>
            <a:off x="2247900" y="3962400"/>
            <a:ext cx="266700" cy="266700"/>
          </a:xfrm>
          <a:prstGeom prst="line">
            <a:avLst/>
          </a:prstGeom>
        </p:spPr>
        <p:style>
          <a:lnRef idx="1">
            <a:schemeClr val="dk1"/>
          </a:lnRef>
          <a:fillRef idx="0">
            <a:schemeClr val="dk1"/>
          </a:fillRef>
          <a:effectRef idx="0">
            <a:schemeClr val="dk1"/>
          </a:effectRef>
          <a:fontRef idx="minor">
            <a:schemeClr val="tx1"/>
          </a:fontRef>
        </p:style>
      </p:cxnSp>
      <p:sp>
        <p:nvSpPr>
          <p:cNvPr id="20" name="Oval 19">
            <a:extLst>
              <a:ext uri="{FF2B5EF4-FFF2-40B4-BE49-F238E27FC236}">
                <a16:creationId xmlns:a16="http://schemas.microsoft.com/office/drawing/2014/main" id="{11824AF5-A9D7-42E3-B61F-6F55AD507CE4}"/>
              </a:ext>
            </a:extLst>
          </p:cNvPr>
          <p:cNvSpPr/>
          <p:nvPr/>
        </p:nvSpPr>
        <p:spPr>
          <a:xfrm>
            <a:off x="4419600" y="1676401"/>
            <a:ext cx="13716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900" dirty="0"/>
              <a:t>Gather </a:t>
            </a:r>
            <a:r>
              <a:rPr lang="en-IN" sz="900" dirty="0" err="1"/>
              <a:t>DataSet</a:t>
            </a:r>
            <a:endParaRPr lang="en-IN" sz="900" dirty="0"/>
          </a:p>
        </p:txBody>
      </p:sp>
      <p:sp>
        <p:nvSpPr>
          <p:cNvPr id="21" name="Oval 20">
            <a:extLst>
              <a:ext uri="{FF2B5EF4-FFF2-40B4-BE49-F238E27FC236}">
                <a16:creationId xmlns:a16="http://schemas.microsoft.com/office/drawing/2014/main" id="{AA9F3777-1E6B-4F26-B5B3-E9466C6C70AF}"/>
              </a:ext>
            </a:extLst>
          </p:cNvPr>
          <p:cNvSpPr/>
          <p:nvPr/>
        </p:nvSpPr>
        <p:spPr>
          <a:xfrm>
            <a:off x="4457700" y="2400301"/>
            <a:ext cx="1295399" cy="5333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900" dirty="0"/>
              <a:t>Prepare Dataset</a:t>
            </a:r>
          </a:p>
        </p:txBody>
      </p:sp>
      <p:sp>
        <p:nvSpPr>
          <p:cNvPr id="22" name="Oval 21">
            <a:extLst>
              <a:ext uri="{FF2B5EF4-FFF2-40B4-BE49-F238E27FC236}">
                <a16:creationId xmlns:a16="http://schemas.microsoft.com/office/drawing/2014/main" id="{3FFD8C0E-78E3-4AE8-A30B-BB48F413D9C2}"/>
              </a:ext>
            </a:extLst>
          </p:cNvPr>
          <p:cNvSpPr/>
          <p:nvPr/>
        </p:nvSpPr>
        <p:spPr>
          <a:xfrm>
            <a:off x="4495801" y="3164521"/>
            <a:ext cx="1295399"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900" dirty="0"/>
              <a:t>Extract Data from dataset</a:t>
            </a:r>
          </a:p>
        </p:txBody>
      </p:sp>
      <p:sp>
        <p:nvSpPr>
          <p:cNvPr id="23" name="Oval 22">
            <a:extLst>
              <a:ext uri="{FF2B5EF4-FFF2-40B4-BE49-F238E27FC236}">
                <a16:creationId xmlns:a16="http://schemas.microsoft.com/office/drawing/2014/main" id="{E4F4E148-09AE-4B2C-AE57-7F28B26E5D1B}"/>
              </a:ext>
            </a:extLst>
          </p:cNvPr>
          <p:cNvSpPr/>
          <p:nvPr/>
        </p:nvSpPr>
        <p:spPr>
          <a:xfrm>
            <a:off x="4572000" y="3962400"/>
            <a:ext cx="12192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900" dirty="0"/>
              <a:t>Creating Dataset</a:t>
            </a:r>
          </a:p>
        </p:txBody>
      </p:sp>
      <p:sp>
        <p:nvSpPr>
          <p:cNvPr id="24" name="Oval 23">
            <a:extLst>
              <a:ext uri="{FF2B5EF4-FFF2-40B4-BE49-F238E27FC236}">
                <a16:creationId xmlns:a16="http://schemas.microsoft.com/office/drawing/2014/main" id="{8D9DDF9E-E054-49BC-9EF0-37B3B53CFFEF}"/>
              </a:ext>
            </a:extLst>
          </p:cNvPr>
          <p:cNvSpPr/>
          <p:nvPr/>
        </p:nvSpPr>
        <p:spPr>
          <a:xfrm>
            <a:off x="4494275" y="4760279"/>
            <a:ext cx="1295399" cy="49752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900" dirty="0"/>
              <a:t>Using CNN model</a:t>
            </a:r>
          </a:p>
        </p:txBody>
      </p:sp>
      <p:sp>
        <p:nvSpPr>
          <p:cNvPr id="25" name="Oval 24">
            <a:extLst>
              <a:ext uri="{FF2B5EF4-FFF2-40B4-BE49-F238E27FC236}">
                <a16:creationId xmlns:a16="http://schemas.microsoft.com/office/drawing/2014/main" id="{5DFF0F11-66E4-4CC7-AFCA-15793D44C1ED}"/>
              </a:ext>
            </a:extLst>
          </p:cNvPr>
          <p:cNvSpPr/>
          <p:nvPr/>
        </p:nvSpPr>
        <p:spPr>
          <a:xfrm>
            <a:off x="4533900" y="5470124"/>
            <a:ext cx="1295399"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900" dirty="0"/>
              <a:t>Prediction</a:t>
            </a:r>
          </a:p>
        </p:txBody>
      </p:sp>
      <p:cxnSp>
        <p:nvCxnSpPr>
          <p:cNvPr id="27" name="Straight Connector 26">
            <a:extLst>
              <a:ext uri="{FF2B5EF4-FFF2-40B4-BE49-F238E27FC236}">
                <a16:creationId xmlns:a16="http://schemas.microsoft.com/office/drawing/2014/main" id="{AD1F3505-E709-4368-8A09-567584377AE5}"/>
              </a:ext>
            </a:extLst>
          </p:cNvPr>
          <p:cNvCxnSpPr>
            <a:endCxn id="20" idx="3"/>
          </p:cNvCxnSpPr>
          <p:nvPr/>
        </p:nvCxnSpPr>
        <p:spPr>
          <a:xfrm flipV="1">
            <a:off x="2247900" y="2131686"/>
            <a:ext cx="2372566" cy="1140473"/>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C9D9998-69BB-46E3-AD83-FD9534A551E6}"/>
              </a:ext>
            </a:extLst>
          </p:cNvPr>
          <p:cNvCxnSpPr>
            <a:endCxn id="21" idx="2"/>
          </p:cNvCxnSpPr>
          <p:nvPr/>
        </p:nvCxnSpPr>
        <p:spPr>
          <a:xfrm flipV="1">
            <a:off x="2247900" y="2667000"/>
            <a:ext cx="2209800" cy="605159"/>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C36F258-08D0-4239-96A2-8CA27AD8A823}"/>
              </a:ext>
            </a:extLst>
          </p:cNvPr>
          <p:cNvCxnSpPr>
            <a:endCxn id="22" idx="2"/>
          </p:cNvCxnSpPr>
          <p:nvPr/>
        </p:nvCxnSpPr>
        <p:spPr>
          <a:xfrm>
            <a:off x="2266951" y="3278675"/>
            <a:ext cx="2228850" cy="152546"/>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25E8E66-1496-4E62-96E7-AD80DA08B238}"/>
              </a:ext>
            </a:extLst>
          </p:cNvPr>
          <p:cNvCxnSpPr>
            <a:endCxn id="23" idx="2"/>
          </p:cNvCxnSpPr>
          <p:nvPr/>
        </p:nvCxnSpPr>
        <p:spPr>
          <a:xfrm>
            <a:off x="2247899" y="3328125"/>
            <a:ext cx="2324101" cy="900975"/>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BEB896F2-4D4A-4C47-91AE-FF23E26E3BDF}"/>
              </a:ext>
            </a:extLst>
          </p:cNvPr>
          <p:cNvCxnSpPr>
            <a:endCxn id="24" idx="2"/>
          </p:cNvCxnSpPr>
          <p:nvPr/>
        </p:nvCxnSpPr>
        <p:spPr>
          <a:xfrm>
            <a:off x="2324100" y="3293672"/>
            <a:ext cx="2170175" cy="1715368"/>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738EA783-CED2-4DB6-9956-827C9843EA43}"/>
              </a:ext>
            </a:extLst>
          </p:cNvPr>
          <p:cNvCxnSpPr>
            <a:endCxn id="25" idx="2"/>
          </p:cNvCxnSpPr>
          <p:nvPr/>
        </p:nvCxnSpPr>
        <p:spPr>
          <a:xfrm>
            <a:off x="2286001" y="3278675"/>
            <a:ext cx="2247899" cy="2458149"/>
          </a:xfrm>
          <a:prstGeom prst="line">
            <a:avLst/>
          </a:prstGeom>
        </p:spPr>
        <p:style>
          <a:lnRef idx="1">
            <a:schemeClr val="dk1"/>
          </a:lnRef>
          <a:fillRef idx="0">
            <a:schemeClr val="dk1"/>
          </a:fillRef>
          <a:effectRef idx="0">
            <a:schemeClr val="dk1"/>
          </a:effectRef>
          <a:fontRef idx="minor">
            <a:schemeClr val="tx1"/>
          </a:fontRef>
        </p:style>
      </p:cxnSp>
      <p:sp>
        <p:nvSpPr>
          <p:cNvPr id="38" name="Oval 37">
            <a:extLst>
              <a:ext uri="{FF2B5EF4-FFF2-40B4-BE49-F238E27FC236}">
                <a16:creationId xmlns:a16="http://schemas.microsoft.com/office/drawing/2014/main" id="{BBD2DFDB-1220-4ACE-8902-74D152A94C5F}"/>
              </a:ext>
            </a:extLst>
          </p:cNvPr>
          <p:cNvSpPr/>
          <p:nvPr/>
        </p:nvSpPr>
        <p:spPr>
          <a:xfrm>
            <a:off x="1828798" y="4208121"/>
            <a:ext cx="838200" cy="63674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00" dirty="0"/>
              <a:t>User</a:t>
            </a:r>
          </a:p>
        </p:txBody>
      </p:sp>
      <p:grpSp>
        <p:nvGrpSpPr>
          <p:cNvPr id="41" name="Group 40">
            <a:extLst>
              <a:ext uri="{FF2B5EF4-FFF2-40B4-BE49-F238E27FC236}">
                <a16:creationId xmlns:a16="http://schemas.microsoft.com/office/drawing/2014/main" id="{A1ECC99A-3CAB-4AB3-B399-46A914272181}"/>
              </a:ext>
            </a:extLst>
          </p:cNvPr>
          <p:cNvGrpSpPr/>
          <p:nvPr/>
        </p:nvGrpSpPr>
        <p:grpSpPr>
          <a:xfrm>
            <a:off x="2041986" y="5317424"/>
            <a:ext cx="360" cy="360"/>
            <a:chOff x="2041986" y="5317424"/>
            <a:chExt cx="360" cy="360"/>
          </a:xfrm>
        </p:grpSpPr>
        <mc:AlternateContent xmlns:mc="http://schemas.openxmlformats.org/markup-compatibility/2006" xmlns:p14="http://schemas.microsoft.com/office/powerpoint/2010/main">
          <mc:Choice Requires="p14">
            <p:contentPart p14:bwMode="auto" r:id="rId2">
              <p14:nvContentPartPr>
                <p14:cNvPr id="39" name="Ink 38">
                  <a:extLst>
                    <a:ext uri="{FF2B5EF4-FFF2-40B4-BE49-F238E27FC236}">
                      <a16:creationId xmlns:a16="http://schemas.microsoft.com/office/drawing/2014/main" id="{C71F7111-F624-48FE-B10D-3CB1DB33A24A}"/>
                    </a:ext>
                  </a:extLst>
                </p14:cNvPr>
                <p14:cNvContentPartPr/>
                <p14:nvPr/>
              </p14:nvContentPartPr>
              <p14:xfrm>
                <a:off x="2041986" y="5317424"/>
                <a:ext cx="360" cy="360"/>
              </p14:xfrm>
            </p:contentPart>
          </mc:Choice>
          <mc:Fallback xmlns="">
            <p:pic>
              <p:nvPicPr>
                <p:cNvPr id="39" name="Ink 38">
                  <a:extLst>
                    <a:ext uri="{FF2B5EF4-FFF2-40B4-BE49-F238E27FC236}">
                      <a16:creationId xmlns:a16="http://schemas.microsoft.com/office/drawing/2014/main" id="{C71F7111-F624-48FE-B10D-3CB1DB33A24A}"/>
                    </a:ext>
                  </a:extLst>
                </p:cNvPr>
                <p:cNvPicPr/>
                <p:nvPr/>
              </p:nvPicPr>
              <p:blipFill>
                <a:blip r:embed="rId3"/>
                <a:stretch>
                  <a:fillRect/>
                </a:stretch>
              </p:blipFill>
              <p:spPr>
                <a:xfrm>
                  <a:off x="2032986" y="53087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0" name="Ink 39">
                  <a:extLst>
                    <a:ext uri="{FF2B5EF4-FFF2-40B4-BE49-F238E27FC236}">
                      <a16:creationId xmlns:a16="http://schemas.microsoft.com/office/drawing/2014/main" id="{11FCCC6B-01D2-463C-AA3A-F6F2E87A4015}"/>
                    </a:ext>
                  </a:extLst>
                </p14:cNvPr>
                <p14:cNvContentPartPr/>
                <p14:nvPr/>
              </p14:nvContentPartPr>
              <p14:xfrm>
                <a:off x="2041986" y="5317424"/>
                <a:ext cx="360" cy="360"/>
              </p14:xfrm>
            </p:contentPart>
          </mc:Choice>
          <mc:Fallback xmlns="">
            <p:pic>
              <p:nvPicPr>
                <p:cNvPr id="40" name="Ink 39">
                  <a:extLst>
                    <a:ext uri="{FF2B5EF4-FFF2-40B4-BE49-F238E27FC236}">
                      <a16:creationId xmlns:a16="http://schemas.microsoft.com/office/drawing/2014/main" id="{11FCCC6B-01D2-463C-AA3A-F6F2E87A4015}"/>
                    </a:ext>
                  </a:extLst>
                </p:cNvPr>
                <p:cNvPicPr/>
                <p:nvPr/>
              </p:nvPicPr>
              <p:blipFill>
                <a:blip r:embed="rId3"/>
                <a:stretch>
                  <a:fillRect/>
                </a:stretch>
              </p:blipFill>
              <p:spPr>
                <a:xfrm>
                  <a:off x="2032986" y="5308784"/>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
            <p14:nvContentPartPr>
              <p14:cNvPr id="42" name="Ink 41">
                <a:extLst>
                  <a:ext uri="{FF2B5EF4-FFF2-40B4-BE49-F238E27FC236}">
                    <a16:creationId xmlns:a16="http://schemas.microsoft.com/office/drawing/2014/main" id="{50C67F56-DA31-488D-8C7E-2B85F45548CE}"/>
                  </a:ext>
                </a:extLst>
              </p14:cNvPr>
              <p14:cNvContentPartPr/>
              <p14:nvPr/>
            </p14:nvContentPartPr>
            <p14:xfrm>
              <a:off x="1617906" y="4260824"/>
              <a:ext cx="1063440" cy="641880"/>
            </p14:xfrm>
          </p:contentPart>
        </mc:Choice>
        <mc:Fallback xmlns="">
          <p:pic>
            <p:nvPicPr>
              <p:cNvPr id="42" name="Ink 41">
                <a:extLst>
                  <a:ext uri="{FF2B5EF4-FFF2-40B4-BE49-F238E27FC236}">
                    <a16:creationId xmlns:a16="http://schemas.microsoft.com/office/drawing/2014/main" id="{50C67F56-DA31-488D-8C7E-2B85F45548CE}"/>
                  </a:ext>
                </a:extLst>
              </p:cNvPr>
              <p:cNvPicPr/>
              <p:nvPr/>
            </p:nvPicPr>
            <p:blipFill>
              <a:blip r:embed="rId6"/>
              <a:stretch>
                <a:fillRect/>
              </a:stretch>
            </p:blipFill>
            <p:spPr>
              <a:xfrm>
                <a:off x="1608906" y="4251824"/>
                <a:ext cx="1081080" cy="659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3" name="Ink 42">
                <a:extLst>
                  <a:ext uri="{FF2B5EF4-FFF2-40B4-BE49-F238E27FC236}">
                    <a16:creationId xmlns:a16="http://schemas.microsoft.com/office/drawing/2014/main" id="{41E9F92E-F3CD-45C6-9C9F-EA9F0D4F5775}"/>
                  </a:ext>
                </a:extLst>
              </p14:cNvPr>
              <p14:cNvContentPartPr/>
              <p14:nvPr/>
            </p14:nvContentPartPr>
            <p14:xfrm>
              <a:off x="2600346" y="4377464"/>
              <a:ext cx="90000" cy="401040"/>
            </p14:xfrm>
          </p:contentPart>
        </mc:Choice>
        <mc:Fallback xmlns="">
          <p:pic>
            <p:nvPicPr>
              <p:cNvPr id="43" name="Ink 42">
                <a:extLst>
                  <a:ext uri="{FF2B5EF4-FFF2-40B4-BE49-F238E27FC236}">
                    <a16:creationId xmlns:a16="http://schemas.microsoft.com/office/drawing/2014/main" id="{41E9F92E-F3CD-45C6-9C9F-EA9F0D4F5775}"/>
                  </a:ext>
                </a:extLst>
              </p:cNvPr>
              <p:cNvPicPr/>
              <p:nvPr/>
            </p:nvPicPr>
            <p:blipFill>
              <a:blip r:embed="rId8"/>
              <a:stretch>
                <a:fillRect/>
              </a:stretch>
            </p:blipFill>
            <p:spPr>
              <a:xfrm>
                <a:off x="2591706" y="4368464"/>
                <a:ext cx="107640" cy="418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4" name="Ink 43">
                <a:extLst>
                  <a:ext uri="{FF2B5EF4-FFF2-40B4-BE49-F238E27FC236}">
                    <a16:creationId xmlns:a16="http://schemas.microsoft.com/office/drawing/2014/main" id="{7202DA84-3998-4102-850D-2CC64E6F6EE6}"/>
                  </a:ext>
                </a:extLst>
              </p14:cNvPr>
              <p14:cNvContentPartPr/>
              <p14:nvPr/>
            </p14:nvContentPartPr>
            <p14:xfrm>
              <a:off x="1847226" y="4212944"/>
              <a:ext cx="937800" cy="510120"/>
            </p14:xfrm>
          </p:contentPart>
        </mc:Choice>
        <mc:Fallback xmlns="">
          <p:pic>
            <p:nvPicPr>
              <p:cNvPr id="44" name="Ink 43">
                <a:extLst>
                  <a:ext uri="{FF2B5EF4-FFF2-40B4-BE49-F238E27FC236}">
                    <a16:creationId xmlns:a16="http://schemas.microsoft.com/office/drawing/2014/main" id="{7202DA84-3998-4102-850D-2CC64E6F6EE6}"/>
                  </a:ext>
                </a:extLst>
              </p:cNvPr>
              <p:cNvPicPr/>
              <p:nvPr/>
            </p:nvPicPr>
            <p:blipFill>
              <a:blip r:embed="rId10"/>
              <a:stretch>
                <a:fillRect/>
              </a:stretch>
            </p:blipFill>
            <p:spPr>
              <a:xfrm>
                <a:off x="1829586" y="4194944"/>
                <a:ext cx="973440" cy="545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5" name="Ink 44">
                <a:extLst>
                  <a:ext uri="{FF2B5EF4-FFF2-40B4-BE49-F238E27FC236}">
                    <a16:creationId xmlns:a16="http://schemas.microsoft.com/office/drawing/2014/main" id="{DE01BF8C-9596-4FAA-A159-11D4063A16DD}"/>
                  </a:ext>
                </a:extLst>
              </p14:cNvPr>
              <p14:cNvContentPartPr/>
              <p14:nvPr/>
            </p14:nvContentPartPr>
            <p14:xfrm>
              <a:off x="7466106" y="3435704"/>
              <a:ext cx="360" cy="360"/>
            </p14:xfrm>
          </p:contentPart>
        </mc:Choice>
        <mc:Fallback xmlns="">
          <p:pic>
            <p:nvPicPr>
              <p:cNvPr id="45" name="Ink 44">
                <a:extLst>
                  <a:ext uri="{FF2B5EF4-FFF2-40B4-BE49-F238E27FC236}">
                    <a16:creationId xmlns:a16="http://schemas.microsoft.com/office/drawing/2014/main" id="{DE01BF8C-9596-4FAA-A159-11D4063A16DD}"/>
                  </a:ext>
                </a:extLst>
              </p:cNvPr>
              <p:cNvPicPr/>
              <p:nvPr/>
            </p:nvPicPr>
            <p:blipFill>
              <a:blip r:embed="rId12"/>
              <a:stretch>
                <a:fillRect/>
              </a:stretch>
            </p:blipFill>
            <p:spPr>
              <a:xfrm>
                <a:off x="7448106" y="3417704"/>
                <a:ext cx="36000" cy="36000"/>
              </a:xfrm>
              <a:prstGeom prst="rect">
                <a:avLst/>
              </a:prstGeom>
            </p:spPr>
          </p:pic>
        </mc:Fallback>
      </mc:AlternateContent>
      <p:grpSp>
        <p:nvGrpSpPr>
          <p:cNvPr id="48" name="Group 47">
            <a:extLst>
              <a:ext uri="{FF2B5EF4-FFF2-40B4-BE49-F238E27FC236}">
                <a16:creationId xmlns:a16="http://schemas.microsoft.com/office/drawing/2014/main" id="{B0F3958D-B67A-4510-A098-CED517F3B801}"/>
              </a:ext>
            </a:extLst>
          </p:cNvPr>
          <p:cNvGrpSpPr/>
          <p:nvPr/>
        </p:nvGrpSpPr>
        <p:grpSpPr>
          <a:xfrm>
            <a:off x="1278426" y="3071744"/>
            <a:ext cx="360" cy="360"/>
            <a:chOff x="1278426" y="3071744"/>
            <a:chExt cx="360" cy="360"/>
          </a:xfrm>
        </p:grpSpPr>
        <mc:AlternateContent xmlns:mc="http://schemas.openxmlformats.org/markup-compatibility/2006" xmlns:p14="http://schemas.microsoft.com/office/powerpoint/2010/main">
          <mc:Choice Requires="p14">
            <p:contentPart p14:bwMode="auto" r:id="rId13">
              <p14:nvContentPartPr>
                <p14:cNvPr id="46" name="Ink 45">
                  <a:extLst>
                    <a:ext uri="{FF2B5EF4-FFF2-40B4-BE49-F238E27FC236}">
                      <a16:creationId xmlns:a16="http://schemas.microsoft.com/office/drawing/2014/main" id="{B6519C97-481E-4A43-B2E4-49BDAE5E3260}"/>
                    </a:ext>
                  </a:extLst>
                </p14:cNvPr>
                <p14:cNvContentPartPr/>
                <p14:nvPr/>
              </p14:nvContentPartPr>
              <p14:xfrm>
                <a:off x="1278426" y="3071744"/>
                <a:ext cx="360" cy="360"/>
              </p14:xfrm>
            </p:contentPart>
          </mc:Choice>
          <mc:Fallback xmlns="">
            <p:pic>
              <p:nvPicPr>
                <p:cNvPr id="46" name="Ink 45">
                  <a:extLst>
                    <a:ext uri="{FF2B5EF4-FFF2-40B4-BE49-F238E27FC236}">
                      <a16:creationId xmlns:a16="http://schemas.microsoft.com/office/drawing/2014/main" id="{B6519C97-481E-4A43-B2E4-49BDAE5E3260}"/>
                    </a:ext>
                  </a:extLst>
                </p:cNvPr>
                <p:cNvPicPr/>
                <p:nvPr/>
              </p:nvPicPr>
              <p:blipFill>
                <a:blip r:embed="rId12"/>
                <a:stretch>
                  <a:fillRect/>
                </a:stretch>
              </p:blipFill>
              <p:spPr>
                <a:xfrm>
                  <a:off x="1260426" y="305374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7" name="Ink 46">
                  <a:extLst>
                    <a:ext uri="{FF2B5EF4-FFF2-40B4-BE49-F238E27FC236}">
                      <a16:creationId xmlns:a16="http://schemas.microsoft.com/office/drawing/2014/main" id="{6430AC13-5D5E-4590-B7F8-7B8F99C1A939}"/>
                    </a:ext>
                  </a:extLst>
                </p14:cNvPr>
                <p14:cNvContentPartPr/>
                <p14:nvPr/>
              </p14:nvContentPartPr>
              <p14:xfrm>
                <a:off x="1278426" y="3071744"/>
                <a:ext cx="360" cy="360"/>
              </p14:xfrm>
            </p:contentPart>
          </mc:Choice>
          <mc:Fallback xmlns="">
            <p:pic>
              <p:nvPicPr>
                <p:cNvPr id="47" name="Ink 46">
                  <a:extLst>
                    <a:ext uri="{FF2B5EF4-FFF2-40B4-BE49-F238E27FC236}">
                      <a16:creationId xmlns:a16="http://schemas.microsoft.com/office/drawing/2014/main" id="{6430AC13-5D5E-4590-B7F8-7B8F99C1A939}"/>
                    </a:ext>
                  </a:extLst>
                </p:cNvPr>
                <p:cNvPicPr/>
                <p:nvPr/>
              </p:nvPicPr>
              <p:blipFill>
                <a:blip r:embed="rId12"/>
                <a:stretch>
                  <a:fillRect/>
                </a:stretch>
              </p:blipFill>
              <p:spPr>
                <a:xfrm>
                  <a:off x="1260426" y="3053744"/>
                  <a:ext cx="36000" cy="36000"/>
                </a:xfrm>
                <a:prstGeom prst="rect">
                  <a:avLst/>
                </a:prstGeom>
              </p:spPr>
            </p:pic>
          </mc:Fallback>
        </mc:AlternateContent>
      </p:grpSp>
      <p:sp>
        <p:nvSpPr>
          <p:cNvPr id="6" name="Footer Placeholder 2">
            <a:extLst>
              <a:ext uri="{FF2B5EF4-FFF2-40B4-BE49-F238E27FC236}">
                <a16:creationId xmlns:a16="http://schemas.microsoft.com/office/drawing/2014/main" id="{446FB1A8-3E35-03EE-3859-F493FFABC2AB}"/>
              </a:ext>
            </a:extLst>
          </p:cNvPr>
          <p:cNvSpPr txBox="1">
            <a:spLocks/>
          </p:cNvSpPr>
          <p:nvPr/>
        </p:nvSpPr>
        <p:spPr>
          <a:xfrm>
            <a:off x="609600" y="6248206"/>
            <a:ext cx="8382000" cy="609794"/>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2">
                    <a:lumMod val="20000"/>
                    <a:lumOff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a:solidFill>
                  <a:srgbClr val="3333CC"/>
                </a:solidFill>
                <a:latin typeface="Times New Roman" pitchFamily="18" charset="0"/>
                <a:cs typeface="Times New Roman" pitchFamily="18" charset="0"/>
              </a:rPr>
              <a:t>AUTOMATIC DETECTION AND CLASSIFICATION O</a:t>
            </a:r>
            <a:r>
              <a:rPr lang="en-IN" sz="800" b="1">
                <a:solidFill>
                  <a:srgbClr val="3333CC"/>
                </a:solidFill>
                <a:latin typeface="Times New Roman" pitchFamily="18" charset="0"/>
                <a:cs typeface="Times New Roman" pitchFamily="18" charset="0"/>
              </a:rPr>
              <a:t>F</a:t>
            </a:r>
            <a:r>
              <a:rPr lang="en-US" sz="800" b="1">
                <a:solidFill>
                  <a:srgbClr val="3333CC"/>
                </a:solidFill>
                <a:latin typeface="Times New Roman" pitchFamily="18" charset="0"/>
                <a:cs typeface="Times New Roman" pitchFamily="18" charset="0"/>
              </a:rPr>
              <a:t> EYE CATARACT IN FUNDUS IMAGES USING DEEP LEARNING TECHNIQUE</a:t>
            </a:r>
            <a:endParaRPr lang="en-US" sz="800"/>
          </a:p>
          <a:p>
            <a:endParaRPr lang="en-US" dirty="0"/>
          </a:p>
        </p:txBody>
      </p:sp>
    </p:spTree>
    <p:extLst>
      <p:ext uri="{BB962C8B-B14F-4D97-AF65-F5344CB8AC3E}">
        <p14:creationId xmlns:p14="http://schemas.microsoft.com/office/powerpoint/2010/main" val="4098329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A9B20-7F52-4A8A-AA61-7552EB0B5930}"/>
              </a:ext>
            </a:extLst>
          </p:cNvPr>
          <p:cNvSpPr>
            <a:spLocks noGrp="1"/>
          </p:cNvSpPr>
          <p:nvPr>
            <p:ph type="title"/>
          </p:nvPr>
        </p:nvSpPr>
        <p:spPr/>
        <p:txBody>
          <a:bodyPr/>
          <a:lstStyle/>
          <a:p>
            <a:r>
              <a:rPr lang="en-IN" dirty="0"/>
              <a:t>Sequence Diagram</a:t>
            </a:r>
          </a:p>
        </p:txBody>
      </p:sp>
      <p:pic>
        <p:nvPicPr>
          <p:cNvPr id="6" name="Content Placeholder 5" descr="Diagram&#10;&#10;Description automatically generated">
            <a:extLst>
              <a:ext uri="{FF2B5EF4-FFF2-40B4-BE49-F238E27FC236}">
                <a16:creationId xmlns:a16="http://schemas.microsoft.com/office/drawing/2014/main" id="{F1799E89-46B0-4A67-AEB9-9BFBDD45F9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3083" y="2191451"/>
            <a:ext cx="3352972" cy="3626036"/>
          </a:xfrm>
        </p:spPr>
      </p:pic>
      <p:sp>
        <p:nvSpPr>
          <p:cNvPr id="3" name="Footer Placeholder 2">
            <a:extLst>
              <a:ext uri="{FF2B5EF4-FFF2-40B4-BE49-F238E27FC236}">
                <a16:creationId xmlns:a16="http://schemas.microsoft.com/office/drawing/2014/main" id="{08AD8578-80D8-4383-878B-16D3886F82C6}"/>
              </a:ext>
            </a:extLst>
          </p:cNvPr>
          <p:cNvSpPr>
            <a:spLocks noGrp="1"/>
          </p:cNvSpPr>
          <p:nvPr>
            <p:ph type="ftr" sz="quarter" idx="11"/>
          </p:nvPr>
        </p:nvSpPr>
        <p:spPr>
          <a:xfrm>
            <a:off x="609600" y="6248206"/>
            <a:ext cx="8382000" cy="609794"/>
          </a:xfrm>
        </p:spPr>
        <p:txBody>
          <a:bodyPr/>
          <a:lstStyle/>
          <a:p>
            <a:r>
              <a:rPr lang="en-US" sz="800" b="1" dirty="0">
                <a:solidFill>
                  <a:srgbClr val="3333CC"/>
                </a:solidFill>
                <a:latin typeface="Times New Roman" pitchFamily="18" charset="0"/>
                <a:cs typeface="Times New Roman" pitchFamily="18" charset="0"/>
              </a:rPr>
              <a:t>AUTOMATIC DETECTION AND CLASSIFICATION OF     EYE CATARACT IN FUNDUS IMAGES USING DEEP LEARNING TECHNIQUE</a:t>
            </a:r>
            <a:endParaRPr lang="en-US" sz="800" dirty="0"/>
          </a:p>
          <a:p>
            <a:endParaRPr lang="en-US" dirty="0"/>
          </a:p>
        </p:txBody>
      </p:sp>
    </p:spTree>
    <p:extLst>
      <p:ext uri="{BB962C8B-B14F-4D97-AF65-F5344CB8AC3E}">
        <p14:creationId xmlns:p14="http://schemas.microsoft.com/office/powerpoint/2010/main" val="2537881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E9CCB-E716-4642-B2BE-8B96771F3670}"/>
              </a:ext>
            </a:extLst>
          </p:cNvPr>
          <p:cNvSpPr>
            <a:spLocks noGrp="1"/>
          </p:cNvSpPr>
          <p:nvPr>
            <p:ph type="title"/>
          </p:nvPr>
        </p:nvSpPr>
        <p:spPr/>
        <p:txBody>
          <a:bodyPr/>
          <a:lstStyle/>
          <a:p>
            <a:r>
              <a:rPr lang="en-IN" dirty="0"/>
              <a:t>Data Flow Diagram</a:t>
            </a:r>
          </a:p>
        </p:txBody>
      </p:sp>
      <p:pic>
        <p:nvPicPr>
          <p:cNvPr id="6" name="Content Placeholder 5" descr="Diagram&#10;&#10;Description automatically generated">
            <a:extLst>
              <a:ext uri="{FF2B5EF4-FFF2-40B4-BE49-F238E27FC236}">
                <a16:creationId xmlns:a16="http://schemas.microsoft.com/office/drawing/2014/main" id="{222911D6-24CE-4208-888E-6FE4D68CBF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1600200"/>
            <a:ext cx="5562599" cy="4495800"/>
          </a:xfrm>
        </p:spPr>
      </p:pic>
      <p:sp>
        <p:nvSpPr>
          <p:cNvPr id="4" name="Footer Placeholder 2">
            <a:extLst>
              <a:ext uri="{FF2B5EF4-FFF2-40B4-BE49-F238E27FC236}">
                <a16:creationId xmlns:a16="http://schemas.microsoft.com/office/drawing/2014/main" id="{6880278A-07C6-0EFD-62FF-B776BB4BC5D6}"/>
              </a:ext>
            </a:extLst>
          </p:cNvPr>
          <p:cNvSpPr>
            <a:spLocks noGrp="1"/>
          </p:cNvSpPr>
          <p:nvPr>
            <p:ph type="ftr" sz="quarter" idx="11"/>
          </p:nvPr>
        </p:nvSpPr>
        <p:spPr>
          <a:xfrm>
            <a:off x="609600" y="6248206"/>
            <a:ext cx="8382000" cy="609794"/>
          </a:xfrm>
        </p:spPr>
        <p:txBody>
          <a:bodyPr/>
          <a:lstStyle/>
          <a:p>
            <a:r>
              <a:rPr lang="en-US" sz="800" b="1" dirty="0">
                <a:solidFill>
                  <a:srgbClr val="3333CC"/>
                </a:solidFill>
                <a:latin typeface="Times New Roman" pitchFamily="18" charset="0"/>
                <a:cs typeface="Times New Roman" pitchFamily="18" charset="0"/>
              </a:rPr>
              <a:t>AUTOMATIC DETECTION AND CLASSIFICATION OF     EYE CATARACT IN FUNDUS IMAGES USING DEEP LEARNING TECHNIQUE</a:t>
            </a:r>
            <a:endParaRPr lang="en-US" sz="800" dirty="0"/>
          </a:p>
          <a:p>
            <a:endParaRPr lang="en-US" dirty="0"/>
          </a:p>
        </p:txBody>
      </p:sp>
    </p:spTree>
    <p:extLst>
      <p:ext uri="{BB962C8B-B14F-4D97-AF65-F5344CB8AC3E}">
        <p14:creationId xmlns:p14="http://schemas.microsoft.com/office/powerpoint/2010/main" val="1189536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2DFED-4474-5057-C21F-A877CB3A7CBD}"/>
              </a:ext>
            </a:extLst>
          </p:cNvPr>
          <p:cNvSpPr>
            <a:spLocks noGrp="1"/>
          </p:cNvSpPr>
          <p:nvPr>
            <p:ph type="title"/>
          </p:nvPr>
        </p:nvSpPr>
        <p:spPr/>
        <p:txBody>
          <a:bodyPr/>
          <a:lstStyle/>
          <a:p>
            <a:r>
              <a:rPr lang="en-IN"/>
              <a:t>Sample Code</a:t>
            </a:r>
            <a:endParaRPr lang="en-US"/>
          </a:p>
        </p:txBody>
      </p:sp>
      <p:sp>
        <p:nvSpPr>
          <p:cNvPr id="3" name="Content Placeholder 2">
            <a:extLst>
              <a:ext uri="{FF2B5EF4-FFF2-40B4-BE49-F238E27FC236}">
                <a16:creationId xmlns:a16="http://schemas.microsoft.com/office/drawing/2014/main" id="{4C827E56-EB9B-37DC-D2EF-7547616398D7}"/>
              </a:ext>
            </a:extLst>
          </p:cNvPr>
          <p:cNvSpPr>
            <a:spLocks noGrp="1"/>
          </p:cNvSpPr>
          <p:nvPr>
            <p:ph idx="1"/>
          </p:nvPr>
        </p:nvSpPr>
        <p:spPr>
          <a:xfrm>
            <a:off x="946404" y="1828801"/>
            <a:ext cx="6446520" cy="4299625"/>
          </a:xfrm>
        </p:spPr>
        <p:txBody>
          <a:bodyPr>
            <a:normAutofit fontScale="92500" lnSpcReduction="10000"/>
          </a:bodyPr>
          <a:lstStyle/>
          <a:p>
            <a:pPr marL="0" indent="0">
              <a:buNone/>
            </a:pPr>
            <a:r>
              <a:rPr lang="en-IN" dirty="0"/>
              <a:t>Import </a:t>
            </a:r>
            <a:r>
              <a:rPr lang="en-IN" dirty="0" err="1"/>
              <a:t>numpy</a:t>
            </a:r>
            <a:r>
              <a:rPr lang="en-IN" dirty="0"/>
              <a:t> as np # linear algebra</a:t>
            </a:r>
          </a:p>
          <a:p>
            <a:pPr marL="0" indent="0">
              <a:buNone/>
            </a:pPr>
            <a:r>
              <a:rPr lang="en-IN" dirty="0"/>
              <a:t>import pandas as pd # data processing, CSV file I/O 
import cv2
import random from </a:t>
            </a:r>
            <a:r>
              <a:rPr lang="en-IN" dirty="0" err="1"/>
              <a:t>tqdm</a:t>
            </a:r>
            <a:endParaRPr lang="en-IN" dirty="0"/>
          </a:p>
          <a:p>
            <a:pPr marL="0" indent="0">
              <a:buNone/>
            </a:pPr>
            <a:r>
              <a:rPr lang="en-IN" dirty="0"/>
              <a:t>import </a:t>
            </a:r>
            <a:r>
              <a:rPr lang="en-IN" dirty="0" err="1"/>
              <a:t>tqdm</a:t>
            </a:r>
            <a:endParaRPr lang="en-IN" dirty="0"/>
          </a:p>
          <a:p>
            <a:pPr marL="0" indent="0">
              <a:buNone/>
            </a:pPr>
            <a:r>
              <a:rPr lang="en-IN" dirty="0"/>
              <a:t>import </a:t>
            </a:r>
            <a:r>
              <a:rPr lang="en-IN" dirty="0" err="1"/>
              <a:t>ImageDataGenerator</a:t>
            </a:r>
            <a:r>
              <a:rPr lang="en-IN" dirty="0"/>
              <a:t>
import </a:t>
            </a:r>
            <a:r>
              <a:rPr lang="en-IN" dirty="0" err="1"/>
              <a:t>os</a:t>
            </a:r>
            <a:r>
              <a:rPr lang="en-IN" dirty="0"/>
              <a:t>
for </a:t>
            </a:r>
            <a:r>
              <a:rPr lang="en-IN" dirty="0" err="1"/>
              <a:t>dirname</a:t>
            </a:r>
            <a:r>
              <a:rPr lang="en-IN" dirty="0"/>
              <a:t>, _, filenames in </a:t>
            </a:r>
            <a:r>
              <a:rPr lang="en-IN" dirty="0" err="1"/>
              <a:t>os.walk</a:t>
            </a:r>
            <a:r>
              <a:rPr lang="en-IN" dirty="0"/>
              <a:t>(‘/Cataract’):
    for filename in filenames:
        print(</a:t>
            </a:r>
            <a:r>
              <a:rPr lang="en-IN" dirty="0" err="1"/>
              <a:t>os.path.join</a:t>
            </a:r>
            <a:r>
              <a:rPr lang="en-IN" dirty="0"/>
              <a:t>(</a:t>
            </a:r>
            <a:r>
              <a:rPr lang="en-IN" dirty="0" err="1"/>
              <a:t>dirname</a:t>
            </a:r>
            <a:r>
              <a:rPr lang="en-IN" dirty="0"/>
              <a:t>, filename))</a:t>
            </a:r>
            <a:endParaRPr lang="en-US" dirty="0"/>
          </a:p>
        </p:txBody>
      </p:sp>
      <p:sp>
        <p:nvSpPr>
          <p:cNvPr id="5" name="Footer Placeholder 2">
            <a:extLst>
              <a:ext uri="{FF2B5EF4-FFF2-40B4-BE49-F238E27FC236}">
                <a16:creationId xmlns:a16="http://schemas.microsoft.com/office/drawing/2014/main" id="{028C1F24-1976-7609-49AD-94A145448EAA}"/>
              </a:ext>
            </a:extLst>
          </p:cNvPr>
          <p:cNvSpPr>
            <a:spLocks noGrp="1"/>
          </p:cNvSpPr>
          <p:nvPr>
            <p:ph type="ftr" sz="quarter" idx="11"/>
          </p:nvPr>
        </p:nvSpPr>
        <p:spPr>
          <a:xfrm>
            <a:off x="609600" y="6248206"/>
            <a:ext cx="8382000" cy="609794"/>
          </a:xfrm>
        </p:spPr>
        <p:txBody>
          <a:bodyPr/>
          <a:lstStyle/>
          <a:p>
            <a:r>
              <a:rPr lang="en-US" sz="800" b="1" dirty="0">
                <a:solidFill>
                  <a:srgbClr val="3333CC"/>
                </a:solidFill>
                <a:latin typeface="Times New Roman" pitchFamily="18" charset="0"/>
                <a:cs typeface="Times New Roman" pitchFamily="18" charset="0"/>
              </a:rPr>
              <a:t>AUTOMATIC DETECTION AND CLASSIFICATION OF     EYE CATARACT IN FUNDUS IMAGES USING DEEP LEARNING TECHNIQUE</a:t>
            </a:r>
            <a:endParaRPr lang="en-US" sz="800" dirty="0"/>
          </a:p>
          <a:p>
            <a:endParaRPr lang="en-US" dirty="0"/>
          </a:p>
        </p:txBody>
      </p:sp>
    </p:spTree>
    <p:extLst>
      <p:ext uri="{BB962C8B-B14F-4D97-AF65-F5344CB8AC3E}">
        <p14:creationId xmlns:p14="http://schemas.microsoft.com/office/powerpoint/2010/main" val="1292995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1321E-3FE4-26B1-48E5-FDA338ECC015}"/>
              </a:ext>
            </a:extLst>
          </p:cNvPr>
          <p:cNvSpPr>
            <a:spLocks noGrp="1"/>
          </p:cNvSpPr>
          <p:nvPr>
            <p:ph type="title"/>
          </p:nvPr>
        </p:nvSpPr>
        <p:spPr/>
        <p:txBody>
          <a:bodyPr/>
          <a:lstStyle/>
          <a:p>
            <a:r>
              <a:rPr lang="en-IN" dirty="0"/>
              <a:t>Sample Code</a:t>
            </a:r>
          </a:p>
        </p:txBody>
      </p:sp>
      <p:sp>
        <p:nvSpPr>
          <p:cNvPr id="3" name="Content Placeholder 2">
            <a:extLst>
              <a:ext uri="{FF2B5EF4-FFF2-40B4-BE49-F238E27FC236}">
                <a16:creationId xmlns:a16="http://schemas.microsoft.com/office/drawing/2014/main" id="{9BF680CE-E313-FC91-1DF8-B302ACCC7D30}"/>
              </a:ext>
            </a:extLst>
          </p:cNvPr>
          <p:cNvSpPr>
            <a:spLocks noGrp="1"/>
          </p:cNvSpPr>
          <p:nvPr>
            <p:ph idx="1"/>
          </p:nvPr>
        </p:nvSpPr>
        <p:spPr/>
        <p:txBody>
          <a:bodyPr>
            <a:normAutofit fontScale="25000" lnSpcReduction="20000"/>
          </a:bodyPr>
          <a:lstStyle/>
          <a:p>
            <a:pPr marL="0" indent="0">
              <a:buNone/>
            </a:pPr>
            <a:r>
              <a:rPr lang="en-IN" sz="6400" dirty="0" err="1"/>
              <a:t>df</a:t>
            </a:r>
            <a:r>
              <a:rPr lang="en-IN" sz="6400" dirty="0"/>
              <a:t> = </a:t>
            </a:r>
            <a:r>
              <a:rPr lang="en-IN" sz="6400" dirty="0" err="1"/>
              <a:t>pd.read_csv</a:t>
            </a:r>
            <a:r>
              <a:rPr lang="en-IN" sz="6400" dirty="0"/>
              <a:t>("C:/Users/bharg/C-Project/Evaluation_Set/Evaluation_Set/full_df.csv")</a:t>
            </a:r>
          </a:p>
          <a:p>
            <a:pPr marL="0" indent="0">
              <a:buNone/>
            </a:pPr>
            <a:r>
              <a:rPr lang="en-IN" sz="6400" dirty="0" err="1"/>
              <a:t>df.head</a:t>
            </a:r>
            <a:r>
              <a:rPr lang="en-IN" sz="6400" dirty="0"/>
              <a:t>(3)</a:t>
            </a:r>
          </a:p>
          <a:p>
            <a:pPr marL="0" indent="0">
              <a:buNone/>
            </a:pPr>
            <a:r>
              <a:rPr lang="en-IN" sz="6400" dirty="0"/>
              <a:t>def </a:t>
            </a:r>
            <a:r>
              <a:rPr lang="en-IN" sz="6400" dirty="0" err="1"/>
              <a:t>has_cataract</a:t>
            </a:r>
            <a:r>
              <a:rPr lang="en-IN" sz="6400" dirty="0"/>
              <a:t>(text):</a:t>
            </a:r>
          </a:p>
          <a:p>
            <a:pPr marL="0" indent="0">
              <a:buNone/>
            </a:pPr>
            <a:r>
              <a:rPr lang="en-IN" sz="6400" dirty="0"/>
              <a:t>    if "cataract" in text:</a:t>
            </a:r>
          </a:p>
          <a:p>
            <a:pPr marL="0" indent="0">
              <a:buNone/>
            </a:pPr>
            <a:r>
              <a:rPr lang="en-IN" sz="6400" dirty="0"/>
              <a:t>        return 1</a:t>
            </a:r>
          </a:p>
          <a:p>
            <a:pPr marL="0" indent="0">
              <a:buNone/>
            </a:pPr>
            <a:r>
              <a:rPr lang="en-IN" sz="6400" dirty="0"/>
              <a:t>    else:</a:t>
            </a:r>
          </a:p>
          <a:p>
            <a:pPr marL="0" indent="0">
              <a:buNone/>
            </a:pPr>
            <a:r>
              <a:rPr lang="en-IN" sz="6400" dirty="0"/>
              <a:t>        return 0</a:t>
            </a:r>
          </a:p>
          <a:p>
            <a:pPr marL="0" indent="0">
              <a:buNone/>
            </a:pPr>
            <a:r>
              <a:rPr lang="en-IN" sz="6400" dirty="0" err="1"/>
              <a:t>df</a:t>
            </a:r>
            <a:r>
              <a:rPr lang="en-IN" sz="6400" dirty="0"/>
              <a:t>["</a:t>
            </a:r>
            <a:r>
              <a:rPr lang="en-IN" sz="6400" dirty="0" err="1"/>
              <a:t>left_cataract</a:t>
            </a:r>
            <a:r>
              <a:rPr lang="en-IN" sz="6400" dirty="0"/>
              <a:t>"] = </a:t>
            </a:r>
            <a:r>
              <a:rPr lang="en-IN" sz="6400" dirty="0" err="1"/>
              <a:t>df</a:t>
            </a:r>
            <a:r>
              <a:rPr lang="en-IN" sz="6400" dirty="0"/>
              <a:t>["Left-Diagnostic Keywords"].apply(lambda x: </a:t>
            </a:r>
            <a:r>
              <a:rPr lang="en-IN" sz="6400" dirty="0" err="1"/>
              <a:t>has_cataract</a:t>
            </a:r>
            <a:r>
              <a:rPr lang="en-IN" sz="6400" dirty="0"/>
              <a:t>(x))</a:t>
            </a:r>
          </a:p>
          <a:p>
            <a:pPr marL="0" indent="0">
              <a:buNone/>
            </a:pPr>
            <a:r>
              <a:rPr lang="en-IN" sz="6400" dirty="0" err="1"/>
              <a:t>df</a:t>
            </a:r>
            <a:r>
              <a:rPr lang="en-IN" sz="6400" dirty="0"/>
              <a:t>["</a:t>
            </a:r>
            <a:r>
              <a:rPr lang="en-IN" sz="6400" dirty="0" err="1"/>
              <a:t>right_cataract</a:t>
            </a:r>
            <a:r>
              <a:rPr lang="en-IN" sz="6400" dirty="0"/>
              <a:t>"] = </a:t>
            </a:r>
            <a:r>
              <a:rPr lang="en-IN" sz="6400" dirty="0" err="1"/>
              <a:t>df</a:t>
            </a:r>
            <a:r>
              <a:rPr lang="en-IN" sz="6400" dirty="0"/>
              <a:t>["Right-Diagnostic Keywords"].apply(lambda x: </a:t>
            </a:r>
            <a:r>
              <a:rPr lang="en-IN" sz="6400" dirty="0" err="1"/>
              <a:t>has_cataract</a:t>
            </a:r>
            <a:r>
              <a:rPr lang="en-IN" sz="6400" dirty="0"/>
              <a:t>(x))</a:t>
            </a:r>
          </a:p>
          <a:p>
            <a:pPr marL="0" indent="0">
              <a:buNone/>
            </a:pPr>
            <a:r>
              <a:rPr lang="en-IN" sz="6400" dirty="0" err="1"/>
              <a:t>left_cataract</a:t>
            </a:r>
            <a:r>
              <a:rPr lang="en-IN" sz="6400" dirty="0"/>
              <a:t> = </a:t>
            </a:r>
            <a:r>
              <a:rPr lang="en-IN" sz="6400" dirty="0" err="1"/>
              <a:t>df.loc</a:t>
            </a:r>
            <a:r>
              <a:rPr lang="en-IN" sz="6400" dirty="0"/>
              <a:t>[(</a:t>
            </a:r>
            <a:r>
              <a:rPr lang="en-IN" sz="6400" dirty="0" err="1"/>
              <a:t>df.C</a:t>
            </a:r>
            <a:r>
              <a:rPr lang="en-IN" sz="6400" dirty="0"/>
              <a:t> ==1) &amp; (</a:t>
            </a:r>
            <a:r>
              <a:rPr lang="en-IN" sz="6400" dirty="0" err="1"/>
              <a:t>df.left_cataract</a:t>
            </a:r>
            <a:r>
              <a:rPr lang="en-IN" sz="6400" dirty="0"/>
              <a:t> == 1)]["Left-Fundus"].values</a:t>
            </a:r>
          </a:p>
          <a:p>
            <a:r>
              <a:rPr lang="en-IN" sz="6400" dirty="0" err="1"/>
              <a:t>left_cataract</a:t>
            </a:r>
            <a:r>
              <a:rPr lang="en-IN" sz="6400" dirty="0"/>
              <a:t>[:15]</a:t>
            </a:r>
          </a:p>
          <a:p>
            <a:endParaRPr lang="en-IN" sz="6400" dirty="0"/>
          </a:p>
          <a:p>
            <a:endParaRPr lang="en-IN" sz="6400" dirty="0"/>
          </a:p>
          <a:p>
            <a:endParaRPr lang="en-IN" sz="6400" dirty="0"/>
          </a:p>
          <a:p>
            <a:pPr marL="0" indent="0">
              <a:buNone/>
            </a:pPr>
            <a:endParaRPr lang="en-IN" dirty="0"/>
          </a:p>
        </p:txBody>
      </p:sp>
    </p:spTree>
    <p:extLst>
      <p:ext uri="{BB962C8B-B14F-4D97-AF65-F5344CB8AC3E}">
        <p14:creationId xmlns:p14="http://schemas.microsoft.com/office/powerpoint/2010/main" val="3079008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BB2C-A103-E62B-41C3-267D4ECDE7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85022B2-CBE5-BEB6-87A6-F4CDB47F5689}"/>
              </a:ext>
            </a:extLst>
          </p:cNvPr>
          <p:cNvSpPr>
            <a:spLocks noGrp="1"/>
          </p:cNvSpPr>
          <p:nvPr>
            <p:ph idx="1"/>
          </p:nvPr>
        </p:nvSpPr>
        <p:spPr/>
        <p:txBody>
          <a:bodyPr>
            <a:normAutofit fontScale="25000" lnSpcReduction="20000"/>
          </a:bodyPr>
          <a:lstStyle/>
          <a:p>
            <a:pPr marL="0" indent="0">
              <a:buNone/>
            </a:pPr>
            <a:r>
              <a:rPr lang="en-IN" sz="6400" dirty="0"/>
              <a:t>from </a:t>
            </a:r>
            <a:r>
              <a:rPr lang="en-IN" sz="6400" dirty="0" err="1"/>
              <a:t>tensorflow.keras.preprocessing.image</a:t>
            </a:r>
            <a:r>
              <a:rPr lang="en-IN" sz="6400" dirty="0"/>
              <a:t> import </a:t>
            </a:r>
            <a:r>
              <a:rPr lang="en-IN" sz="6400" dirty="0" err="1"/>
              <a:t>load_img,img_to_array</a:t>
            </a:r>
            <a:endParaRPr lang="en-IN" sz="6400" dirty="0"/>
          </a:p>
          <a:p>
            <a:pPr marL="0" indent="0">
              <a:buNone/>
            </a:pPr>
            <a:r>
              <a:rPr lang="en-IN" sz="6400" dirty="0" err="1"/>
              <a:t>dataset_dir</a:t>
            </a:r>
            <a:r>
              <a:rPr lang="en-IN" sz="6400" dirty="0"/>
              <a:t> = "C:/Users/bharg/Cataract"</a:t>
            </a:r>
          </a:p>
          <a:p>
            <a:pPr marL="0" indent="0">
              <a:buNone/>
            </a:pPr>
            <a:r>
              <a:rPr lang="en-IN" sz="6400" dirty="0" err="1"/>
              <a:t>image_size</a:t>
            </a:r>
            <a:r>
              <a:rPr lang="en-IN" sz="6400" dirty="0"/>
              <a:t>=224</a:t>
            </a:r>
          </a:p>
          <a:p>
            <a:pPr marL="0" indent="0">
              <a:buNone/>
            </a:pPr>
            <a:r>
              <a:rPr lang="en-IN" sz="6400" dirty="0"/>
              <a:t>labels = []</a:t>
            </a:r>
          </a:p>
          <a:p>
            <a:pPr marL="0" indent="0">
              <a:buNone/>
            </a:pPr>
            <a:r>
              <a:rPr lang="en-IN" sz="6400" dirty="0"/>
              <a:t>dataset = []</a:t>
            </a:r>
          </a:p>
          <a:p>
            <a:pPr marL="0" indent="0">
              <a:buNone/>
            </a:pPr>
            <a:r>
              <a:rPr lang="en-IN" sz="6400" dirty="0"/>
              <a:t>def </a:t>
            </a:r>
            <a:r>
              <a:rPr lang="en-IN" sz="6400" dirty="0" err="1"/>
              <a:t>create_dataset</a:t>
            </a:r>
            <a:r>
              <a:rPr lang="en-IN" sz="6400" dirty="0"/>
              <a:t>(</a:t>
            </a:r>
            <a:r>
              <a:rPr lang="en-IN" sz="6400" dirty="0" err="1"/>
              <a:t>image_category,label</a:t>
            </a:r>
            <a:r>
              <a:rPr lang="en-IN" sz="6400" dirty="0"/>
              <a:t>):</a:t>
            </a:r>
          </a:p>
          <a:p>
            <a:pPr marL="0" indent="0">
              <a:buNone/>
            </a:pPr>
            <a:r>
              <a:rPr lang="en-IN" sz="6400" dirty="0"/>
              <a:t>    for </a:t>
            </a:r>
            <a:r>
              <a:rPr lang="en-IN" sz="6400" dirty="0" err="1"/>
              <a:t>img</a:t>
            </a:r>
            <a:r>
              <a:rPr lang="en-IN" sz="6400" dirty="0"/>
              <a:t> in </a:t>
            </a:r>
            <a:r>
              <a:rPr lang="en-IN" sz="6400" dirty="0" err="1"/>
              <a:t>tqdm</a:t>
            </a:r>
            <a:r>
              <a:rPr lang="en-IN" sz="6400" dirty="0"/>
              <a:t>(</a:t>
            </a:r>
            <a:r>
              <a:rPr lang="en-IN" sz="6400" dirty="0" err="1"/>
              <a:t>image_category</a:t>
            </a:r>
            <a:r>
              <a:rPr lang="en-IN" sz="6400" dirty="0"/>
              <a:t>):</a:t>
            </a:r>
          </a:p>
          <a:p>
            <a:pPr marL="0" indent="0">
              <a:buNone/>
            </a:pPr>
            <a:r>
              <a:rPr lang="en-IN" sz="6400" dirty="0"/>
              <a:t>        </a:t>
            </a:r>
            <a:r>
              <a:rPr lang="en-IN" sz="6400" dirty="0" err="1"/>
              <a:t>image_path</a:t>
            </a:r>
            <a:r>
              <a:rPr lang="en-IN" sz="6400" dirty="0"/>
              <a:t> = </a:t>
            </a:r>
            <a:r>
              <a:rPr lang="en-IN" sz="6400" dirty="0" err="1"/>
              <a:t>os.path.join</a:t>
            </a:r>
            <a:r>
              <a:rPr lang="en-IN" sz="6400" dirty="0"/>
              <a:t>(</a:t>
            </a:r>
            <a:r>
              <a:rPr lang="en-IN" sz="6400" dirty="0" err="1"/>
              <a:t>dataset_dir,img</a:t>
            </a:r>
            <a:r>
              <a:rPr lang="en-IN" sz="6400" dirty="0"/>
              <a:t>)</a:t>
            </a:r>
          </a:p>
          <a:p>
            <a:pPr marL="0" indent="0">
              <a:buNone/>
            </a:pPr>
            <a:r>
              <a:rPr lang="en-IN" sz="6400" dirty="0"/>
              <a:t>        try:</a:t>
            </a:r>
          </a:p>
          <a:p>
            <a:pPr marL="0" indent="0">
              <a:buNone/>
            </a:pPr>
            <a:r>
              <a:rPr lang="en-IN" sz="6400" dirty="0"/>
              <a:t>            image = cv2.imread(image_path,cv2.IMREAD_COLOR)</a:t>
            </a:r>
          </a:p>
          <a:p>
            <a:pPr marL="0" indent="0">
              <a:buNone/>
            </a:pPr>
            <a:r>
              <a:rPr lang="en-IN" sz="6400" dirty="0"/>
              <a:t>            image = cv2.resize(image,(</a:t>
            </a:r>
            <a:r>
              <a:rPr lang="en-IN" sz="6400" dirty="0" err="1"/>
              <a:t>image_size,image_size</a:t>
            </a:r>
            <a:r>
              <a:rPr lang="en-IN" sz="6400" dirty="0"/>
              <a:t>))</a:t>
            </a:r>
          </a:p>
        </p:txBody>
      </p:sp>
    </p:spTree>
    <p:extLst>
      <p:ext uri="{BB962C8B-B14F-4D97-AF65-F5344CB8AC3E}">
        <p14:creationId xmlns:p14="http://schemas.microsoft.com/office/powerpoint/2010/main" val="4026780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9484D-03FA-A846-49AD-DBF2CE7CA3BE}"/>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632175E3-EB54-CD0A-3717-0295BBAF0968}"/>
              </a:ext>
            </a:extLst>
          </p:cNvPr>
          <p:cNvSpPr>
            <a:spLocks noGrp="1"/>
          </p:cNvSpPr>
          <p:nvPr>
            <p:ph idx="1"/>
          </p:nvPr>
        </p:nvSpPr>
        <p:spPr/>
        <p:txBody>
          <a:bodyPr/>
          <a:lstStyle/>
          <a:p>
            <a:r>
              <a:rPr lang="en-US" dirty="0"/>
              <a:t>Model:-</a:t>
            </a:r>
          </a:p>
          <a:p>
            <a:endParaRPr lang="en-US" dirty="0"/>
          </a:p>
          <a:p>
            <a:endParaRPr lang="en-IN" dirty="0"/>
          </a:p>
        </p:txBody>
      </p:sp>
      <p:pic>
        <p:nvPicPr>
          <p:cNvPr id="5" name="Picture 4">
            <a:extLst>
              <a:ext uri="{FF2B5EF4-FFF2-40B4-BE49-F238E27FC236}">
                <a16:creationId xmlns:a16="http://schemas.microsoft.com/office/drawing/2014/main" id="{C74D4BD4-C65A-916F-D808-F4B49BDC1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209800"/>
            <a:ext cx="5785477" cy="2704499"/>
          </a:xfrm>
          <a:prstGeom prst="rect">
            <a:avLst/>
          </a:prstGeom>
        </p:spPr>
      </p:pic>
    </p:spTree>
    <p:extLst>
      <p:ext uri="{BB962C8B-B14F-4D97-AF65-F5344CB8AC3E}">
        <p14:creationId xmlns:p14="http://schemas.microsoft.com/office/powerpoint/2010/main" val="826834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767E3-9266-1A4B-EB85-E70FCF884065}"/>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4F7A2B13-A2F4-E43B-AD35-290EB874EC88}"/>
              </a:ext>
            </a:extLst>
          </p:cNvPr>
          <p:cNvSpPr>
            <a:spLocks noGrp="1"/>
          </p:cNvSpPr>
          <p:nvPr>
            <p:ph idx="1"/>
          </p:nvPr>
        </p:nvSpPr>
        <p:spPr/>
        <p:txBody>
          <a:bodyPr>
            <a:normAutofit lnSpcReduction="10000"/>
          </a:bodyPr>
          <a:lstStyle/>
          <a:p>
            <a:pPr marL="0" indent="0">
              <a:buNone/>
            </a:pPr>
            <a:endParaRPr lang="en-US" dirty="0"/>
          </a:p>
          <a:p>
            <a:endParaRPr lang="en-US" dirty="0"/>
          </a:p>
          <a:p>
            <a:endParaRPr lang="en-US" dirty="0"/>
          </a:p>
          <a:p>
            <a:endParaRPr lang="en-US" dirty="0"/>
          </a:p>
          <a:p>
            <a:r>
              <a:rPr lang="en-US" dirty="0"/>
              <a:t>True </a:t>
            </a:r>
            <a:r>
              <a:rPr lang="en-US" dirty="0" err="1"/>
              <a:t>Lable</a:t>
            </a:r>
            <a:r>
              <a:rPr lang="en-US" dirty="0"/>
              <a:t> and Predicted </a:t>
            </a:r>
            <a:r>
              <a:rPr lang="en-US" dirty="0" err="1"/>
              <a:t>Lable</a:t>
            </a:r>
            <a:endParaRPr lang="en-US" dirty="0"/>
          </a:p>
          <a:p>
            <a:endParaRPr lang="en-US" dirty="0"/>
          </a:p>
          <a:p>
            <a:endParaRPr lang="en-US" dirty="0"/>
          </a:p>
          <a:p>
            <a:endParaRPr lang="en-US" dirty="0"/>
          </a:p>
          <a:p>
            <a:endParaRPr lang="en-US" dirty="0"/>
          </a:p>
          <a:p>
            <a:r>
              <a:rPr lang="en-US" dirty="0"/>
              <a:t>Learning  Curve</a:t>
            </a:r>
          </a:p>
          <a:p>
            <a:endParaRPr lang="en-US" dirty="0"/>
          </a:p>
          <a:p>
            <a:endParaRPr lang="en-US" dirty="0"/>
          </a:p>
          <a:p>
            <a:endParaRPr lang="en-US" dirty="0"/>
          </a:p>
          <a:p>
            <a:endParaRPr lang="en-US" dirty="0"/>
          </a:p>
          <a:p>
            <a:pPr marL="0" indent="0">
              <a:buNone/>
            </a:pPr>
            <a:endParaRPr lang="en-US"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8" name="Picture 7">
            <a:extLst>
              <a:ext uri="{FF2B5EF4-FFF2-40B4-BE49-F238E27FC236}">
                <a16:creationId xmlns:a16="http://schemas.microsoft.com/office/drawing/2014/main" id="{FC5509C1-27C5-B291-91B6-C5990B466D35}"/>
              </a:ext>
            </a:extLst>
          </p:cNvPr>
          <p:cNvPicPr>
            <a:picLocks noChangeAspect="1"/>
          </p:cNvPicPr>
          <p:nvPr/>
        </p:nvPicPr>
        <p:blipFill>
          <a:blip r:embed="rId2"/>
          <a:stretch>
            <a:fillRect/>
          </a:stretch>
        </p:blipFill>
        <p:spPr>
          <a:xfrm>
            <a:off x="1371600" y="1981200"/>
            <a:ext cx="1905000" cy="1614159"/>
          </a:xfrm>
          <a:prstGeom prst="rect">
            <a:avLst/>
          </a:prstGeom>
        </p:spPr>
      </p:pic>
      <p:pic>
        <p:nvPicPr>
          <p:cNvPr id="12" name="Picture 11">
            <a:extLst>
              <a:ext uri="{FF2B5EF4-FFF2-40B4-BE49-F238E27FC236}">
                <a16:creationId xmlns:a16="http://schemas.microsoft.com/office/drawing/2014/main" id="{350D3E98-3864-BF31-A038-01A1DE7201D7}"/>
              </a:ext>
            </a:extLst>
          </p:cNvPr>
          <p:cNvPicPr>
            <a:picLocks noChangeAspect="1"/>
          </p:cNvPicPr>
          <p:nvPr/>
        </p:nvPicPr>
        <p:blipFill>
          <a:blip r:embed="rId3"/>
          <a:stretch>
            <a:fillRect/>
          </a:stretch>
        </p:blipFill>
        <p:spPr>
          <a:xfrm>
            <a:off x="1450707" y="3921813"/>
            <a:ext cx="2743341" cy="1661931"/>
          </a:xfrm>
          <a:prstGeom prst="rect">
            <a:avLst/>
          </a:prstGeom>
        </p:spPr>
      </p:pic>
    </p:spTree>
    <p:extLst>
      <p:ext uri="{BB962C8B-B14F-4D97-AF65-F5344CB8AC3E}">
        <p14:creationId xmlns:p14="http://schemas.microsoft.com/office/powerpoint/2010/main" val="3707408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825C3-137A-E3CD-E945-8A70DB37A9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A714ED-389E-1206-D974-6B5DC2CB23D6}"/>
              </a:ext>
            </a:extLst>
          </p:cNvPr>
          <p:cNvSpPr>
            <a:spLocks noGrp="1"/>
          </p:cNvSpPr>
          <p:nvPr>
            <p:ph idx="1"/>
          </p:nvPr>
        </p:nvSpPr>
        <p:spPr/>
        <p:txBody>
          <a:bodyPr>
            <a:normAutofit/>
          </a:bodyPr>
          <a:lstStyle/>
          <a:p>
            <a:r>
              <a:rPr lang="en-US" sz="2000" b="1" dirty="0"/>
              <a:t>Prediction:-</a:t>
            </a:r>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IN" sz="2000" b="1" dirty="0"/>
          </a:p>
        </p:txBody>
      </p:sp>
      <p:pic>
        <p:nvPicPr>
          <p:cNvPr id="5" name="Picture 4">
            <a:extLst>
              <a:ext uri="{FF2B5EF4-FFF2-40B4-BE49-F238E27FC236}">
                <a16:creationId xmlns:a16="http://schemas.microsoft.com/office/drawing/2014/main" id="{FCD66758-F441-B421-831A-88B7DE1A8DDE}"/>
              </a:ext>
            </a:extLst>
          </p:cNvPr>
          <p:cNvPicPr>
            <a:picLocks noChangeAspect="1"/>
          </p:cNvPicPr>
          <p:nvPr/>
        </p:nvPicPr>
        <p:blipFill>
          <a:blip r:embed="rId2"/>
          <a:stretch>
            <a:fillRect/>
          </a:stretch>
        </p:blipFill>
        <p:spPr>
          <a:xfrm>
            <a:off x="1219200" y="2286000"/>
            <a:ext cx="6446520" cy="2819400"/>
          </a:xfrm>
          <a:prstGeom prst="rect">
            <a:avLst/>
          </a:prstGeom>
        </p:spPr>
      </p:pic>
    </p:spTree>
    <p:extLst>
      <p:ext uri="{BB962C8B-B14F-4D97-AF65-F5344CB8AC3E}">
        <p14:creationId xmlns:p14="http://schemas.microsoft.com/office/powerpoint/2010/main" val="2390798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A27E7-7C3A-B447-9380-ABCFD4AF318D}"/>
              </a:ext>
            </a:extLst>
          </p:cNvPr>
          <p:cNvSpPr>
            <a:spLocks noGrp="1"/>
          </p:cNvSpPr>
          <p:nvPr>
            <p:ph type="title"/>
          </p:nvPr>
        </p:nvSpPr>
        <p:spPr>
          <a:xfrm>
            <a:off x="630936" y="457201"/>
            <a:ext cx="7571232" cy="1066799"/>
          </a:xfrm>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47128983-1A25-7183-6475-9B5A7D39A843}"/>
              </a:ext>
            </a:extLst>
          </p:cNvPr>
          <p:cNvSpPr>
            <a:spLocks noGrp="1"/>
          </p:cNvSpPr>
          <p:nvPr>
            <p:ph idx="1"/>
          </p:nvPr>
        </p:nvSpPr>
        <p:spPr>
          <a:xfrm>
            <a:off x="630936" y="1524000"/>
            <a:ext cx="7306564" cy="4724400"/>
          </a:xfrm>
        </p:spPr>
        <p:txBody>
          <a:bodyPr/>
          <a:lstStyle/>
          <a:p>
            <a:pPr marL="0" indent="0" algn="just">
              <a:buNone/>
            </a:pPr>
            <a:r>
              <a:rPr lang="en-US" dirty="0"/>
              <a:t>                      In this work we presented VGG-19 Algorithm, a deep neural network for automatically detecting cataracts in fundus images.</a:t>
            </a:r>
            <a:r>
              <a:rPr lang="en-US" sz="1800" dirty="0">
                <a:effectLst/>
                <a:latin typeface="Times New Roman" panose="02020603050405020304" pitchFamily="18" charset="0"/>
                <a:ea typeface="Calibri"/>
                <a:cs typeface="Times New Roman" panose="02020603050405020304" pitchFamily="18" charset="0"/>
              </a:rPr>
              <a:t> We used the </a:t>
            </a:r>
            <a:r>
              <a:rPr lang="en-US" dirty="0">
                <a:latin typeface="Times New Roman" panose="02020603050405020304" pitchFamily="18" charset="0"/>
                <a:ea typeface="Calibri"/>
                <a:cs typeface="Times New Roman" panose="02020603050405020304" pitchFamily="18" charset="0"/>
              </a:rPr>
              <a:t>Ocular </a:t>
            </a:r>
            <a:r>
              <a:rPr lang="en-US" sz="1800" dirty="0">
                <a:effectLst/>
                <a:latin typeface="Times New Roman" panose="02020603050405020304" pitchFamily="18" charset="0"/>
                <a:ea typeface="Calibri"/>
                <a:cs typeface="Times New Roman" panose="02020603050405020304" pitchFamily="18" charset="0"/>
              </a:rPr>
              <a:t>Disease Recognition Dataset (ODRD), which consists of 5000 fundus images acquired with three different fundus cameras. We have applied a VGG-19 architecture and trained the dataset ODRD and classified the results where we have achieved Accuracy of 96% and loss of 0.993.</a:t>
            </a:r>
          </a:p>
        </p:txBody>
      </p:sp>
    </p:spTree>
    <p:extLst>
      <p:ext uri="{BB962C8B-B14F-4D97-AF65-F5344CB8AC3E}">
        <p14:creationId xmlns:p14="http://schemas.microsoft.com/office/powerpoint/2010/main" val="318218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Title 1"/>
          <p:cNvSpPr>
            <a:spLocks noGrp="1"/>
          </p:cNvSpPr>
          <p:nvPr>
            <p:ph type="title"/>
          </p:nvPr>
        </p:nvSpPr>
        <p:spPr/>
        <p:txBody>
          <a:bodyPr/>
          <a:lstStyle/>
          <a:p>
            <a:r>
              <a:rPr lang="en-US" b="1" dirty="0">
                <a:solidFill>
                  <a:schemeClr val="tx1">
                    <a:lumMod val="85000"/>
                    <a:lumOff val="15000"/>
                  </a:schemeClr>
                </a:solidFill>
                <a:latin typeface="Times New Roman" panose="02020603050405020304" pitchFamily="18" charset="0"/>
                <a:cs typeface="Times New Roman" panose="02020603050405020304" pitchFamily="18" charset="0"/>
              </a:rPr>
              <a:t>Conclusion</a:t>
            </a:r>
            <a:endParaRPr lang="en-IN"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048687" name="Content Placeholder 2"/>
          <p:cNvSpPr>
            <a:spLocks noGrp="1"/>
          </p:cNvSpPr>
          <p:nvPr>
            <p:ph idx="1"/>
          </p:nvPr>
        </p:nvSpPr>
        <p:spPr/>
        <p:txBody>
          <a:bodyPr>
            <a:normAutofit/>
          </a:bodyPr>
          <a:lstStyle/>
          <a:p>
            <a:pPr marL="0" marR="141605" indent="0" algn="just">
              <a:lnSpc>
                <a:spcPct val="112000"/>
              </a:lnSpc>
              <a:spcBef>
                <a:spcPts val="1350"/>
              </a:spcBef>
              <a:buClr>
                <a:srgbClr val="000000"/>
              </a:buClr>
              <a:buSzPts val="1200"/>
              <a:buNone/>
              <a:tabLst>
                <a:tab pos="521970" algn="l"/>
              </a:tabLst>
            </a:pP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Being highly accurate, cost- and time-efficient enabled the ophthalmologists to detect cataract disease timely and more precisely. The process is fast as compared to other techniques and provides an accurate value so that the level of eye cataract can be predicted and processed for further purpose.</a:t>
            </a:r>
          </a:p>
          <a:p>
            <a:pPr marL="0" marR="141605" indent="0" algn="just">
              <a:lnSpc>
                <a:spcPct val="112000"/>
              </a:lnSpc>
              <a:spcBef>
                <a:spcPts val="1350"/>
              </a:spcBef>
              <a:buClr>
                <a:srgbClr val="000000"/>
              </a:buClr>
              <a:buSzPts val="1200"/>
              <a:buNone/>
              <a:tabLst>
                <a:tab pos="521970" algn="l"/>
              </a:tabLst>
            </a:pPr>
            <a:endParaRPr lang="en-IN" sz="2400" dirty="0">
              <a:effectLst/>
              <a:latin typeface="Times New Roman" panose="02020603050405020304" pitchFamily="18" charset="0"/>
              <a:ea typeface="Times New Roman" panose="02020603050405020304" pitchFamily="18" charset="0"/>
            </a:endParaRPr>
          </a:p>
          <a:p>
            <a:pPr marL="0" marR="141605" indent="0" algn="just">
              <a:lnSpc>
                <a:spcPct val="112000"/>
              </a:lnSpc>
              <a:spcBef>
                <a:spcPts val="1350"/>
              </a:spcBef>
              <a:buClr>
                <a:srgbClr val="000000"/>
              </a:buClr>
              <a:buSzPts val="1200"/>
              <a:buNone/>
              <a:tabLst>
                <a:tab pos="521970" algn="l"/>
              </a:tabLst>
            </a:pPr>
            <a:endParaRPr lang="en-IN" sz="2600" b="1" dirty="0">
              <a:latin typeface="+mj-lt"/>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8E1CACE-8BD7-4570-A3B7-59B8F7BBEABC}"/>
                  </a:ext>
                </a:extLst>
              </p14:cNvPr>
              <p14:cNvContentPartPr/>
              <p14:nvPr/>
            </p14:nvContentPartPr>
            <p14:xfrm>
              <a:off x="5880676" y="2858798"/>
              <a:ext cx="360" cy="360"/>
            </p14:xfrm>
          </p:contentPart>
        </mc:Choice>
        <mc:Fallback xmlns="">
          <p:pic>
            <p:nvPicPr>
              <p:cNvPr id="2" name="Ink 1">
                <a:extLst>
                  <a:ext uri="{FF2B5EF4-FFF2-40B4-BE49-F238E27FC236}">
                    <a16:creationId xmlns:a16="http://schemas.microsoft.com/office/drawing/2014/main" id="{48E1CACE-8BD7-4570-A3B7-59B8F7BBEABC}"/>
                  </a:ext>
                </a:extLst>
              </p:cNvPr>
              <p:cNvPicPr/>
              <p:nvPr/>
            </p:nvPicPr>
            <p:blipFill>
              <a:blip r:embed="rId3"/>
              <a:stretch>
                <a:fillRect/>
              </a:stretch>
            </p:blipFill>
            <p:spPr>
              <a:xfrm>
                <a:off x="5872036" y="2849798"/>
                <a:ext cx="18000" cy="18000"/>
              </a:xfrm>
              <a:prstGeom prst="rect">
                <a:avLst/>
              </a:prstGeom>
            </p:spPr>
          </p:pic>
        </mc:Fallback>
      </mc:AlternateContent>
      <p:grpSp>
        <p:nvGrpSpPr>
          <p:cNvPr id="8" name="Group 7">
            <a:extLst>
              <a:ext uri="{FF2B5EF4-FFF2-40B4-BE49-F238E27FC236}">
                <a16:creationId xmlns:a16="http://schemas.microsoft.com/office/drawing/2014/main" id="{A552A934-4B77-4677-8F1C-8FA890BEC5CB}"/>
              </a:ext>
            </a:extLst>
          </p:cNvPr>
          <p:cNvGrpSpPr/>
          <p:nvPr/>
        </p:nvGrpSpPr>
        <p:grpSpPr>
          <a:xfrm>
            <a:off x="5563156" y="3051038"/>
            <a:ext cx="360" cy="360"/>
            <a:chOff x="5563156" y="3051038"/>
            <a:chExt cx="360" cy="360"/>
          </a:xfrm>
        </p:grpSpPr>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32FAFE1A-0029-44B0-8328-9ACECEC8F030}"/>
                    </a:ext>
                  </a:extLst>
                </p14:cNvPr>
                <p14:cNvContentPartPr/>
                <p14:nvPr/>
              </p14:nvContentPartPr>
              <p14:xfrm>
                <a:off x="5563156" y="3051038"/>
                <a:ext cx="360" cy="360"/>
              </p14:xfrm>
            </p:contentPart>
          </mc:Choice>
          <mc:Fallback xmlns="">
            <p:pic>
              <p:nvPicPr>
                <p:cNvPr id="3" name="Ink 2">
                  <a:extLst>
                    <a:ext uri="{FF2B5EF4-FFF2-40B4-BE49-F238E27FC236}">
                      <a16:creationId xmlns:a16="http://schemas.microsoft.com/office/drawing/2014/main" id="{32FAFE1A-0029-44B0-8328-9ACECEC8F030}"/>
                    </a:ext>
                  </a:extLst>
                </p:cNvPr>
                <p:cNvPicPr/>
                <p:nvPr/>
              </p:nvPicPr>
              <p:blipFill>
                <a:blip r:embed="rId3"/>
                <a:stretch>
                  <a:fillRect/>
                </a:stretch>
              </p:blipFill>
              <p:spPr>
                <a:xfrm>
                  <a:off x="5554156" y="304203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FFFFD47D-0148-4A0C-99EB-FC52A813CC08}"/>
                    </a:ext>
                  </a:extLst>
                </p14:cNvPr>
                <p14:cNvContentPartPr/>
                <p14:nvPr/>
              </p14:nvContentPartPr>
              <p14:xfrm>
                <a:off x="5563156" y="3051038"/>
                <a:ext cx="360" cy="360"/>
              </p14:xfrm>
            </p:contentPart>
          </mc:Choice>
          <mc:Fallback xmlns="">
            <p:pic>
              <p:nvPicPr>
                <p:cNvPr id="4" name="Ink 3">
                  <a:extLst>
                    <a:ext uri="{FF2B5EF4-FFF2-40B4-BE49-F238E27FC236}">
                      <a16:creationId xmlns:a16="http://schemas.microsoft.com/office/drawing/2014/main" id="{FFFFD47D-0148-4A0C-99EB-FC52A813CC08}"/>
                    </a:ext>
                  </a:extLst>
                </p:cNvPr>
                <p:cNvPicPr/>
                <p:nvPr/>
              </p:nvPicPr>
              <p:blipFill>
                <a:blip r:embed="rId3"/>
                <a:stretch>
                  <a:fillRect/>
                </a:stretch>
              </p:blipFill>
              <p:spPr>
                <a:xfrm>
                  <a:off x="5554156" y="3042038"/>
                  <a:ext cx="18000" cy="18000"/>
                </a:xfrm>
                <a:prstGeom prst="rect">
                  <a:avLst/>
                </a:prstGeom>
              </p:spPr>
            </p:pic>
          </mc:Fallback>
        </mc:AlternateContent>
      </p:grpSp>
      <p:grpSp>
        <p:nvGrpSpPr>
          <p:cNvPr id="7" name="Group 6">
            <a:extLst>
              <a:ext uri="{FF2B5EF4-FFF2-40B4-BE49-F238E27FC236}">
                <a16:creationId xmlns:a16="http://schemas.microsoft.com/office/drawing/2014/main" id="{B553CE4A-9F23-460C-B3E0-0A2F8648E31C}"/>
              </a:ext>
            </a:extLst>
          </p:cNvPr>
          <p:cNvGrpSpPr/>
          <p:nvPr/>
        </p:nvGrpSpPr>
        <p:grpSpPr>
          <a:xfrm>
            <a:off x="5803636" y="2983718"/>
            <a:ext cx="360" cy="360"/>
            <a:chOff x="5803636" y="2983718"/>
            <a:chExt cx="360" cy="360"/>
          </a:xfrm>
        </p:grpSpPr>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6C83CE34-5B37-4A7E-A808-6FC3BCE47021}"/>
                    </a:ext>
                  </a:extLst>
                </p14:cNvPr>
                <p14:cNvContentPartPr/>
                <p14:nvPr/>
              </p14:nvContentPartPr>
              <p14:xfrm>
                <a:off x="5803636" y="2983718"/>
                <a:ext cx="360" cy="360"/>
              </p14:xfrm>
            </p:contentPart>
          </mc:Choice>
          <mc:Fallback xmlns="">
            <p:pic>
              <p:nvPicPr>
                <p:cNvPr id="5" name="Ink 4">
                  <a:extLst>
                    <a:ext uri="{FF2B5EF4-FFF2-40B4-BE49-F238E27FC236}">
                      <a16:creationId xmlns:a16="http://schemas.microsoft.com/office/drawing/2014/main" id="{6C83CE34-5B37-4A7E-A808-6FC3BCE47021}"/>
                    </a:ext>
                  </a:extLst>
                </p:cNvPr>
                <p:cNvPicPr/>
                <p:nvPr/>
              </p:nvPicPr>
              <p:blipFill>
                <a:blip r:embed="rId3"/>
                <a:stretch>
                  <a:fillRect/>
                </a:stretch>
              </p:blipFill>
              <p:spPr>
                <a:xfrm>
                  <a:off x="5794996" y="297507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A797BC74-CFA7-4D81-B4AF-482E310047B3}"/>
                    </a:ext>
                  </a:extLst>
                </p14:cNvPr>
                <p14:cNvContentPartPr/>
                <p14:nvPr/>
              </p14:nvContentPartPr>
              <p14:xfrm>
                <a:off x="5803636" y="2983718"/>
                <a:ext cx="360" cy="360"/>
              </p14:xfrm>
            </p:contentPart>
          </mc:Choice>
          <mc:Fallback xmlns="">
            <p:pic>
              <p:nvPicPr>
                <p:cNvPr id="6" name="Ink 5">
                  <a:extLst>
                    <a:ext uri="{FF2B5EF4-FFF2-40B4-BE49-F238E27FC236}">
                      <a16:creationId xmlns:a16="http://schemas.microsoft.com/office/drawing/2014/main" id="{A797BC74-CFA7-4D81-B4AF-482E310047B3}"/>
                    </a:ext>
                  </a:extLst>
                </p:cNvPr>
                <p:cNvPicPr/>
                <p:nvPr/>
              </p:nvPicPr>
              <p:blipFill>
                <a:blip r:embed="rId3"/>
                <a:stretch>
                  <a:fillRect/>
                </a:stretch>
              </p:blipFill>
              <p:spPr>
                <a:xfrm>
                  <a:off x="5794996" y="2975078"/>
                  <a:ext cx="18000" cy="18000"/>
                </a:xfrm>
                <a:prstGeom prst="rect">
                  <a:avLst/>
                </a:prstGeom>
              </p:spPr>
            </p:pic>
          </mc:Fallback>
        </mc:AlternateContent>
      </p:grpSp>
      <p:sp>
        <p:nvSpPr>
          <p:cNvPr id="9" name="Footer Placeholder 2">
            <a:extLst>
              <a:ext uri="{FF2B5EF4-FFF2-40B4-BE49-F238E27FC236}">
                <a16:creationId xmlns:a16="http://schemas.microsoft.com/office/drawing/2014/main" id="{02C14CDD-EBD9-3585-F093-AE48B8F56954}"/>
              </a:ext>
            </a:extLst>
          </p:cNvPr>
          <p:cNvSpPr>
            <a:spLocks noGrp="1"/>
          </p:cNvSpPr>
          <p:nvPr>
            <p:ph type="ftr" sz="quarter" idx="11"/>
          </p:nvPr>
        </p:nvSpPr>
        <p:spPr>
          <a:xfrm>
            <a:off x="609600" y="6248206"/>
            <a:ext cx="8382000" cy="609794"/>
          </a:xfrm>
        </p:spPr>
        <p:txBody>
          <a:bodyPr/>
          <a:lstStyle/>
          <a:p>
            <a:r>
              <a:rPr lang="en-US" sz="800" b="1" dirty="0">
                <a:solidFill>
                  <a:srgbClr val="3333CC"/>
                </a:solidFill>
                <a:latin typeface="Times New Roman" pitchFamily="18" charset="0"/>
                <a:cs typeface="Times New Roman" pitchFamily="18" charset="0"/>
              </a:rPr>
              <a:t>AUTOMATIC DETECTION AND CLASSIFICATION OF     EYE CATARACT IN FUNDUS IMAGES USING DEEP LEARNING TECHNIQUE</a:t>
            </a:r>
            <a:endParaRPr lang="en-US" sz="800"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Content Placeholder 2"/>
          <p:cNvSpPr>
            <a:spLocks noGrp="1"/>
          </p:cNvSpPr>
          <p:nvPr>
            <p:ph idx="1"/>
          </p:nvPr>
        </p:nvSpPr>
        <p:spPr>
          <a:xfrm>
            <a:off x="265300" y="1828801"/>
            <a:ext cx="7127624" cy="4351337"/>
          </a:xfrm>
        </p:spPr>
        <p:txBody>
          <a:bodyPr>
            <a:normAutofit/>
          </a:bodyPr>
          <a:lstStyle/>
          <a:p>
            <a:pPr marL="0" marR="141605" indent="0" algn="just">
              <a:lnSpc>
                <a:spcPct val="112000"/>
              </a:lnSpc>
              <a:spcBef>
                <a:spcPts val="1350"/>
              </a:spcBef>
              <a:buClr>
                <a:srgbClr val="000000"/>
              </a:buClr>
              <a:buSzPts val="1200"/>
              <a:buNone/>
              <a:tabLst>
                <a:tab pos="521970" algn="l"/>
              </a:tabLst>
            </a:pPr>
            <a:endParaRPr lang="en-IN" sz="2600" b="1" dirty="0">
              <a:latin typeface="+mj-lt"/>
            </a:endParaRPr>
          </a:p>
          <a:p>
            <a:pPr marL="0" marR="141605" indent="0" algn="just">
              <a:lnSpc>
                <a:spcPct val="112000"/>
              </a:lnSpc>
              <a:spcBef>
                <a:spcPts val="1350"/>
              </a:spcBef>
              <a:buClr>
                <a:srgbClr val="000000"/>
              </a:buClr>
              <a:buSzPts val="1200"/>
              <a:buNone/>
              <a:tabLst>
                <a:tab pos="521970" algn="l"/>
              </a:tabLst>
            </a:pPr>
            <a:endParaRPr lang="en-IN" sz="2600" b="1" dirty="0">
              <a:latin typeface="+mj-lt"/>
            </a:endParaRPr>
          </a:p>
          <a:p>
            <a:pPr marL="0" marR="141605" indent="0" algn="just">
              <a:lnSpc>
                <a:spcPct val="112000"/>
              </a:lnSpc>
              <a:spcBef>
                <a:spcPts val="1350"/>
              </a:spcBef>
              <a:buClr>
                <a:srgbClr val="000000"/>
              </a:buClr>
              <a:buSzPts val="1200"/>
              <a:buNone/>
              <a:tabLst>
                <a:tab pos="521970" algn="l"/>
              </a:tabLst>
            </a:pPr>
            <a:r>
              <a:rPr lang="en-IN" sz="2600" b="1">
                <a:latin typeface="+mj-lt"/>
              </a:rPr>
              <a:t>        </a:t>
            </a:r>
            <a:r>
              <a:rPr lang="en-IN" sz="7200" b="1">
                <a:solidFill>
                  <a:srgbClr val="FF0000"/>
                </a:solidFill>
                <a:latin typeface="Times New Roman" panose="02020603050405020304" pitchFamily="18" charset="0"/>
                <a:cs typeface="Times New Roman" panose="02020603050405020304" pitchFamily="18" charset="0"/>
              </a:rPr>
              <a:t>THANK YOU</a:t>
            </a:r>
            <a:endParaRPr lang="en-IN" sz="26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018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F71B1-3511-0C4E-603F-3430DDE93340}"/>
              </a:ext>
            </a:extLst>
          </p:cNvPr>
          <p:cNvSpPr>
            <a:spLocks noGrp="1"/>
          </p:cNvSpPr>
          <p:nvPr>
            <p:ph type="title"/>
          </p:nvPr>
        </p:nvSpPr>
        <p:spPr>
          <a:xfrm>
            <a:off x="731520" y="228601"/>
            <a:ext cx="7040880" cy="1066800"/>
          </a:xfrm>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A684F7FA-704E-8132-1963-712D979F743C}"/>
              </a:ext>
            </a:extLst>
          </p:cNvPr>
          <p:cNvSpPr>
            <a:spLocks noGrp="1"/>
          </p:cNvSpPr>
          <p:nvPr>
            <p:ph idx="1"/>
          </p:nvPr>
        </p:nvSpPr>
        <p:spPr>
          <a:xfrm>
            <a:off x="914400" y="1447800"/>
            <a:ext cx="7162800" cy="4343400"/>
          </a:xfrm>
        </p:spPr>
        <p:txBody>
          <a:bodyPr/>
          <a:lstStyle/>
          <a:p>
            <a:r>
              <a:rPr lang="en-US" dirty="0"/>
              <a:t>Artificial Intelligence systems for cataract detection are based on </a:t>
            </a:r>
            <a:r>
              <a:rPr lang="en-US" dirty="0" err="1"/>
              <a:t>global,deep</a:t>
            </a:r>
            <a:r>
              <a:rPr lang="en-US" dirty="0"/>
              <a:t> and local features.</a:t>
            </a:r>
          </a:p>
          <a:p>
            <a:r>
              <a:rPr lang="en-US" dirty="0" err="1"/>
              <a:t>ResNet</a:t>
            </a:r>
            <a:r>
              <a:rPr lang="en-US" dirty="0"/>
              <a:t> 50 is a model which has achieved 94% of accuracy and it has high number of model parameters and being computationally expensive.</a:t>
            </a:r>
          </a:p>
          <a:p>
            <a:pPr marL="0" indent="0">
              <a:buNone/>
            </a:pPr>
            <a:r>
              <a:rPr lang="en-US" b="1" dirty="0"/>
              <a:t>DISADVANTAGES:-</a:t>
            </a:r>
          </a:p>
          <a:p>
            <a:r>
              <a:rPr lang="en-US" dirty="0"/>
              <a:t>It is an expensive procedure.</a:t>
            </a:r>
          </a:p>
          <a:p>
            <a:r>
              <a:rPr lang="en-US" dirty="0"/>
              <a:t>It is complex to identify cataract.</a:t>
            </a:r>
          </a:p>
          <a:p>
            <a:r>
              <a:rPr lang="en-US" dirty="0"/>
              <a:t>It has less number of accurate values.</a:t>
            </a:r>
          </a:p>
        </p:txBody>
      </p:sp>
    </p:spTree>
    <p:extLst>
      <p:ext uri="{BB962C8B-B14F-4D97-AF65-F5344CB8AC3E}">
        <p14:creationId xmlns:p14="http://schemas.microsoft.com/office/powerpoint/2010/main" val="2722212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9ED5-C180-213C-7A5B-3B16A95788CC}"/>
              </a:ext>
            </a:extLst>
          </p:cNvPr>
          <p:cNvSpPr>
            <a:spLocks noGrp="1"/>
          </p:cNvSpPr>
          <p:nvPr>
            <p:ph type="title"/>
          </p:nvPr>
        </p:nvSpPr>
        <p:spPr>
          <a:xfrm>
            <a:off x="630936" y="457201"/>
            <a:ext cx="7446264" cy="914399"/>
          </a:xfrm>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BBAE53F9-BD53-99D1-7438-6C50474218F1}"/>
              </a:ext>
            </a:extLst>
          </p:cNvPr>
          <p:cNvSpPr>
            <a:spLocks noGrp="1"/>
          </p:cNvSpPr>
          <p:nvPr>
            <p:ph idx="1"/>
          </p:nvPr>
        </p:nvSpPr>
        <p:spPr>
          <a:xfrm flipH="1">
            <a:off x="630936" y="1447800"/>
            <a:ext cx="7446264" cy="4724400"/>
          </a:xfrm>
        </p:spPr>
        <p:txBody>
          <a:bodyPr/>
          <a:lstStyle/>
          <a:p>
            <a:r>
              <a:rPr lang="en-US" dirty="0"/>
              <a:t>We presented an automated cataract detection system namely VGG-19 based on deep learning and the dataset is </a:t>
            </a:r>
            <a:r>
              <a:rPr lang="en-US" dirty="0" err="1"/>
              <a:t>rearranged,preprocessed</a:t>
            </a:r>
            <a:r>
              <a:rPr lang="en-US" dirty="0"/>
              <a:t> and </a:t>
            </a:r>
            <a:r>
              <a:rPr lang="en-US" dirty="0" err="1"/>
              <a:t>augumented</a:t>
            </a:r>
            <a:r>
              <a:rPr lang="en-US" dirty="0"/>
              <a:t> to improve the dataset to feed deep network.</a:t>
            </a:r>
          </a:p>
          <a:p>
            <a:r>
              <a:rPr lang="en-US" dirty="0"/>
              <a:t>It classifies the patients into two groups: Cataract or Non-Cataract conditions.</a:t>
            </a:r>
          </a:p>
          <a:p>
            <a:endParaRPr lang="en-US" dirty="0"/>
          </a:p>
          <a:p>
            <a:endParaRPr lang="en-IN" dirty="0"/>
          </a:p>
        </p:txBody>
      </p:sp>
      <p:pic>
        <p:nvPicPr>
          <p:cNvPr id="16" name="Picture 15">
            <a:extLst>
              <a:ext uri="{FF2B5EF4-FFF2-40B4-BE49-F238E27FC236}">
                <a16:creationId xmlns:a16="http://schemas.microsoft.com/office/drawing/2014/main" id="{5262E913-D53D-AC9E-4A1C-4F15F9C6E192}"/>
              </a:ext>
            </a:extLst>
          </p:cNvPr>
          <p:cNvPicPr>
            <a:picLocks noChangeAspect="1"/>
          </p:cNvPicPr>
          <p:nvPr/>
        </p:nvPicPr>
        <p:blipFill>
          <a:blip r:embed="rId2"/>
          <a:stretch>
            <a:fillRect/>
          </a:stretch>
        </p:blipFill>
        <p:spPr>
          <a:xfrm>
            <a:off x="1600200" y="3248236"/>
            <a:ext cx="5029200" cy="2923964"/>
          </a:xfrm>
          <a:prstGeom prst="rect">
            <a:avLst/>
          </a:prstGeom>
        </p:spPr>
      </p:pic>
    </p:spTree>
    <p:extLst>
      <p:ext uri="{BB962C8B-B14F-4D97-AF65-F5344CB8AC3E}">
        <p14:creationId xmlns:p14="http://schemas.microsoft.com/office/powerpoint/2010/main" val="1195542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12C21-5926-DC40-C763-03EB8F604C16}"/>
              </a:ext>
            </a:extLst>
          </p:cNvPr>
          <p:cNvSpPr>
            <a:spLocks noGrp="1"/>
          </p:cNvSpPr>
          <p:nvPr>
            <p:ph type="title"/>
          </p:nvPr>
        </p:nvSpPr>
        <p:spPr>
          <a:xfrm>
            <a:off x="630936" y="457201"/>
            <a:ext cx="7141464" cy="685799"/>
          </a:xfrm>
        </p:spPr>
        <p:txBody>
          <a:bodyPr/>
          <a:lstStyle/>
          <a:p>
            <a:endParaRPr lang="en-IN" dirty="0"/>
          </a:p>
        </p:txBody>
      </p:sp>
      <p:sp>
        <p:nvSpPr>
          <p:cNvPr id="3" name="Content Placeholder 2">
            <a:extLst>
              <a:ext uri="{FF2B5EF4-FFF2-40B4-BE49-F238E27FC236}">
                <a16:creationId xmlns:a16="http://schemas.microsoft.com/office/drawing/2014/main" id="{3DCBE31C-ECEF-CEE0-6099-B1A3C4D6ADF3}"/>
              </a:ext>
            </a:extLst>
          </p:cNvPr>
          <p:cNvSpPr>
            <a:spLocks noGrp="1"/>
          </p:cNvSpPr>
          <p:nvPr>
            <p:ph idx="1"/>
          </p:nvPr>
        </p:nvSpPr>
        <p:spPr>
          <a:xfrm>
            <a:off x="533400" y="1315263"/>
            <a:ext cx="7404100" cy="4800600"/>
          </a:xfrm>
        </p:spPr>
        <p:txBody>
          <a:bodyPr/>
          <a:lstStyle/>
          <a:p>
            <a:r>
              <a:rPr lang="en-US" dirty="0"/>
              <a:t>Through this we have extracted the cataract and normal information from the Dataset.</a:t>
            </a:r>
          </a:p>
          <a:p>
            <a:r>
              <a:rPr lang="en-US" dirty="0"/>
              <a:t>And Created a Dataset from Images </a:t>
            </a:r>
          </a:p>
          <a:p>
            <a:endParaRPr lang="en-IN" dirty="0"/>
          </a:p>
        </p:txBody>
      </p:sp>
      <p:pic>
        <p:nvPicPr>
          <p:cNvPr id="6" name="Picture 5">
            <a:extLst>
              <a:ext uri="{FF2B5EF4-FFF2-40B4-BE49-F238E27FC236}">
                <a16:creationId xmlns:a16="http://schemas.microsoft.com/office/drawing/2014/main" id="{EC15C7A9-D78D-13A4-9C73-8C198B54C8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2362200"/>
            <a:ext cx="5617464" cy="2738193"/>
          </a:xfrm>
          <a:prstGeom prst="rect">
            <a:avLst/>
          </a:prstGeom>
        </p:spPr>
      </p:pic>
    </p:spTree>
    <p:extLst>
      <p:ext uri="{BB962C8B-B14F-4D97-AF65-F5344CB8AC3E}">
        <p14:creationId xmlns:p14="http://schemas.microsoft.com/office/powerpoint/2010/main" val="3486848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F0276-96D4-AD22-7263-66FFD12FEA54}"/>
              </a:ext>
            </a:extLst>
          </p:cNvPr>
          <p:cNvSpPr>
            <a:spLocks noGrp="1"/>
          </p:cNvSpPr>
          <p:nvPr>
            <p:ph type="title"/>
          </p:nvPr>
        </p:nvSpPr>
        <p:spPr>
          <a:xfrm>
            <a:off x="630936" y="457201"/>
            <a:ext cx="7217664" cy="914399"/>
          </a:xfrm>
        </p:spPr>
        <p:txBody>
          <a:bodyPr/>
          <a:lstStyle/>
          <a:p>
            <a:endParaRPr lang="en-IN" dirty="0"/>
          </a:p>
        </p:txBody>
      </p:sp>
      <p:sp>
        <p:nvSpPr>
          <p:cNvPr id="3" name="Content Placeholder 2">
            <a:extLst>
              <a:ext uri="{FF2B5EF4-FFF2-40B4-BE49-F238E27FC236}">
                <a16:creationId xmlns:a16="http://schemas.microsoft.com/office/drawing/2014/main" id="{FEC3D8C6-FB5F-D934-6C0A-1A2268152595}"/>
              </a:ext>
            </a:extLst>
          </p:cNvPr>
          <p:cNvSpPr>
            <a:spLocks noGrp="1"/>
          </p:cNvSpPr>
          <p:nvPr>
            <p:ph idx="1"/>
          </p:nvPr>
        </p:nvSpPr>
        <p:spPr>
          <a:xfrm>
            <a:off x="457200" y="1371600"/>
            <a:ext cx="7480300" cy="4800600"/>
          </a:xfrm>
        </p:spPr>
        <p:txBody>
          <a:bodyPr/>
          <a:lstStyle/>
          <a:p>
            <a:endParaRPr lang="en-US" dirty="0"/>
          </a:p>
          <a:p>
            <a:endParaRPr lang="en-IN" dirty="0"/>
          </a:p>
          <a:p>
            <a:endParaRPr lang="en-IN" dirty="0"/>
          </a:p>
          <a:p>
            <a:endParaRPr lang="en-IN" dirty="0"/>
          </a:p>
          <a:p>
            <a:pPr marL="0" indent="0">
              <a:buNone/>
            </a:pPr>
            <a:endParaRPr lang="en-IN" dirty="0"/>
          </a:p>
          <a:p>
            <a:r>
              <a:rPr lang="en-IN" dirty="0"/>
              <a:t>                                 VGG-19 Architecture.</a:t>
            </a:r>
          </a:p>
          <a:p>
            <a:r>
              <a:rPr lang="en-IN" sz="2000" b="1" dirty="0"/>
              <a:t>Advantages Of Proposed System:-</a:t>
            </a:r>
          </a:p>
          <a:p>
            <a:r>
              <a:rPr lang="en-IN" dirty="0"/>
              <a:t>Reducing the number of parameters.</a:t>
            </a:r>
          </a:p>
          <a:p>
            <a:r>
              <a:rPr lang="en-IN" dirty="0"/>
              <a:t>It has Low cost and High accuracy.</a:t>
            </a:r>
          </a:p>
          <a:p>
            <a:r>
              <a:rPr lang="en-IN" dirty="0"/>
              <a:t>It requires less time.</a:t>
            </a:r>
          </a:p>
          <a:p>
            <a:endParaRPr lang="en-IN" dirty="0"/>
          </a:p>
          <a:p>
            <a:endParaRPr lang="en-IN" dirty="0"/>
          </a:p>
          <a:p>
            <a:endParaRPr lang="en-IN" sz="2000" b="1" dirty="0"/>
          </a:p>
        </p:txBody>
      </p:sp>
      <p:pic>
        <p:nvPicPr>
          <p:cNvPr id="6" name="Content Placeholder 6">
            <a:extLst>
              <a:ext uri="{FF2B5EF4-FFF2-40B4-BE49-F238E27FC236}">
                <a16:creationId xmlns:a16="http://schemas.microsoft.com/office/drawing/2014/main" id="{D10A0210-2D52-D5EF-622F-23A06EE019CE}"/>
              </a:ext>
            </a:extLst>
          </p:cNvPr>
          <p:cNvPicPr>
            <a:picLocks noChangeAspect="1"/>
          </p:cNvPicPr>
          <p:nvPr/>
        </p:nvPicPr>
        <p:blipFill>
          <a:blip r:embed="rId2"/>
          <a:stretch>
            <a:fillRect/>
          </a:stretch>
        </p:blipFill>
        <p:spPr>
          <a:xfrm>
            <a:off x="667512" y="1600200"/>
            <a:ext cx="6946900" cy="1990163"/>
          </a:xfrm>
          <a:prstGeom prst="rect">
            <a:avLst/>
          </a:prstGeom>
        </p:spPr>
      </p:pic>
    </p:spTree>
    <p:extLst>
      <p:ext uri="{BB962C8B-B14F-4D97-AF65-F5344CB8AC3E}">
        <p14:creationId xmlns:p14="http://schemas.microsoft.com/office/powerpoint/2010/main" val="1760438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9D55F-992E-BF1D-2227-9E98C0151CAB}"/>
              </a:ext>
            </a:extLst>
          </p:cNvPr>
          <p:cNvSpPr>
            <a:spLocks noGrp="1"/>
          </p:cNvSpPr>
          <p:nvPr>
            <p:ph type="title"/>
          </p:nvPr>
        </p:nvSpPr>
        <p:spPr>
          <a:xfrm>
            <a:off x="630936" y="457201"/>
            <a:ext cx="7306564" cy="685799"/>
          </a:xfrm>
        </p:spPr>
        <p:txBody>
          <a:bodyPr/>
          <a:lstStyle/>
          <a:p>
            <a:r>
              <a:rPr lang="en-US" dirty="0"/>
              <a:t>Hardware Requirements</a:t>
            </a:r>
            <a:endParaRPr lang="en-IN" dirty="0"/>
          </a:p>
        </p:txBody>
      </p:sp>
      <p:sp>
        <p:nvSpPr>
          <p:cNvPr id="3" name="Content Placeholder 2">
            <a:extLst>
              <a:ext uri="{FF2B5EF4-FFF2-40B4-BE49-F238E27FC236}">
                <a16:creationId xmlns:a16="http://schemas.microsoft.com/office/drawing/2014/main" id="{6E45B7B2-3B64-EE9F-EED2-333192AF26E0}"/>
              </a:ext>
            </a:extLst>
          </p:cNvPr>
          <p:cNvSpPr>
            <a:spLocks noGrp="1"/>
          </p:cNvSpPr>
          <p:nvPr>
            <p:ph idx="1"/>
          </p:nvPr>
        </p:nvSpPr>
        <p:spPr>
          <a:xfrm>
            <a:off x="630936" y="1219200"/>
            <a:ext cx="7306564" cy="4953000"/>
          </a:xfrm>
        </p:spPr>
        <p:txBody>
          <a:bodyPr/>
          <a:lstStyle/>
          <a:p>
            <a:endParaRPr lang="en-US" dirty="0"/>
          </a:p>
          <a:p>
            <a:r>
              <a:rPr lang="en-IN" dirty="0"/>
              <a:t>Ram:- 8GB or Higher</a:t>
            </a:r>
          </a:p>
          <a:p>
            <a:r>
              <a:rPr lang="en-IN" dirty="0"/>
              <a:t>Processor:-Intel i5</a:t>
            </a:r>
          </a:p>
          <a:p>
            <a:r>
              <a:rPr lang="en-IN" dirty="0"/>
              <a:t>Hard Disk:- 500GB </a:t>
            </a:r>
          </a:p>
          <a:p>
            <a:endParaRPr lang="en-IN" dirty="0"/>
          </a:p>
        </p:txBody>
      </p:sp>
    </p:spTree>
    <p:extLst>
      <p:ext uri="{BB962C8B-B14F-4D97-AF65-F5344CB8AC3E}">
        <p14:creationId xmlns:p14="http://schemas.microsoft.com/office/powerpoint/2010/main" val="1225543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5823C-2C85-13E5-C3DC-C0EFE80A85C3}"/>
              </a:ext>
            </a:extLst>
          </p:cNvPr>
          <p:cNvSpPr>
            <a:spLocks noGrp="1"/>
          </p:cNvSpPr>
          <p:nvPr>
            <p:ph type="title"/>
          </p:nvPr>
        </p:nvSpPr>
        <p:spPr/>
        <p:txBody>
          <a:bodyPr/>
          <a:lstStyle/>
          <a:p>
            <a:r>
              <a:rPr lang="en-US" dirty="0"/>
              <a:t>Software </a:t>
            </a:r>
            <a:r>
              <a:rPr lang="en-US" dirty="0" err="1"/>
              <a:t>Requiremnts</a:t>
            </a:r>
            <a:endParaRPr lang="en-IN" dirty="0"/>
          </a:p>
        </p:txBody>
      </p:sp>
      <p:sp>
        <p:nvSpPr>
          <p:cNvPr id="3" name="Content Placeholder 2">
            <a:extLst>
              <a:ext uri="{FF2B5EF4-FFF2-40B4-BE49-F238E27FC236}">
                <a16:creationId xmlns:a16="http://schemas.microsoft.com/office/drawing/2014/main" id="{74DD0C84-FB1E-1B52-5B71-8E8C137931C0}"/>
              </a:ext>
            </a:extLst>
          </p:cNvPr>
          <p:cNvSpPr>
            <a:spLocks noGrp="1"/>
          </p:cNvSpPr>
          <p:nvPr>
            <p:ph idx="1"/>
          </p:nvPr>
        </p:nvSpPr>
        <p:spPr>
          <a:xfrm>
            <a:off x="946404" y="1828801"/>
            <a:ext cx="6446520" cy="3428999"/>
          </a:xfrm>
        </p:spPr>
        <p:txBody>
          <a:bodyPr/>
          <a:lstStyle/>
          <a:p>
            <a:r>
              <a:rPr lang="en-US" sz="2000" b="1" dirty="0"/>
              <a:t>Operating System</a:t>
            </a:r>
            <a:r>
              <a:rPr lang="en-US" dirty="0"/>
              <a:t>:- Windows 10 or 11</a:t>
            </a:r>
          </a:p>
          <a:p>
            <a:r>
              <a:rPr lang="en-US" sz="2000" b="1" dirty="0"/>
              <a:t>Coding Language</a:t>
            </a:r>
            <a:r>
              <a:rPr lang="en-US" dirty="0"/>
              <a:t>:- Python, Anaconda</a:t>
            </a:r>
          </a:p>
          <a:p>
            <a:endParaRPr lang="en-IN" dirty="0"/>
          </a:p>
        </p:txBody>
      </p:sp>
    </p:spTree>
    <p:extLst>
      <p:ext uri="{BB962C8B-B14F-4D97-AF65-F5344CB8AC3E}">
        <p14:creationId xmlns:p14="http://schemas.microsoft.com/office/powerpoint/2010/main" val="500274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0B93E-F1A1-ECF7-724D-7DF4D51E7193}"/>
              </a:ext>
            </a:extLst>
          </p:cNvPr>
          <p:cNvSpPr>
            <a:spLocks noGrp="1"/>
          </p:cNvSpPr>
          <p:nvPr>
            <p:ph type="title"/>
          </p:nvPr>
        </p:nvSpPr>
        <p:spPr/>
        <p:txBody>
          <a:bodyPr/>
          <a:lstStyle/>
          <a:p>
            <a:r>
              <a:rPr lang="en-US" dirty="0"/>
              <a:t>Project Architecture</a:t>
            </a:r>
            <a:endParaRPr lang="en-IN" dirty="0"/>
          </a:p>
        </p:txBody>
      </p:sp>
      <p:sp>
        <p:nvSpPr>
          <p:cNvPr id="3" name="Content Placeholder 2">
            <a:extLst>
              <a:ext uri="{FF2B5EF4-FFF2-40B4-BE49-F238E27FC236}">
                <a16:creationId xmlns:a16="http://schemas.microsoft.com/office/drawing/2014/main" id="{05C38885-16CB-9641-9B46-40BEB6CD62DC}"/>
              </a:ext>
            </a:extLst>
          </p:cNvPr>
          <p:cNvSpPr>
            <a:spLocks noGrp="1"/>
          </p:cNvSpPr>
          <p:nvPr>
            <p:ph idx="1"/>
          </p:nvPr>
        </p:nvSpPr>
        <p:spPr/>
        <p:txBody>
          <a:bodyPr/>
          <a:lstStyle/>
          <a:p>
            <a:r>
              <a:rPr lang="en-US" dirty="0"/>
              <a:t>  INPUT</a:t>
            </a:r>
          </a:p>
          <a:p>
            <a:endParaRPr lang="en-US" dirty="0"/>
          </a:p>
          <a:p>
            <a:endParaRPr lang="en-IN" dirty="0"/>
          </a:p>
        </p:txBody>
      </p:sp>
      <p:pic>
        <p:nvPicPr>
          <p:cNvPr id="5" name="Picture 4">
            <a:extLst>
              <a:ext uri="{FF2B5EF4-FFF2-40B4-BE49-F238E27FC236}">
                <a16:creationId xmlns:a16="http://schemas.microsoft.com/office/drawing/2014/main" id="{C440286E-4F75-77BF-9C8A-412580A233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7676" y="2170112"/>
            <a:ext cx="1066800" cy="1222375"/>
          </a:xfrm>
          <a:prstGeom prst="rect">
            <a:avLst/>
          </a:prstGeom>
        </p:spPr>
        <p:style>
          <a:lnRef idx="1">
            <a:schemeClr val="dk1"/>
          </a:lnRef>
          <a:fillRef idx="0">
            <a:schemeClr val="dk1"/>
          </a:fillRef>
          <a:effectRef idx="0">
            <a:schemeClr val="dk1"/>
          </a:effectRef>
          <a:fontRef idx="minor">
            <a:schemeClr val="tx1"/>
          </a:fontRef>
        </p:style>
      </p:pic>
      <p:sp>
        <p:nvSpPr>
          <p:cNvPr id="8" name="Rectangle 7">
            <a:extLst>
              <a:ext uri="{FF2B5EF4-FFF2-40B4-BE49-F238E27FC236}">
                <a16:creationId xmlns:a16="http://schemas.microsoft.com/office/drawing/2014/main" id="{D71CB09F-8C33-58B1-AE78-E81F606CF238}"/>
              </a:ext>
            </a:extLst>
          </p:cNvPr>
          <p:cNvSpPr/>
          <p:nvPr/>
        </p:nvSpPr>
        <p:spPr>
          <a:xfrm>
            <a:off x="3048000" y="2438400"/>
            <a:ext cx="7620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Data </a:t>
            </a:r>
            <a:r>
              <a:rPr lang="en-US" sz="1100" dirty="0" err="1"/>
              <a:t>Preproce-ssing</a:t>
            </a:r>
            <a:endParaRPr lang="en-IN" sz="1100" dirty="0"/>
          </a:p>
        </p:txBody>
      </p:sp>
      <p:sp>
        <p:nvSpPr>
          <p:cNvPr id="9" name="Rectangle 8">
            <a:extLst>
              <a:ext uri="{FF2B5EF4-FFF2-40B4-BE49-F238E27FC236}">
                <a16:creationId xmlns:a16="http://schemas.microsoft.com/office/drawing/2014/main" id="{29D78B6C-19E7-B565-605E-47D5144A6443}"/>
              </a:ext>
            </a:extLst>
          </p:cNvPr>
          <p:cNvSpPr/>
          <p:nvPr/>
        </p:nvSpPr>
        <p:spPr>
          <a:xfrm>
            <a:off x="4495802" y="2438400"/>
            <a:ext cx="8382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Data Augment-</a:t>
            </a:r>
            <a:r>
              <a:rPr lang="en-US" sz="1200" dirty="0" err="1"/>
              <a:t>atation</a:t>
            </a:r>
            <a:endParaRPr lang="en-IN" sz="1200" dirty="0"/>
          </a:p>
        </p:txBody>
      </p:sp>
      <p:cxnSp>
        <p:nvCxnSpPr>
          <p:cNvPr id="11" name="Straight Arrow Connector 10">
            <a:extLst>
              <a:ext uri="{FF2B5EF4-FFF2-40B4-BE49-F238E27FC236}">
                <a16:creationId xmlns:a16="http://schemas.microsoft.com/office/drawing/2014/main" id="{40E59F9B-88F6-CBE7-0A6D-EF59C23623BC}"/>
              </a:ext>
            </a:extLst>
          </p:cNvPr>
          <p:cNvCxnSpPr>
            <a:cxnSpLocks/>
            <a:stCxn id="5" idx="3"/>
            <a:endCxn id="8" idx="1"/>
          </p:cNvCxnSpPr>
          <p:nvPr/>
        </p:nvCxnSpPr>
        <p:spPr>
          <a:xfrm>
            <a:off x="2284476" y="2781300"/>
            <a:ext cx="7635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607F818-273A-DAB6-C937-F2E54C270334}"/>
              </a:ext>
            </a:extLst>
          </p:cNvPr>
          <p:cNvCxnSpPr>
            <a:stCxn id="8" idx="3"/>
            <a:endCxn id="9" idx="1"/>
          </p:cNvCxnSpPr>
          <p:nvPr/>
        </p:nvCxnSpPr>
        <p:spPr>
          <a:xfrm>
            <a:off x="3810000" y="2781300"/>
            <a:ext cx="6858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9C87A7AE-8A86-6A06-8E98-08AE792B501C}"/>
              </a:ext>
            </a:extLst>
          </p:cNvPr>
          <p:cNvCxnSpPr>
            <a:cxnSpLocks/>
            <a:stCxn id="9" idx="3"/>
            <a:endCxn id="19" idx="0"/>
          </p:cNvCxnSpPr>
          <p:nvPr/>
        </p:nvCxnSpPr>
        <p:spPr>
          <a:xfrm>
            <a:off x="5334002" y="2781300"/>
            <a:ext cx="1143001" cy="12231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3E125169-22D0-4548-3B7F-2693E9554B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43502" y="4004469"/>
            <a:ext cx="2667001" cy="1468934"/>
          </a:xfrm>
          <a:prstGeom prst="rect">
            <a:avLst/>
          </a:prstGeom>
        </p:spPr>
      </p:pic>
      <p:sp>
        <p:nvSpPr>
          <p:cNvPr id="23" name="Rectangle 22">
            <a:extLst>
              <a:ext uri="{FF2B5EF4-FFF2-40B4-BE49-F238E27FC236}">
                <a16:creationId xmlns:a16="http://schemas.microsoft.com/office/drawing/2014/main" id="{5D1BB443-9690-339D-3836-EAA4EEE755F9}"/>
              </a:ext>
            </a:extLst>
          </p:cNvPr>
          <p:cNvSpPr/>
          <p:nvPr/>
        </p:nvSpPr>
        <p:spPr>
          <a:xfrm>
            <a:off x="3651250" y="4578344"/>
            <a:ext cx="914400" cy="5333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a:t>Classifica-tion</a:t>
            </a:r>
            <a:endParaRPr lang="en-IN" sz="1200" dirty="0"/>
          </a:p>
        </p:txBody>
      </p:sp>
      <p:cxnSp>
        <p:nvCxnSpPr>
          <p:cNvPr id="25" name="Connector: Elbow 24">
            <a:extLst>
              <a:ext uri="{FF2B5EF4-FFF2-40B4-BE49-F238E27FC236}">
                <a16:creationId xmlns:a16="http://schemas.microsoft.com/office/drawing/2014/main" id="{3870503F-4A56-E761-1CD4-3D85EDA3B7FB}"/>
              </a:ext>
            </a:extLst>
          </p:cNvPr>
          <p:cNvCxnSpPr>
            <a:stCxn id="23" idx="1"/>
          </p:cNvCxnSpPr>
          <p:nvPr/>
        </p:nvCxnSpPr>
        <p:spPr>
          <a:xfrm rot="10800000">
            <a:off x="2685288" y="4267197"/>
            <a:ext cx="965962" cy="5778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F1FDA3BF-EA52-0CBB-9433-04A934D6CAFD}"/>
              </a:ext>
            </a:extLst>
          </p:cNvPr>
          <p:cNvCxnSpPr>
            <a:stCxn id="23" idx="1"/>
          </p:cNvCxnSpPr>
          <p:nvPr/>
        </p:nvCxnSpPr>
        <p:spPr>
          <a:xfrm rot="10800000" flipV="1">
            <a:off x="2685288" y="4845043"/>
            <a:ext cx="965962" cy="4889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42818E9E-481E-4E8B-AA83-75022A101290}"/>
              </a:ext>
            </a:extLst>
          </p:cNvPr>
          <p:cNvSpPr/>
          <p:nvPr/>
        </p:nvSpPr>
        <p:spPr>
          <a:xfrm>
            <a:off x="1828800" y="4056066"/>
            <a:ext cx="850137" cy="387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Cataract</a:t>
            </a:r>
            <a:endParaRPr lang="en-IN" sz="1200" dirty="0"/>
          </a:p>
        </p:txBody>
      </p:sp>
      <p:sp>
        <p:nvSpPr>
          <p:cNvPr id="29" name="Rectangle 28">
            <a:extLst>
              <a:ext uri="{FF2B5EF4-FFF2-40B4-BE49-F238E27FC236}">
                <a16:creationId xmlns:a16="http://schemas.microsoft.com/office/drawing/2014/main" id="{B60471A8-A9DC-F0B4-E584-649088EF17E8}"/>
              </a:ext>
            </a:extLst>
          </p:cNvPr>
          <p:cNvSpPr/>
          <p:nvPr/>
        </p:nvSpPr>
        <p:spPr>
          <a:xfrm>
            <a:off x="1828800" y="5022855"/>
            <a:ext cx="855726" cy="4889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Non-Cataract</a:t>
            </a:r>
            <a:endParaRPr lang="en-IN" sz="1200" dirty="0"/>
          </a:p>
        </p:txBody>
      </p:sp>
      <p:cxnSp>
        <p:nvCxnSpPr>
          <p:cNvPr id="39" name="Straight Arrow Connector 38">
            <a:extLst>
              <a:ext uri="{FF2B5EF4-FFF2-40B4-BE49-F238E27FC236}">
                <a16:creationId xmlns:a16="http://schemas.microsoft.com/office/drawing/2014/main" id="{65DB439D-7D78-336E-C722-76AA7E99C568}"/>
              </a:ext>
            </a:extLst>
          </p:cNvPr>
          <p:cNvCxnSpPr>
            <a:cxnSpLocks/>
            <a:endCxn id="23" idx="3"/>
          </p:cNvCxnSpPr>
          <p:nvPr/>
        </p:nvCxnSpPr>
        <p:spPr>
          <a:xfrm flipH="1">
            <a:off x="4565650" y="4845042"/>
            <a:ext cx="59055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610F7C83-6A0C-6D9A-7403-4AD4DBC1D5D0}"/>
              </a:ext>
            </a:extLst>
          </p:cNvPr>
          <p:cNvPicPr>
            <a:picLocks noChangeAspect="1"/>
          </p:cNvPicPr>
          <p:nvPr/>
        </p:nvPicPr>
        <p:blipFill>
          <a:blip r:embed="rId4"/>
          <a:stretch>
            <a:fillRect/>
          </a:stretch>
        </p:blipFill>
        <p:spPr>
          <a:xfrm>
            <a:off x="1862549" y="5665791"/>
            <a:ext cx="782638" cy="743894"/>
          </a:xfrm>
          <a:prstGeom prst="rect">
            <a:avLst/>
          </a:prstGeom>
        </p:spPr>
        <p:style>
          <a:lnRef idx="1">
            <a:schemeClr val="dk1"/>
          </a:lnRef>
          <a:fillRef idx="0">
            <a:schemeClr val="dk1"/>
          </a:fillRef>
          <a:effectRef idx="0">
            <a:schemeClr val="dk1"/>
          </a:effectRef>
          <a:fontRef idx="minor">
            <a:schemeClr val="tx1"/>
          </a:fontRef>
        </p:style>
      </p:pic>
      <p:cxnSp>
        <p:nvCxnSpPr>
          <p:cNvPr id="48" name="Straight Arrow Connector 47">
            <a:extLst>
              <a:ext uri="{FF2B5EF4-FFF2-40B4-BE49-F238E27FC236}">
                <a16:creationId xmlns:a16="http://schemas.microsoft.com/office/drawing/2014/main" id="{97A8DF1A-E38D-385C-5A60-0955C9D15C0D}"/>
              </a:ext>
            </a:extLst>
          </p:cNvPr>
          <p:cNvCxnSpPr>
            <a:stCxn id="29" idx="2"/>
            <a:endCxn id="42" idx="0"/>
          </p:cNvCxnSpPr>
          <p:nvPr/>
        </p:nvCxnSpPr>
        <p:spPr>
          <a:xfrm flipH="1">
            <a:off x="2253868" y="5511801"/>
            <a:ext cx="2795" cy="153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A45448CB-F2EF-CB73-7348-175F31B06205}"/>
              </a:ext>
            </a:extLst>
          </p:cNvPr>
          <p:cNvPicPr>
            <a:picLocks noChangeAspect="1"/>
          </p:cNvPicPr>
          <p:nvPr/>
        </p:nvPicPr>
        <p:blipFill>
          <a:blip r:embed="rId5"/>
          <a:stretch>
            <a:fillRect/>
          </a:stretch>
        </p:blipFill>
        <p:spPr>
          <a:xfrm>
            <a:off x="1024090" y="4004469"/>
            <a:ext cx="643457" cy="612521"/>
          </a:xfrm>
          <a:prstGeom prst="rect">
            <a:avLst/>
          </a:prstGeom>
        </p:spPr>
      </p:pic>
      <p:cxnSp>
        <p:nvCxnSpPr>
          <p:cNvPr id="53" name="Straight Arrow Connector 52">
            <a:extLst>
              <a:ext uri="{FF2B5EF4-FFF2-40B4-BE49-F238E27FC236}">
                <a16:creationId xmlns:a16="http://schemas.microsoft.com/office/drawing/2014/main" id="{D66E9EA0-F07B-E6D4-D8A0-A3F2EC0536CA}"/>
              </a:ext>
            </a:extLst>
          </p:cNvPr>
          <p:cNvCxnSpPr>
            <a:stCxn id="28" idx="1"/>
          </p:cNvCxnSpPr>
          <p:nvPr/>
        </p:nvCxnSpPr>
        <p:spPr>
          <a:xfrm flipH="1">
            <a:off x="1601558" y="4249741"/>
            <a:ext cx="2272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55041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4797</TotalTime>
  <Words>1001</Words>
  <Application>Microsoft Office PowerPoint</Application>
  <PresentationFormat>On-screen Show (4:3)</PresentationFormat>
  <Paragraphs>143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Schoolbook</vt:lpstr>
      <vt:lpstr>Times New Roman</vt:lpstr>
      <vt:lpstr>Wingdings 2</vt:lpstr>
      <vt:lpstr>View</vt:lpstr>
      <vt:lpstr>CMR TECHNICAL CAMPUS    UGC AUTONOMOUS        Accredited by NBA &amp; NAAC with A Grade            Approved by AICTE, New Delhi and Affiliated to JNTU,Hyderabad </vt:lpstr>
      <vt:lpstr>ABSTRACT</vt:lpstr>
      <vt:lpstr>EXISTING SYSTEM</vt:lpstr>
      <vt:lpstr>PROPOSED SYSTEM</vt:lpstr>
      <vt:lpstr>PowerPoint Presentation</vt:lpstr>
      <vt:lpstr>PowerPoint Presentation</vt:lpstr>
      <vt:lpstr>Hardware Requirements</vt:lpstr>
      <vt:lpstr>Software Requiremnts</vt:lpstr>
      <vt:lpstr>Project Architecture</vt:lpstr>
      <vt:lpstr>Modules</vt:lpstr>
      <vt:lpstr>Usecase Diagram</vt:lpstr>
      <vt:lpstr>Sequence Diagram</vt:lpstr>
      <vt:lpstr>Data Flow Diagram</vt:lpstr>
      <vt:lpstr>Sample Code</vt:lpstr>
      <vt:lpstr>Sample Code</vt:lpstr>
      <vt:lpstr>PowerPoint Presentation</vt:lpstr>
      <vt:lpstr>Results</vt:lpstr>
      <vt:lpstr>Results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CMR TECHINCAL CAMPUS            UGC AUTONOMOUS  Accredited by NBA &amp; NAAC with A Grade Approved by AICTE,           New Delhi and Affiliated to JNTU, Hyderabad</dc:title>
  <dc:creator>Ranjith</dc:creator>
  <cp:lastModifiedBy>Harsha Vardhan</cp:lastModifiedBy>
  <cp:revision>287</cp:revision>
  <dcterms:created xsi:type="dcterms:W3CDTF">2021-10-03T23:13:51Z</dcterms:created>
  <dcterms:modified xsi:type="dcterms:W3CDTF">2022-05-24T08:44:49Z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fead5b5438544af6ba80881e9efa5ef9</vt:lpwstr>
  </property>
</Properties>
</file>