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439D8-3E32-2FC5-F5AF-04BB62F1251B}" v="1133" dt="2020-05-16T07:53:44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185F8-50C0-4973-A972-2109B4F9C1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9B6E98-59F5-4BDC-BB1B-21635DF6E82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Why it 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calls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base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class </a:t>
          </a:r>
          <a:r>
            <a:rPr lang="en-US" dirty="0">
              <a:solidFill>
                <a:schemeClr val="tx1"/>
              </a:solidFill>
            </a:rPr>
            <a:t>fun1</a:t>
          </a:r>
          <a:r>
            <a:rPr lang="en-US" b="0" i="0" u="none" strike="noStrike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?</a:t>
          </a:r>
          <a:endParaRPr lang="en-US" dirty="0">
            <a:solidFill>
              <a:schemeClr val="tx1"/>
            </a:solidFill>
          </a:endParaRPr>
        </a:p>
      </dgm:t>
    </dgm:pt>
    <dgm:pt modelId="{738EDF86-5F6F-4F58-8C9A-82F65429D1BA}" type="parTrans" cxnId="{E3261376-7320-44E1-899C-C16957155036}">
      <dgm:prSet/>
      <dgm:spPr/>
      <dgm:t>
        <a:bodyPr/>
        <a:lstStyle/>
        <a:p>
          <a:endParaRPr lang="en-US"/>
        </a:p>
      </dgm:t>
    </dgm:pt>
    <dgm:pt modelId="{3B7CD3B4-AB4E-4842-B2A6-7E6E8F02E8FF}" type="sibTrans" cxnId="{E3261376-7320-44E1-899C-C16957155036}">
      <dgm:prSet/>
      <dgm:spPr/>
      <dgm:t>
        <a:bodyPr/>
        <a:lstStyle/>
        <a:p>
          <a:endParaRPr lang="en-US"/>
        </a:p>
      </dgm:t>
    </dgm:pt>
    <dgm:pt modelId="{B365E015-713D-4C0E-BC7F-DD09F678E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Because pointer "</a:t>
          </a:r>
          <a:r>
            <a:rPr lang="en-US" dirty="0" err="1">
              <a:solidFill>
                <a:schemeClr val="tx1"/>
              </a:solidFill>
            </a:rPr>
            <a:t>ptr</a:t>
          </a:r>
          <a:r>
            <a:rPr lang="en-US" dirty="0">
              <a:solidFill>
                <a:schemeClr val="tx1"/>
              </a:solidFill>
            </a:rPr>
            <a:t>" is type base and it is looking for its own type define in derived class object.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 Same is applicable for the code b =d and b.fun1();</a:t>
          </a:r>
          <a:endParaRPr lang="en-US" dirty="0">
            <a:solidFill>
              <a:schemeClr val="tx1"/>
            </a:solidFill>
          </a:endParaRPr>
        </a:p>
      </dgm:t>
    </dgm:pt>
    <dgm:pt modelId="{67C2C107-17AF-401F-BC8C-36A2A8DBFB26}" type="parTrans" cxnId="{49C65494-179C-4B06-AB00-884AA19DBA5F}">
      <dgm:prSet/>
      <dgm:spPr/>
      <dgm:t>
        <a:bodyPr/>
        <a:lstStyle/>
        <a:p>
          <a:endParaRPr lang="en-US"/>
        </a:p>
      </dgm:t>
    </dgm:pt>
    <dgm:pt modelId="{719DA59F-BEFB-4033-9601-68EDDFA9E9CD}" type="sibTrans" cxnId="{49C65494-179C-4B06-AB00-884AA19DBA5F}">
      <dgm:prSet/>
      <dgm:spPr/>
      <dgm:t>
        <a:bodyPr/>
        <a:lstStyle/>
        <a:p>
          <a:endParaRPr lang="en-US"/>
        </a:p>
      </dgm:t>
    </dgm:pt>
    <dgm:pt modelId="{9D3E21B9-F65C-4333-B32F-4531861CA811}" type="pres">
      <dgm:prSet presAssocID="{471185F8-50C0-4973-A972-2109B4F9C113}" presName="root" presStyleCnt="0">
        <dgm:presLayoutVars>
          <dgm:dir/>
          <dgm:resizeHandles val="exact"/>
        </dgm:presLayoutVars>
      </dgm:prSet>
      <dgm:spPr/>
    </dgm:pt>
    <dgm:pt modelId="{D4457D60-8629-4552-8D67-601E5A7DB330}" type="pres">
      <dgm:prSet presAssocID="{CB9B6E98-59F5-4BDC-BB1B-21635DF6E825}" presName="compNode" presStyleCnt="0"/>
      <dgm:spPr/>
    </dgm:pt>
    <dgm:pt modelId="{D12080E3-A7F9-49FD-8B83-C797294FF495}" type="pres">
      <dgm:prSet presAssocID="{CB9B6E98-59F5-4BDC-BB1B-21635DF6E825}" presName="bgRect" presStyleLbl="bgShp" presStyleIdx="0" presStyleCnt="2"/>
      <dgm:spPr/>
    </dgm:pt>
    <dgm:pt modelId="{90412470-9500-4366-A6D0-F124C5045DDD}" type="pres">
      <dgm:prSet presAssocID="{CB9B6E98-59F5-4BDC-BB1B-21635DF6E8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3C00B48C-C571-4B0C-BB9D-0EF586EA2865}" type="pres">
      <dgm:prSet presAssocID="{CB9B6E98-59F5-4BDC-BB1B-21635DF6E825}" presName="spaceRect" presStyleCnt="0"/>
      <dgm:spPr/>
    </dgm:pt>
    <dgm:pt modelId="{A491CAA5-BEC1-4D5F-B78A-6C96A960C4BB}" type="pres">
      <dgm:prSet presAssocID="{CB9B6E98-59F5-4BDC-BB1B-21635DF6E825}" presName="parTx" presStyleLbl="revTx" presStyleIdx="0" presStyleCnt="2">
        <dgm:presLayoutVars>
          <dgm:chMax val="0"/>
          <dgm:chPref val="0"/>
        </dgm:presLayoutVars>
      </dgm:prSet>
      <dgm:spPr/>
    </dgm:pt>
    <dgm:pt modelId="{92419BB2-4A67-46E4-B472-935783F36B93}" type="pres">
      <dgm:prSet presAssocID="{3B7CD3B4-AB4E-4842-B2A6-7E6E8F02E8FF}" presName="sibTrans" presStyleCnt="0"/>
      <dgm:spPr/>
    </dgm:pt>
    <dgm:pt modelId="{4BAB2416-8620-44D6-B678-2ED0976F27DF}" type="pres">
      <dgm:prSet presAssocID="{B365E015-713D-4C0E-BC7F-DD09F678EA14}" presName="compNode" presStyleCnt="0"/>
      <dgm:spPr/>
    </dgm:pt>
    <dgm:pt modelId="{23F8C77E-8528-411A-AAFD-09BA8037020E}" type="pres">
      <dgm:prSet presAssocID="{B365E015-713D-4C0E-BC7F-DD09F678EA14}" presName="bgRect" presStyleLbl="bgShp" presStyleIdx="1" presStyleCnt="2"/>
      <dgm:spPr/>
    </dgm:pt>
    <dgm:pt modelId="{9C6A2640-9144-4CAB-A560-3BF61DA13117}" type="pres">
      <dgm:prSet presAssocID="{B365E015-713D-4C0E-BC7F-DD09F678EA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C7977C20-0B2A-4A08-A3D9-2A1FD7FF86E4}" type="pres">
      <dgm:prSet presAssocID="{B365E015-713D-4C0E-BC7F-DD09F678EA14}" presName="spaceRect" presStyleCnt="0"/>
      <dgm:spPr/>
    </dgm:pt>
    <dgm:pt modelId="{8F526E02-8AF3-4ECD-A2DC-C131826B195A}" type="pres">
      <dgm:prSet presAssocID="{B365E015-713D-4C0E-BC7F-DD09F678EA1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2B4303-0F1F-45DE-B1FA-1370D02B3470}" type="presOf" srcId="{CB9B6E98-59F5-4BDC-BB1B-21635DF6E825}" destId="{A491CAA5-BEC1-4D5F-B78A-6C96A960C4BB}" srcOrd="0" destOrd="0" presId="urn:microsoft.com/office/officeart/2018/2/layout/IconVerticalSolidList"/>
    <dgm:cxn modelId="{3C44631B-BE76-4F6D-80A4-9E1D0DF2679A}" type="presOf" srcId="{B365E015-713D-4C0E-BC7F-DD09F678EA14}" destId="{8F526E02-8AF3-4ECD-A2DC-C131826B195A}" srcOrd="0" destOrd="0" presId="urn:microsoft.com/office/officeart/2018/2/layout/IconVerticalSolidList"/>
    <dgm:cxn modelId="{BD7CEE50-D275-4304-910B-9ACA7D60F458}" type="presOf" srcId="{471185F8-50C0-4973-A972-2109B4F9C113}" destId="{9D3E21B9-F65C-4333-B32F-4531861CA811}" srcOrd="0" destOrd="0" presId="urn:microsoft.com/office/officeart/2018/2/layout/IconVerticalSolidList"/>
    <dgm:cxn modelId="{E3261376-7320-44E1-899C-C16957155036}" srcId="{471185F8-50C0-4973-A972-2109B4F9C113}" destId="{CB9B6E98-59F5-4BDC-BB1B-21635DF6E825}" srcOrd="0" destOrd="0" parTransId="{738EDF86-5F6F-4F58-8C9A-82F65429D1BA}" sibTransId="{3B7CD3B4-AB4E-4842-B2A6-7E6E8F02E8FF}"/>
    <dgm:cxn modelId="{49C65494-179C-4B06-AB00-884AA19DBA5F}" srcId="{471185F8-50C0-4973-A972-2109B4F9C113}" destId="{B365E015-713D-4C0E-BC7F-DD09F678EA14}" srcOrd="1" destOrd="0" parTransId="{67C2C107-17AF-401F-BC8C-36A2A8DBFB26}" sibTransId="{719DA59F-BEFB-4033-9601-68EDDFA9E9CD}"/>
    <dgm:cxn modelId="{2FFBF5EE-EAD7-4DCD-A1F1-F341245B1D44}" type="presParOf" srcId="{9D3E21B9-F65C-4333-B32F-4531861CA811}" destId="{D4457D60-8629-4552-8D67-601E5A7DB330}" srcOrd="0" destOrd="0" presId="urn:microsoft.com/office/officeart/2018/2/layout/IconVerticalSolidList"/>
    <dgm:cxn modelId="{802E0891-19BB-4E51-87DC-1E94EF3E0A22}" type="presParOf" srcId="{D4457D60-8629-4552-8D67-601E5A7DB330}" destId="{D12080E3-A7F9-49FD-8B83-C797294FF495}" srcOrd="0" destOrd="0" presId="urn:microsoft.com/office/officeart/2018/2/layout/IconVerticalSolidList"/>
    <dgm:cxn modelId="{395E0C0C-8F25-4281-80DB-8E4DE04BE827}" type="presParOf" srcId="{D4457D60-8629-4552-8D67-601E5A7DB330}" destId="{90412470-9500-4366-A6D0-F124C5045DDD}" srcOrd="1" destOrd="0" presId="urn:microsoft.com/office/officeart/2018/2/layout/IconVerticalSolidList"/>
    <dgm:cxn modelId="{903E94F0-82A6-4D3D-89AF-932C9C600D00}" type="presParOf" srcId="{D4457D60-8629-4552-8D67-601E5A7DB330}" destId="{3C00B48C-C571-4B0C-BB9D-0EF586EA2865}" srcOrd="2" destOrd="0" presId="urn:microsoft.com/office/officeart/2018/2/layout/IconVerticalSolidList"/>
    <dgm:cxn modelId="{55A88B5B-414B-434D-B3F7-45EA1D64E15C}" type="presParOf" srcId="{D4457D60-8629-4552-8D67-601E5A7DB330}" destId="{A491CAA5-BEC1-4D5F-B78A-6C96A960C4BB}" srcOrd="3" destOrd="0" presId="urn:microsoft.com/office/officeart/2018/2/layout/IconVerticalSolidList"/>
    <dgm:cxn modelId="{B9EC3040-232F-400D-8A9A-EF8D7367CD75}" type="presParOf" srcId="{9D3E21B9-F65C-4333-B32F-4531861CA811}" destId="{92419BB2-4A67-46E4-B472-935783F36B93}" srcOrd="1" destOrd="0" presId="urn:microsoft.com/office/officeart/2018/2/layout/IconVerticalSolidList"/>
    <dgm:cxn modelId="{959C7B5C-A482-4930-862F-0BD02D4A00CA}" type="presParOf" srcId="{9D3E21B9-F65C-4333-B32F-4531861CA811}" destId="{4BAB2416-8620-44D6-B678-2ED0976F27DF}" srcOrd="2" destOrd="0" presId="urn:microsoft.com/office/officeart/2018/2/layout/IconVerticalSolidList"/>
    <dgm:cxn modelId="{BA0E8508-19CC-4D47-85E4-77440E3B3945}" type="presParOf" srcId="{4BAB2416-8620-44D6-B678-2ED0976F27DF}" destId="{23F8C77E-8528-411A-AAFD-09BA8037020E}" srcOrd="0" destOrd="0" presId="urn:microsoft.com/office/officeart/2018/2/layout/IconVerticalSolidList"/>
    <dgm:cxn modelId="{F49B949C-AAF5-4904-81D9-884875542594}" type="presParOf" srcId="{4BAB2416-8620-44D6-B678-2ED0976F27DF}" destId="{9C6A2640-9144-4CAB-A560-3BF61DA13117}" srcOrd="1" destOrd="0" presId="urn:microsoft.com/office/officeart/2018/2/layout/IconVerticalSolidList"/>
    <dgm:cxn modelId="{110E4599-568A-476E-A267-91A7AC9E04F9}" type="presParOf" srcId="{4BAB2416-8620-44D6-B678-2ED0976F27DF}" destId="{C7977C20-0B2A-4A08-A3D9-2A1FD7FF86E4}" srcOrd="2" destOrd="0" presId="urn:microsoft.com/office/officeart/2018/2/layout/IconVerticalSolidList"/>
    <dgm:cxn modelId="{8CCD1AE9-58B1-46FE-A93B-E3452476FB1F}" type="presParOf" srcId="{4BAB2416-8620-44D6-B678-2ED0976F27DF}" destId="{8F526E02-8AF3-4ECD-A2DC-C131826B19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080E3-A7F9-49FD-8B83-C797294FF49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12470-9500-4366-A6D0-F124C5045DD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1CAA5-BEC1-4D5F-B78A-6C96A960C4B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Why it </a:t>
          </a:r>
          <a:r>
            <a:rPr lang="en-US" sz="2000" kern="1200" dirty="0">
              <a:solidFill>
                <a:schemeClr val="tx1"/>
              </a:solidFill>
              <a:latin typeface="Calibri Light" panose="020F0302020204030204"/>
            </a:rPr>
            <a:t>calls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  <a:latin typeface="Calibri Light" panose="020F0302020204030204"/>
            </a:rPr>
            <a:t>base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  <a:latin typeface="Calibri Light" panose="020F0302020204030204"/>
            </a:rPr>
            <a:t>class </a:t>
          </a:r>
          <a:r>
            <a:rPr lang="en-US" sz="2000" kern="1200" dirty="0">
              <a:solidFill>
                <a:schemeClr val="tx1"/>
              </a:solidFill>
            </a:rPr>
            <a:t>fun1</a:t>
          </a:r>
          <a:r>
            <a:rPr lang="en-US" sz="2000" b="0" i="0" u="none" strike="noStrike" kern="1200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?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039300" y="956381"/>
        <a:ext cx="4474303" cy="1765627"/>
      </dsp:txXfrm>
    </dsp:sp>
    <dsp:sp modelId="{23F8C77E-8528-411A-AAFD-09BA8037020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A2640-9144-4CAB-A560-3BF61DA1311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26E02-8AF3-4ECD-A2DC-C131826B195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Because pointer "</a:t>
          </a:r>
          <a:r>
            <a:rPr lang="en-US" sz="2000" kern="1200" dirty="0" err="1">
              <a:solidFill>
                <a:schemeClr val="tx1"/>
              </a:solidFill>
            </a:rPr>
            <a:t>ptr</a:t>
          </a:r>
          <a:r>
            <a:rPr lang="en-US" sz="2000" kern="1200" dirty="0">
              <a:solidFill>
                <a:schemeClr val="tx1"/>
              </a:solidFill>
            </a:rPr>
            <a:t>" is type base and it is looking for its own type define in derived class object.</a:t>
          </a:r>
          <a:r>
            <a:rPr lang="en-US" sz="2000" kern="1200" dirty="0">
              <a:solidFill>
                <a:schemeClr val="tx1"/>
              </a:solidFill>
              <a:latin typeface="Calibri Light" panose="020F0302020204030204"/>
            </a:rPr>
            <a:t> Same is applicable for the code b =d and b.fun1();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>
                <a:cs typeface="Calibri Light"/>
              </a:rPr>
              <a:t>Virtual function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cs typeface="Calibri"/>
              </a:rPr>
              <a:t>A mystery resolved......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3C84-8AA8-48D3-BE80-0BBC51F4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happens if we do not use "virtual"?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F206-70D9-49D2-A20B-CE72500B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What happens if we do not use "virtual" keyword in the base class?</a:t>
            </a:r>
          </a:p>
          <a:p>
            <a:r>
              <a:rPr lang="en-US" dirty="0">
                <a:cs typeface="Calibri"/>
              </a:rPr>
              <a:t>Compiler compiles the code and start static binding of the code which is part of the derived class.</a:t>
            </a:r>
          </a:p>
          <a:p>
            <a:r>
              <a:rPr lang="en-US" dirty="0">
                <a:cs typeface="Calibri"/>
              </a:rPr>
              <a:t>It does not create a polymorphic class means not run time information or Virtual function table.</a:t>
            </a:r>
          </a:p>
          <a:p>
            <a:r>
              <a:rPr lang="en-US" dirty="0">
                <a:cs typeface="Calibri"/>
              </a:rPr>
              <a:t>Take a look of the code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28267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341D-553E-4B12-B417-6222625C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986DAE-28C9-457D-8D1B-A8C0D4321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899" y="143475"/>
            <a:ext cx="5642427" cy="62635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FBB105-66A0-42B1-9866-B22C9D15E81E}"/>
              </a:ext>
            </a:extLst>
          </p:cNvPr>
          <p:cNvSpPr/>
          <p:nvPr/>
        </p:nvSpPr>
        <p:spPr>
          <a:xfrm>
            <a:off x="7594121" y="139461"/>
            <a:ext cx="2832338" cy="179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Address 100</a:t>
            </a:r>
          </a:p>
          <a:p>
            <a:pPr algn="ctr"/>
            <a:r>
              <a:rPr lang="en-US" dirty="0">
                <a:cs typeface="Calibri"/>
              </a:rPr>
              <a:t>Cass B, object b</a:t>
            </a:r>
          </a:p>
          <a:p>
            <a:pPr algn="ctr"/>
            <a:r>
              <a:rPr lang="en-US" dirty="0">
                <a:cs typeface="Calibri"/>
              </a:rPr>
              <a:t>Fun1()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7A6B22-9B83-42CB-A448-D7370EF795E4}"/>
              </a:ext>
            </a:extLst>
          </p:cNvPr>
          <p:cNvSpPr/>
          <p:nvPr/>
        </p:nvSpPr>
        <p:spPr>
          <a:xfrm>
            <a:off x="7593222" y="2510827"/>
            <a:ext cx="2774828" cy="33355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Address 2000</a:t>
            </a:r>
          </a:p>
          <a:p>
            <a:pPr algn="ctr"/>
            <a:r>
              <a:rPr lang="en-US" dirty="0">
                <a:cs typeface="Calibri"/>
              </a:rPr>
              <a:t>Class D, object d</a:t>
            </a:r>
          </a:p>
          <a:p>
            <a:pPr algn="ctr"/>
            <a:r>
              <a:rPr lang="en-US" dirty="0">
                <a:cs typeface="Calibri"/>
              </a:rPr>
              <a:t>Fun1()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A39BF3-EC12-4800-A768-F05510E4339E}"/>
              </a:ext>
            </a:extLst>
          </p:cNvPr>
          <p:cNvSpPr/>
          <p:nvPr/>
        </p:nvSpPr>
        <p:spPr>
          <a:xfrm>
            <a:off x="7966136" y="3732003"/>
            <a:ext cx="1912187" cy="1912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Class B</a:t>
            </a:r>
          </a:p>
          <a:p>
            <a:pPr algn="ctr"/>
            <a:r>
              <a:rPr lang="en-US" dirty="0">
                <a:cs typeface="Calibri"/>
              </a:rPr>
              <a:t>Fun1()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1CFCFB-695D-4AC5-A14D-80B1AF14F163}"/>
              </a:ext>
            </a:extLst>
          </p:cNvPr>
          <p:cNvSpPr/>
          <p:nvPr/>
        </p:nvSpPr>
        <p:spPr>
          <a:xfrm>
            <a:off x="5794255" y="2394010"/>
            <a:ext cx="1480867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Ptr</a:t>
            </a:r>
            <a:r>
              <a:rPr lang="en-US" dirty="0">
                <a:cs typeface="Calibri"/>
              </a:rPr>
              <a:t> = 2000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56A0B-02A5-48F5-B460-58AFB821058C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C8FB5E-86D3-4928-AFA9-E27D52EE5368}"/>
              </a:ext>
            </a:extLst>
          </p:cNvPr>
          <p:cNvCxnSpPr/>
          <p:nvPr/>
        </p:nvCxnSpPr>
        <p:spPr>
          <a:xfrm flipV="1">
            <a:off x="2198118" y="718689"/>
            <a:ext cx="5357004" cy="361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8282C-E483-4443-A017-BB7B9AE7D5E8}"/>
              </a:ext>
            </a:extLst>
          </p:cNvPr>
          <p:cNvCxnSpPr/>
          <p:nvPr/>
        </p:nvCxnSpPr>
        <p:spPr>
          <a:xfrm flipV="1">
            <a:off x="2340993" y="2615603"/>
            <a:ext cx="5500778" cy="23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345A54-83B2-42B0-8635-E56B739F17FE}"/>
              </a:ext>
            </a:extLst>
          </p:cNvPr>
          <p:cNvCxnSpPr/>
          <p:nvPr/>
        </p:nvCxnSpPr>
        <p:spPr>
          <a:xfrm flipV="1">
            <a:off x="2066923" y="3851155"/>
            <a:ext cx="6075873" cy="2176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DFB8BF-1DF5-43B2-8690-5BC1A72A3591}"/>
              </a:ext>
            </a:extLst>
          </p:cNvPr>
          <p:cNvCxnSpPr/>
          <p:nvPr/>
        </p:nvCxnSpPr>
        <p:spPr>
          <a:xfrm flipV="1">
            <a:off x="1835989" y="3835880"/>
            <a:ext cx="6205267" cy="129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794EA9-539A-48D3-BB5A-6D89E0837007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9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898F85-4225-4931-9F2F-17B4AF8BA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2F598-370A-4FB1-90C8-763462A65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C847E-90AD-4F6B-8731-3AC9F38B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44" y="928048"/>
            <a:ext cx="4221512" cy="2938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Output of the program</a:t>
            </a:r>
            <a:br>
              <a:rPr lang="en-US" sz="3200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alpha val="60000"/>
                  </a:schemeClr>
                </a:solidFill>
                <a:cs typeface="Calibri Light"/>
              </a:rPr>
              <a:t>Compiled with VS 2019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094C1A9-4511-4809-A8C0-22772BCD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47" b="-1"/>
          <a:stretch/>
        </p:blipFill>
        <p:spPr>
          <a:xfrm>
            <a:off x="7864648" y="2103717"/>
            <a:ext cx="2622454" cy="26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5D784-20EE-4A14-8CC6-578B875E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Why????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7B41B-74B8-42D0-BBA9-346B4C0BF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424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9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map&#10;&#10;Description generated with high confidence">
            <a:extLst>
              <a:ext uri="{FF2B5EF4-FFF2-40B4-BE49-F238E27FC236}">
                <a16:creationId xmlns:a16="http://schemas.microsoft.com/office/drawing/2014/main" id="{76C919D3-EAE3-4230-A5DD-180A64E3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295509"/>
            <a:ext cx="8465388" cy="62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F58354-BE3B-45AC-91BE-13BC80C1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182858"/>
            <a:ext cx="8767312" cy="65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Virtual function</vt:lpstr>
      <vt:lpstr>What happens if we do not use "virtual"?</vt:lpstr>
      <vt:lpstr>PowerPoint Presentation</vt:lpstr>
      <vt:lpstr>Output of the program Compiled with VS 2019</vt:lpstr>
      <vt:lpstr>Why????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204</cp:revision>
  <dcterms:created xsi:type="dcterms:W3CDTF">2020-05-16T07:12:47Z</dcterms:created>
  <dcterms:modified xsi:type="dcterms:W3CDTF">2020-05-16T08:31:18Z</dcterms:modified>
</cp:coreProperties>
</file>