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3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261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Sprocket Central P</a:t>
            </a:r>
            <a:r>
              <a:rPr lang="en-IN" dirty="0" err="1"/>
              <a:t>vt</a:t>
            </a:r>
            <a:r>
              <a:rPr dirty="0"/>
              <a:t>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IN" dirty="0"/>
              <a:t>Data Analytics Division</a:t>
            </a:r>
            <a:r>
              <a:rPr dirty="0"/>
              <a:t> - [Engagement Manager], [Senior Consultant], </a:t>
            </a:r>
            <a:r>
              <a:rPr lang="en-IN"/>
              <a:t>Bhargav M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Existing customer analysis to predict trends and generate business with new customer list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2057054"/>
            <a:ext cx="8565599" cy="2822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Several plots have been visualised to find relationship between the features to get a better understanding of the current database of customers. The feature selection is as follows: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Age, gender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Job industry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Wealth segment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Cars owned, bike purchased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Profit and the transaction month</a:t>
            </a:r>
          </a:p>
          <a:p>
            <a:endParaRPr lang="en-IN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Age and Gender Distributions in current and target database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683081"/>
            <a:ext cx="3414785" cy="2082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We can see that the age and gender distribution is very similar in the current customers and the target customers.</a:t>
            </a:r>
          </a:p>
          <a:p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The age group between 40-60 is more predominant in both the databases</a:t>
            </a:r>
          </a:p>
          <a:p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The count of male and female in both the databases are very similar.</a:t>
            </a:r>
            <a:endParaRPr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876A4D-B4E2-FCF6-6F6B-58030625E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020" y="3077089"/>
            <a:ext cx="2949335" cy="19662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EAC462-47BF-7C70-1E68-DF3A98039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856" y="3077089"/>
            <a:ext cx="2871906" cy="19146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D3A445-8699-CAAC-832E-7B216B8A7B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032" t="51756" r="54783" b="16989"/>
          <a:stretch/>
        </p:blipFill>
        <p:spPr>
          <a:xfrm>
            <a:off x="3782793" y="1534571"/>
            <a:ext cx="2394290" cy="16075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64C451-D9ED-F9EE-D5D6-AC8EC24525F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744" y="1377337"/>
            <a:ext cx="2549628" cy="169975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Job category and its relationship with gender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6" y="1683081"/>
            <a:ext cx="2361194" cy="3356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We notice that the top 3 job categories in the current database are Manufacturing, Financial services and Health which reflects in the target database as well.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There is a very minute difference in the count of male and female which suggests that the gender can be ignored with respect to the job category of the customers.</a:t>
            </a:r>
            <a:endParaRPr sz="1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9F9543-94B6-64AA-5841-395F2BA2F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429" y="1516281"/>
            <a:ext cx="3414786" cy="1780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BEF28F8-5AE9-52CB-73C4-FE40AAB04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215" y="1504999"/>
            <a:ext cx="3414785" cy="1792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8DFFD5D-8627-9FB0-612F-65664ADD1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214" y="3262845"/>
            <a:ext cx="3414786" cy="1792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CEA940A-9513-4829-F9A6-16CA8188A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427" y="3274127"/>
            <a:ext cx="3414786" cy="1780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17908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Wealth segment and its relationship with gender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6" y="1683081"/>
            <a:ext cx="2361194" cy="3356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The mass affluent customer base has the highest number of purchases in the current database compared to the affluent and HNI.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The female customers in the mass affluent has the highest number of purchases in the customer 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We see the same trend of customer distribution seen in the target database as well.</a:t>
            </a:r>
            <a:endParaRPr sz="12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D21B1F1-2EFA-08BD-43F3-0DF62B7B1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027" y="1599626"/>
            <a:ext cx="2590800" cy="1745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BB1011B-2130-57A4-7C4E-60ECD6333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027" y="3361473"/>
            <a:ext cx="2590800" cy="176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F269836-EDC2-1580-4A82-FF1BCDE56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008" y="1599626"/>
            <a:ext cx="2548559" cy="1745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C0E72859-5877-E29F-B65A-C7208E9F8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008" y="3375823"/>
            <a:ext cx="2548559" cy="1745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89003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912131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Car owned and bike purchased across gender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1870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Almost 50% of the customers across both genders own cars with the female leading in number slightly.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The consensus for the target customers show similar results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The bike purchases are also a significant number in both the genders.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The target customer list has a similar ratio of cars owned across gender and few bike purchases.</a:t>
            </a:r>
            <a:endParaRPr sz="1200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BAD7651-90C5-A656-7107-E79909BC3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867" y="3207771"/>
            <a:ext cx="2821050" cy="1932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70CDA1E-FBCB-C21C-5846-CEABFD2C3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141" y="3267761"/>
            <a:ext cx="1764891" cy="1845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B7A9E6E-EB7A-72EF-9EC3-05991C30E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867" y="1336812"/>
            <a:ext cx="2821050" cy="191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7686B519-C2BE-0A23-C176-291653E9F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141" y="1454268"/>
            <a:ext cx="1764891" cy="184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Wealth segment interpretation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1645554"/>
            <a:ext cx="4134600" cy="2932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The mass affluent customers between ages 40-50 show the most purchases in the current customer database.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New South Wales has the highest number of purchases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We can target the mass customers and increase their number in the database for better profits.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Most of the target customer lie between the ages of 40-70.We can market bike purchases for the ages 20-40 for better profits.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As NSW already has decent profits compared to the other two states, we can target marketing in QLD and VIC to further the profits.</a:t>
            </a:r>
            <a:endParaRPr sz="1200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251FD92D-D771-A290-0DED-BE0551883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999" y="1543342"/>
            <a:ext cx="2309813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2E54FA62-0E35-581D-1953-6979BB0D0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813" y="1434613"/>
            <a:ext cx="2739456" cy="186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7E32EE4A-1789-64FB-AAAF-F7C3D5C30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999" y="3348552"/>
            <a:ext cx="2309813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53D2A603-2090-1AE9-0721-4C92F123C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071" y="3282171"/>
            <a:ext cx="2716940" cy="186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449</Words>
  <Application>Microsoft Office PowerPoint</Application>
  <PresentationFormat>On-screen Show (16:9)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Priyanka Chandramohan</dc:creator>
  <cp:lastModifiedBy>Bhargav Mallareddi</cp:lastModifiedBy>
  <cp:revision>5</cp:revision>
  <dcterms:modified xsi:type="dcterms:W3CDTF">2024-10-04T07:04:52Z</dcterms:modified>
</cp:coreProperties>
</file>