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3" r:id="rId6"/>
    <p:sldId id="265" r:id="rId7"/>
    <p:sldId id="264" r:id="rId8"/>
    <p:sldId id="266" r:id="rId9"/>
    <p:sldId id="260" r:id="rId10"/>
    <p:sldId id="259" r:id="rId11"/>
  </p:sldIdLst>
  <p:sldSz cx="12192000" cy="6858000"/>
  <p:notesSz cx="6858000" cy="9144000"/>
  <p:embeddedFontLst>
    <p:embeddedFont>
      <p:font typeface="Lato Black" panose="020F0502020204030203" pitchFamily="34" charset="0"/>
      <p:bold r:id="rId13"/>
      <p:boldItalic r:id="rId14"/>
    </p:embeddedFont>
    <p:embeddedFont>
      <p:font typeface="Libre Baskerville" panose="02000000000000000000" pitchFamily="2" charset="0"/>
      <p:regular r:id="rId15"/>
      <p:bold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hargavanaik24/Amca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AMCAT Data Analysis</a:t>
            </a:r>
            <a:br>
              <a:rPr lang="en-IN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1987772" y="1859359"/>
            <a:ext cx="8615912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name is Venna Leela Sai Devi. I completed Under graduation and  Currently focusing on Generative AI.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b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Goal is to leverage usage of  AI  across different industries making things better with the help of AI.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800" b="1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https://github.com/bhargavanaik24/Amcat</a:t>
            </a:r>
            <a:endParaRPr lang="en-IN" sz="1800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800" b="1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Linkedin</a:t>
            </a:r>
            <a:r>
              <a:rPr lang="en-IN" sz="1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: https://www.linkedin.com/in/bhargava-naik-banoth-48a8b8333/</a:t>
            </a:r>
            <a:endParaRPr sz="1800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C7245A-4457-7114-090E-E3509A970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43200" y="643555"/>
            <a:ext cx="9144000" cy="582205"/>
          </a:xfrm>
        </p:spPr>
        <p:txBody>
          <a:bodyPr>
            <a:noAutofit/>
          </a:bodyPr>
          <a:lstStyle/>
          <a:p>
            <a:r>
              <a:rPr lang="en-IN" sz="4400" b="1" dirty="0">
                <a:solidFill>
                  <a:srgbClr val="FF0000"/>
                </a:solidFill>
              </a:rPr>
              <a:t>Agenda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90038A7-FB2D-DD97-5E9F-521C2F70B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726" y="2107474"/>
            <a:ext cx="9248502" cy="28575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Introduction</a:t>
            </a:r>
            <a:r>
              <a:rPr lang="en-US" b="1" dirty="0">
                <a:solidFill>
                  <a:schemeClr val="accent1"/>
                </a:solidFill>
              </a:rPr>
              <a:t>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 Dataset is released by AMCAT which is an organization will conduct test for the Engineering students who seeking job.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The Test results was shared with recruiters they will conduct the direct interview for students who performed well.</a:t>
            </a:r>
          </a:p>
          <a:p>
            <a:pPr marL="50800" indent="0" algn="l"/>
            <a:endParaRPr lang="en-US" b="1" dirty="0"/>
          </a:p>
          <a:p>
            <a:pPr algn="l"/>
            <a:r>
              <a:rPr lang="en-US" b="1" dirty="0"/>
              <a:t>Objective</a:t>
            </a:r>
            <a:r>
              <a:rPr lang="en-US" dirty="0"/>
              <a:t>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Based on students performance on AMCAT Test, Engineering Background find out salary, </a:t>
            </a:r>
            <a:r>
              <a:rPr lang="en-US" dirty="0" err="1"/>
              <a:t>jobTitles</a:t>
            </a:r>
            <a:r>
              <a:rPr lang="en-US" dirty="0"/>
              <a:t>, </a:t>
            </a:r>
            <a:r>
              <a:rPr lang="en-US" dirty="0" err="1"/>
              <a:t>Joblocations</a:t>
            </a:r>
            <a:r>
              <a:rPr lang="en-US" dirty="0"/>
              <a:t>, Employment Roles.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24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08AE3-E3F5-E5DB-B968-2F538C668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2188" y="13647"/>
            <a:ext cx="6646877" cy="1276889"/>
          </a:xfrm>
        </p:spPr>
        <p:txBody>
          <a:bodyPr>
            <a:normAutofit fontScale="90000"/>
          </a:bodyPr>
          <a:lstStyle/>
          <a:p>
            <a:r>
              <a:rPr lang="en-IN" sz="4400" b="1" u="sng" dirty="0">
                <a:solidFill>
                  <a:srgbClr val="FF0000"/>
                </a:solidFill>
              </a:rPr>
              <a:t>Exploratory Data Analysis: </a:t>
            </a:r>
            <a:br>
              <a:rPr lang="en-IN" sz="4400" dirty="0"/>
            </a:br>
            <a:endParaRPr lang="en-IN" sz="44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D876EBD-F547-690D-2DCC-E6C89F4AC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651" y="988532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US" b="1" i="1" dirty="0"/>
              <a:t>Data Cleaning Steps :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As you see in right side plot salary feature has outliers. Conducted IQR method to detect outliers.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i="1" dirty="0"/>
              <a:t> </a:t>
            </a:r>
            <a:endParaRPr lang="en-US" b="1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15A654-1D3A-8150-97C3-300F4AB52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3" y="2492679"/>
            <a:ext cx="4725799" cy="38207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2C896C-1E65-EC02-C3D4-2FDA72B27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129" y="2541564"/>
            <a:ext cx="6439949" cy="372295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0DE17FB-3050-C310-795B-CCB783D9EE68}"/>
              </a:ext>
            </a:extLst>
          </p:cNvPr>
          <p:cNvSpPr/>
          <p:nvPr/>
        </p:nvSpPr>
        <p:spPr>
          <a:xfrm>
            <a:off x="4749721" y="399805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15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E438-A47A-0AC1-E674-FF3E2129F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89873" y="140851"/>
            <a:ext cx="6328096" cy="1283180"/>
          </a:xfrm>
        </p:spPr>
        <p:txBody>
          <a:bodyPr>
            <a:normAutofit/>
          </a:bodyPr>
          <a:lstStyle/>
          <a:p>
            <a:r>
              <a:rPr lang="en-IN" sz="3600" b="1" i="1" dirty="0">
                <a:solidFill>
                  <a:srgbClr val="FF0000"/>
                </a:solidFill>
              </a:rPr>
              <a:t>Univariate Analysis </a:t>
            </a:r>
            <a:br>
              <a:rPr lang="en-IN" sz="4400" b="1" dirty="0">
                <a:solidFill>
                  <a:srgbClr val="FF0000"/>
                </a:solidFill>
              </a:rPr>
            </a:br>
            <a:endParaRPr lang="en-IN" sz="44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BCD83-6C92-6B63-449B-14E35EF18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933" y="5190687"/>
            <a:ext cx="9144000" cy="128318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Most of the students were did graduation in ECE, CSE, IT and 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If you look at </a:t>
            </a:r>
            <a:r>
              <a:rPr lang="en-US" dirty="0" err="1"/>
              <a:t>Jobcity</a:t>
            </a:r>
            <a:r>
              <a:rPr lang="en-US" dirty="0"/>
              <a:t> feature there is a value `-1` which has high frequent, In reality there is no `-1` as a city name.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7AADD-652F-CA30-5756-B7BE12D9B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0" y="1247863"/>
            <a:ext cx="5503178" cy="3579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2C319D-3305-615F-6F2E-428057144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223" y="1247863"/>
            <a:ext cx="6292381" cy="365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0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ACFDE-0175-6D09-4DCE-E40BC548F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103" y="5725591"/>
            <a:ext cx="9144000" cy="700947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/>
              <a:t>In Graduation there are few people `GPA` has lower compared to remaining population.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10B4B-95A2-9B77-EE2E-AE733F846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75" y="355961"/>
            <a:ext cx="8725656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7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21896-3933-DF0E-7C4D-5A3033190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84549" y="-54891"/>
            <a:ext cx="9144000" cy="1278491"/>
          </a:xfrm>
        </p:spPr>
        <p:txBody>
          <a:bodyPr>
            <a:normAutofit/>
          </a:bodyPr>
          <a:lstStyle/>
          <a:p>
            <a:r>
              <a:rPr lang="en-IN" sz="3600" b="1" i="1" dirty="0">
                <a:solidFill>
                  <a:srgbClr val="FF0000"/>
                </a:solidFill>
              </a:rPr>
              <a:t>Bivariate Analysis  </a:t>
            </a:r>
            <a:br>
              <a:rPr lang="en-IN" sz="3600" dirty="0">
                <a:solidFill>
                  <a:srgbClr val="FF0000"/>
                </a:solidFill>
              </a:rPr>
            </a:br>
            <a:endParaRPr lang="en-IN" sz="36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A3AE4-3CD5-B7AF-8A05-49DF86E37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68" y="919513"/>
            <a:ext cx="6007270" cy="3978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6FBF70-1233-79BF-A088-B3E6206FB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577" y="772990"/>
            <a:ext cx="6252754" cy="3832042"/>
          </a:xfrm>
          <a:prstGeom prst="rect">
            <a:avLst/>
          </a:prstGeom>
        </p:spPr>
      </p:pic>
      <p:sp>
        <p:nvSpPr>
          <p:cNvPr id="12" name="Subtitle 8">
            <a:extLst>
              <a:ext uri="{FF2B5EF4-FFF2-40B4-BE49-F238E27FC236}">
                <a16:creationId xmlns:a16="http://schemas.microsoft.com/office/drawing/2014/main" id="{D3A7EB32-B983-6479-42D2-0C6F59BFC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091" y="4898108"/>
            <a:ext cx="11608526" cy="1655762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 persons who hold their position as `Research scientist, Technical Lead, Business Analyst` earning Highest average salary compared to other designations.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People who are working in Jamnagar, Rajpura, Patna getting high salary.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Persons who completed </a:t>
            </a:r>
            <a:r>
              <a:rPr lang="en-US" dirty="0" err="1"/>
              <a:t>Mtech</a:t>
            </a:r>
            <a:r>
              <a:rPr lang="en-US" dirty="0"/>
              <a:t> and MSC getting more salary.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924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6CFBDE5-7352-290A-5DA6-3A74EB930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263" y="5327009"/>
            <a:ext cx="11067875" cy="113321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There is significant relationship between Gender and Specialization it is varying, most of the males and females  were </a:t>
            </a:r>
            <a:r>
              <a:rPr lang="en-US" dirty="0" err="1"/>
              <a:t>choosen</a:t>
            </a:r>
            <a:r>
              <a:rPr lang="en-US" dirty="0"/>
              <a:t> a CSE,IT, ECE as their specialization.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F103B-AE06-17CB-DB8B-0C000E7A8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056"/>
            <a:ext cx="11644369" cy="504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27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E8E540-323B-440C-41B9-936830E22D8C}"/>
              </a:ext>
            </a:extLst>
          </p:cNvPr>
          <p:cNvSpPr txBox="1"/>
          <p:nvPr/>
        </p:nvSpPr>
        <p:spPr>
          <a:xfrm>
            <a:off x="1166070" y="511728"/>
            <a:ext cx="97312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Conclusion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087099-F305-33F4-D29B-EDE01481D907}"/>
              </a:ext>
            </a:extLst>
          </p:cNvPr>
          <p:cNvSpPr txBox="1"/>
          <p:nvPr/>
        </p:nvSpPr>
        <p:spPr>
          <a:xfrm>
            <a:off x="1098958" y="1937858"/>
            <a:ext cx="896783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persons who hold their position as Research scientist, Technical Lead, Business Analyst earning High average salary compared to other designations.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Persons who completed </a:t>
            </a:r>
            <a:r>
              <a:rPr lang="en-US" sz="1800" dirty="0" err="1"/>
              <a:t>Btech</a:t>
            </a:r>
            <a:r>
              <a:rPr lang="en-US" sz="1800" dirty="0"/>
              <a:t> most of their employment outcome was Software Engineer, Software Developer, System Engineer.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Most of the males were working as a Software Engineer , Software Developer Compared to females.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 Bangalore city most of the males and females are working compared to other cities.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55236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402</Words>
  <Application>Microsoft Office PowerPoint</Application>
  <PresentationFormat>Widescreen</PresentationFormat>
  <Paragraphs>37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Lato Black</vt:lpstr>
      <vt:lpstr>Libre Baskerville</vt:lpstr>
      <vt:lpstr>Office Theme</vt:lpstr>
      <vt:lpstr>PowerPoint Presentation</vt:lpstr>
      <vt:lpstr>PowerPoint Presentation</vt:lpstr>
      <vt:lpstr>Agenda</vt:lpstr>
      <vt:lpstr>Exploratory Data Analysis:  </vt:lpstr>
      <vt:lpstr>Univariate Analysis  </vt:lpstr>
      <vt:lpstr>In Graduation there are few people `GPA` has lower compared to remaining population.</vt:lpstr>
      <vt:lpstr>Bivariate Analysis 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Raghu Ram Aduri</dc:creator>
  <cp:lastModifiedBy>Sai Yedida</cp:lastModifiedBy>
  <cp:revision>5</cp:revision>
  <dcterms:created xsi:type="dcterms:W3CDTF">2021-02-16T05:19:01Z</dcterms:created>
  <dcterms:modified xsi:type="dcterms:W3CDTF">2024-10-17T09:35:05Z</dcterms:modified>
</cp:coreProperties>
</file>