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89" r:id="rId3"/>
    <p:sldId id="283" r:id="rId4"/>
    <p:sldId id="295" r:id="rId5"/>
    <p:sldId id="294" r:id="rId6"/>
    <p:sldId id="293" r:id="rId7"/>
    <p:sldId id="312" r:id="rId8"/>
    <p:sldId id="292" r:id="rId9"/>
    <p:sldId id="314" r:id="rId10"/>
    <p:sldId id="311" r:id="rId11"/>
    <p:sldId id="290" r:id="rId12"/>
    <p:sldId id="300" r:id="rId13"/>
    <p:sldId id="301" r:id="rId14"/>
    <p:sldId id="297" r:id="rId15"/>
    <p:sldId id="296" r:id="rId16"/>
    <p:sldId id="309" r:id="rId17"/>
    <p:sldId id="306" r:id="rId18"/>
    <p:sldId id="305" r:id="rId19"/>
    <p:sldId id="304" r:id="rId20"/>
    <p:sldId id="308" r:id="rId21"/>
    <p:sldId id="310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198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dirty="0" err="1"/>
              <a:t>SonarQube</a:t>
            </a:r>
            <a:r>
              <a:rPr lang="en-US" dirty="0"/>
              <a:t> – Static Code Analysis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757469" y="5461515"/>
            <a:ext cx="480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by : Swati Magar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Sonar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Qube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C:\Users\kuldeepd\Desktop\sonar-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5" y="2000816"/>
            <a:ext cx="7847310" cy="44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124" y="1540949"/>
            <a:ext cx="535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5.6.x (LTS) with CI Servers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coverage/Report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9516" y="1817731"/>
            <a:ext cx="6418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Showcase Unit tests execution and code coverage reports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Unit test Code coverage- lines of code covered by unit tests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Supported code coverage tools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</a:t>
            </a:r>
            <a:r>
              <a:rPr lang="en-US" altLang="en-US" dirty="0" err="1"/>
              <a:t>JaCoCo</a:t>
            </a:r>
            <a:r>
              <a:rPr lang="en-US" alt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</a:t>
            </a:r>
            <a:r>
              <a:rPr lang="en-US" altLang="en-US" dirty="0" err="1"/>
              <a:t>Cobertura</a:t>
            </a:r>
            <a:r>
              <a:rPr lang="en-US" alt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</a:t>
            </a:r>
            <a:r>
              <a:rPr lang="en-US" altLang="en-US" dirty="0" smtClean="0"/>
              <a:t>Clover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 smtClean="0"/>
              <a:t>  Coverage</a:t>
            </a:r>
            <a:endParaRPr lang="en-US" altLang="en-US" dirty="0"/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PDF/HTML -Report generation of </a:t>
            </a:r>
            <a:r>
              <a:rPr lang="en-US" altLang="en-US" dirty="0" smtClean="0"/>
              <a:t>issues, project PDF report only in </a:t>
            </a:r>
            <a:r>
              <a:rPr lang="en-US" altLang="en-US" dirty="0" err="1" smtClean="0"/>
              <a:t>SonarQube</a:t>
            </a:r>
            <a:r>
              <a:rPr lang="en-US" altLang="en-US" dirty="0" smtClean="0"/>
              <a:t> 4.5.x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in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SonarQube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9507" y="1791499"/>
            <a:ext cx="6446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Mechanism to manage security (User, Group)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Restrict access to a project to a given group of users</a:t>
            </a:r>
          </a:p>
          <a:p>
            <a:pPr>
              <a:defRPr/>
            </a:pP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Administration permission for project (exclusion patterns, configuration for that project, etc.)</a:t>
            </a:r>
          </a:p>
          <a:p>
            <a:pPr marL="228600" indent="0">
              <a:buFont typeface="Arial" pitchFamily="34" charset="0"/>
              <a:buNone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Configuring security use cases 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  Manage access rights to components, information,  </a:t>
            </a:r>
            <a:r>
              <a:rPr lang="en-US" dirty="0" smtClean="0"/>
              <a:t>            etc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  Enable customization (custom dashboards, notifications etc</a:t>
            </a:r>
            <a:r>
              <a:rPr lang="en-US" dirty="0" smtClean="0"/>
              <a:t>.) of </a:t>
            </a:r>
            <a:r>
              <a:rPr lang="en-US" dirty="0" err="1"/>
              <a:t>SonarQube</a:t>
            </a:r>
            <a:r>
              <a:rPr lang="en-US" dirty="0"/>
              <a:t> for users</a:t>
            </a:r>
          </a:p>
        </p:txBody>
      </p:sp>
    </p:spTree>
    <p:extLst>
      <p:ext uri="{BB962C8B-B14F-4D97-AF65-F5344CB8AC3E}">
        <p14:creationId xmlns:p14="http://schemas.microsoft.com/office/powerpoint/2010/main" val="40958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Global Permissions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C:\Users\kuldeepd\Desktop\sonar-global-perm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9" y="1683943"/>
            <a:ext cx="7677030" cy="46512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Project Permissions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C:\Users\kuldeepd\Desktop\sonar-project-perm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2" y="1670869"/>
            <a:ext cx="7862659" cy="46993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Profiles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2139" y="1752597"/>
            <a:ext cx="61065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 by defining </a:t>
            </a:r>
            <a:r>
              <a:rPr lang="en-US" b="1" dirty="0"/>
              <a:t>set of rules </a:t>
            </a:r>
            <a:r>
              <a:rPr lang="en-US" dirty="0"/>
              <a:t>for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or different profile for multiple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Technological implementation specific quality profile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e.g. </a:t>
            </a:r>
            <a:r>
              <a:rPr lang="en-US" dirty="0"/>
              <a:t>Java, PHP, JS etc.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 profiles for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access security in Quality Profile-</a:t>
            </a:r>
            <a:r>
              <a:rPr lang="en-US" b="1" dirty="0"/>
              <a:t> Project administrator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configuration- Activation/Deactivation/Modification</a:t>
            </a:r>
          </a:p>
        </p:txBody>
      </p:sp>
    </p:spTree>
    <p:extLst>
      <p:ext uri="{BB962C8B-B14F-4D97-AF65-F5344CB8AC3E}">
        <p14:creationId xmlns:p14="http://schemas.microsoft.com/office/powerpoint/2010/main" val="34529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Profiles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C:\Users\kuldeepd\Desktop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33" y="1890427"/>
            <a:ext cx="6477000" cy="403860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Gates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6667" y="1695561"/>
            <a:ext cx="65909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Boolean conditions to measure thresholds of projects</a:t>
            </a:r>
            <a:br>
              <a:rPr lang="en-US" dirty="0"/>
            </a:br>
            <a:r>
              <a:rPr lang="en-US" dirty="0"/>
              <a:t>E.g.	- No new blocker issues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Code coverage on new code greater than 80%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Quality Gate for multiple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Project specific Quality Gates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access security in Quality Profile-</a:t>
            </a:r>
            <a:r>
              <a:rPr lang="en-US" b="1" dirty="0"/>
              <a:t> Project administrator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conditions</a:t>
            </a:r>
          </a:p>
          <a:p>
            <a:r>
              <a:rPr lang="en-US" dirty="0"/>
              <a:t>	 E.g.	-measure: Blocker issue</a:t>
            </a:r>
          </a:p>
          <a:p>
            <a:r>
              <a:rPr lang="en-US" dirty="0"/>
              <a:t>		-period: Value </a:t>
            </a:r>
          </a:p>
          <a:p>
            <a:r>
              <a:rPr lang="en-US" dirty="0"/>
              <a:t>		-comparison operator: &gt;</a:t>
            </a:r>
          </a:p>
          <a:p>
            <a:r>
              <a:rPr lang="en-US" dirty="0"/>
              <a:t>		-error value: 0</a:t>
            </a:r>
          </a:p>
        </p:txBody>
      </p:sp>
    </p:spTree>
    <p:extLst>
      <p:ext uri="{BB962C8B-B14F-4D97-AF65-F5344CB8AC3E}">
        <p14:creationId xmlns:p14="http://schemas.microsoft.com/office/powerpoint/2010/main" val="27466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Gates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 descr="C:\Users\kuldeepd\Desktop\sonar-Q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" y="1660847"/>
            <a:ext cx="8037212" cy="477616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SonarQube</a:t>
            </a:r>
            <a:r>
              <a:rPr lang="en-US" dirty="0" smtClean="0"/>
              <a:t> - </a:t>
            </a:r>
            <a:r>
              <a:rPr lang="en-US" dirty="0"/>
              <a:t>Analysis Modes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8561" y="1788795"/>
            <a:ext cx="626499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  <a:r>
              <a:rPr lang="en-US" dirty="0"/>
              <a:t>  – Default mode, to perform a full analysis </a:t>
            </a:r>
          </a:p>
          <a:p>
            <a:r>
              <a:rPr lang="en-US" dirty="0"/>
              <a:t>	     </a:t>
            </a:r>
            <a:r>
              <a:rPr lang="en-US" dirty="0" smtClean="0"/>
              <a:t>  – Store result in 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Preview  </a:t>
            </a:r>
            <a:r>
              <a:rPr lang="en-US" dirty="0"/>
              <a:t>– </a:t>
            </a:r>
            <a:r>
              <a:rPr lang="en-US" dirty="0" smtClean="0"/>
              <a:t>Previously </a:t>
            </a:r>
            <a:r>
              <a:rPr lang="en-US" dirty="0"/>
              <a:t>known as the </a:t>
            </a:r>
            <a:r>
              <a:rPr lang="en-US" dirty="0" smtClean="0"/>
              <a:t>dry Run </a:t>
            </a:r>
            <a:r>
              <a:rPr lang="en-US" dirty="0"/>
              <a:t>mode.</a:t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 smtClean="0"/>
              <a:t>  </a:t>
            </a:r>
            <a:r>
              <a:rPr lang="en-US" dirty="0"/>
              <a:t>– Performs a full analysis, but doesn’t store the   	        </a:t>
            </a:r>
            <a:r>
              <a:rPr lang="en-US" dirty="0" smtClean="0"/>
              <a:t> results </a:t>
            </a:r>
            <a:r>
              <a:rPr lang="en-US" dirty="0"/>
              <a:t>in the database</a:t>
            </a:r>
          </a:p>
          <a:p>
            <a:r>
              <a:rPr lang="en-US" dirty="0"/>
              <a:t>	   </a:t>
            </a:r>
            <a:r>
              <a:rPr lang="en-US" dirty="0" smtClean="0"/>
              <a:t>   </a:t>
            </a:r>
            <a:r>
              <a:rPr lang="en-US" dirty="0"/>
              <a:t>– Store data in HTML report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:-As per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5.6.x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(LTS) version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800" y="1834919"/>
            <a:ext cx="6821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Static code analysis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Sonar - Continuous Code quality management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7 axes of code quality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platform overview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Coverage/Report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Security 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Quality Profiles, Quality Gates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Analysis modes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other tools 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Integration with tools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2138" y="177372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   Jenkins</a:t>
            </a:r>
            <a:r>
              <a:rPr lang="en-US" dirty="0"/>
              <a:t>, Bamboo (CI engine)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</a:t>
            </a:r>
            <a:r>
              <a:rPr lang="en-US" dirty="0" smtClean="0"/>
              <a:t>IDE plugin (Eclipse, Visual Studio)</a:t>
            </a:r>
            <a:endParaRPr lang="en-US" dirty="0"/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Maven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</a:t>
            </a:r>
            <a:r>
              <a:rPr lang="en-US" dirty="0" smtClean="0"/>
              <a:t>Gradle.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Static Code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969" y="1928118"/>
            <a:ext cx="62152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debugging without executing the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0">
              <a:buFont typeface="Arial" pitchFamily="34" charset="0"/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an understanding of the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Checks for coding standards in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as per industry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standards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 tools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- SonarQube, Code Climate,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Checkmarx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SourceMeter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539089" y="799720"/>
            <a:ext cx="7532483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SonarQube</a:t>
            </a:r>
            <a:r>
              <a:rPr lang="en-US" altLang="en-US" dirty="0" smtClean="0"/>
              <a:t>–Continuous </a:t>
            </a:r>
            <a:r>
              <a:rPr lang="en-US" altLang="en-US" dirty="0"/>
              <a:t>Code </a:t>
            </a:r>
            <a:r>
              <a:rPr lang="en-US" altLang="en-US" dirty="0" smtClean="0"/>
              <a:t>Quality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175" y="1834101"/>
            <a:ext cx="71703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Open platform</a:t>
            </a:r>
            <a:r>
              <a:rPr lang="en-US" dirty="0"/>
              <a:t> to manage code quality, developed by </a:t>
            </a:r>
            <a:r>
              <a:rPr lang="en-US" b="1" dirty="0" err="1"/>
              <a:t>SonarSource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Written in </a:t>
            </a:r>
            <a:r>
              <a:rPr lang="en-US" b="1" dirty="0"/>
              <a:t>Java and Ruby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covers the 7 axes of code quality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is a </a:t>
            </a:r>
            <a:r>
              <a:rPr lang="en-US" b="1" dirty="0"/>
              <a:t>Continuous Inspection</a:t>
            </a:r>
            <a:r>
              <a:rPr lang="en-US" dirty="0"/>
              <a:t> process, raising code quality visibility for all stakeholders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Covering </a:t>
            </a:r>
            <a:r>
              <a:rPr lang="en-US" b="1" dirty="0"/>
              <a:t>25+ </a:t>
            </a:r>
            <a:r>
              <a:rPr lang="en-US" dirty="0"/>
              <a:t>languages </a:t>
            </a:r>
            <a:r>
              <a:rPr lang="en-US" b="1" dirty="0"/>
              <a:t>(50+ plugins)</a:t>
            </a: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Combine metrics altogether with </a:t>
            </a:r>
            <a:r>
              <a:rPr lang="en-US" b="1" dirty="0"/>
              <a:t>historical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provides</a:t>
            </a:r>
            <a:r>
              <a:rPr lang="en-US" b="1" dirty="0"/>
              <a:t> efficient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7 issues identified by </a:t>
            </a:r>
            <a:r>
              <a:rPr lang="en-US" altLang="en-US" dirty="0" smtClean="0"/>
              <a:t>Sonar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758" y="1834060"/>
            <a:ext cx="71884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 Deadly sins of developers identified by sonar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:-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 respect of coding standards &amp; best practices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Lacking comments in source code, especially in public APIs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duplicated lines of code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complex component or/and a bad distribution of complexity amongst components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no or low code coverage by unit tests, especially in complex part of the program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Leaving potential bugs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following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23673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7 axes of code analysis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5" descr="http://www.sonarqube.org/wp-content/themes/sonar/images/7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33" y="1977939"/>
            <a:ext cx="6034004" cy="33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1" name="Picture 1" descr="C:\Users\kuldeepd\Desktop\sonar-requir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3" y="1908064"/>
            <a:ext cx="7707086" cy="45160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0796" y="1545255"/>
            <a:ext cx="6844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5.6.x (LTS)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Sonar</a:t>
            </a:r>
            <a:r>
              <a:rPr lang="en-US" dirty="0" err="1"/>
              <a:t>Qube</a:t>
            </a:r>
            <a:r>
              <a:rPr lang="en-US" dirty="0"/>
              <a:t> Platform Overview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72" y="2239680"/>
            <a:ext cx="3019536" cy="3991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98347" y="1604200"/>
            <a:ext cx="301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4.5.x (LTS)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75" y="2206940"/>
            <a:ext cx="3019536" cy="3991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6482281" y="4381877"/>
            <a:ext cx="108642" cy="34403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5724052" y="4128381"/>
            <a:ext cx="366666" cy="9080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5744423" y="5169529"/>
            <a:ext cx="366666" cy="126748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21789" y="1604200"/>
            <a:ext cx="3010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5.6.x (LTS)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4" grpId="0" animBg="1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Sonar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Qube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-5.6.x (LTS)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0" name="Picture 2" descr="C:\Users\kuldeepd\Desktop\sonar5.6-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14" y="1604110"/>
            <a:ext cx="8032455" cy="5077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338</Words>
  <Application>Microsoft Office PowerPoint</Application>
  <PresentationFormat>On-screen Show (4:3)</PresentationFormat>
  <Paragraphs>138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SonarQube – Static Code Analysis   </vt:lpstr>
      <vt:lpstr>Agenda</vt:lpstr>
      <vt:lpstr>Static Code Analysis</vt:lpstr>
      <vt:lpstr>SonarQube–Continuous Code Quality Management</vt:lpstr>
      <vt:lpstr>7 issues identified by Sonar</vt:lpstr>
      <vt:lpstr>7 axes of code analysis</vt:lpstr>
      <vt:lpstr>SonarQube Prerequisites</vt:lpstr>
      <vt:lpstr>SonarQube Platform Overview</vt:lpstr>
      <vt:lpstr>SonarQube Platform Overview -5.6.x (LTS)</vt:lpstr>
      <vt:lpstr>SonarQube Platform Overview</vt:lpstr>
      <vt:lpstr>Code coverage/Report</vt:lpstr>
      <vt:lpstr>Security in SonarQube</vt:lpstr>
      <vt:lpstr>Global Permissions</vt:lpstr>
      <vt:lpstr>Project Permissions</vt:lpstr>
      <vt:lpstr>Quality Profiles</vt:lpstr>
      <vt:lpstr>Quality Profiles</vt:lpstr>
      <vt:lpstr>Quality Gates</vt:lpstr>
      <vt:lpstr>Quality Gates</vt:lpstr>
      <vt:lpstr>SonarQube - Analysis Modes </vt:lpstr>
      <vt:lpstr>Integration with tools</vt:lpstr>
      <vt:lpstr>Demo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Kuldeep Darmwal</dc:creator>
  <cp:lastModifiedBy>Bhargav Reddy Konapalli</cp:lastModifiedBy>
  <cp:revision>347</cp:revision>
  <dcterms:created xsi:type="dcterms:W3CDTF">2009-07-20T04:26:09Z</dcterms:created>
  <dcterms:modified xsi:type="dcterms:W3CDTF">2018-01-30T14:22:26Z</dcterms:modified>
</cp:coreProperties>
</file>