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Making a Screencast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E.R.T.S Lab.,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I.I.T Bombay</a:t>
            </a:r>
            <a:endParaRPr/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53120"/>
            <a:ext cx="1313280" cy="7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Requirements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Download Camstudio from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N" sz="3200" u="sng">
                <a:solidFill>
                  <a:srgbClr val="00cccc"/>
                </a:solidFill>
                <a:latin typeface="Calibri"/>
              </a:rPr>
              <a:t>http://camstudio.org/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Use headphones with micro-phone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Keep your machine’s speakers off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Sit in a silent place and switch off fans/AC while talking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For setting up, refer to this </a:t>
            </a:r>
            <a:r>
              <a:rPr i="1" lang="en-IN" sz="3200" u="sng">
                <a:solidFill>
                  <a:srgbClr val="3399ff"/>
                </a:solidFill>
                <a:latin typeface="Calibri"/>
              </a:rPr>
              <a:t>spoken tutorial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Instructions I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first frame of your video should be the template provided to you mentioning your project title and you names.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</a:rPr>
              <a:t>Do not speak impromptu.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Make a transcript of what you are going to speak and submit that with the video as well.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Instructions II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32000" y="12348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We need following things in the video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How to install the additional software you are using. (excluding Matlab and AVR studio)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How to setup and configure your code.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You should start by showing the zipped file you submitted on moodle.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Since this is a screen cast you can show only those parts of setup which are to be done on PC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It will be good if you add some photographs of the bot and arena to the template we have provided.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Thanks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