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26F1-AFD1-045B-9986-32F8CCA46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9A377-7E66-6082-103B-5EF55AC6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767B-8313-BCFF-45D3-A1CE32E9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9E0C-688B-6E39-E9E2-119D7B53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6F01-7941-1DB1-0B25-AC4BF96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8DC-2BF2-4095-59FB-F699FC9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C5FD-0305-584B-C0B0-A41D5763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F323-53EB-2F06-0EF4-61B0D33A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AE4-87CA-8F1C-BACA-67C64CF0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4E98-EA8A-2B84-13EB-D69D3FC2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B60FF-6424-0A05-BE5A-4B009B6B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5D7CA-068F-18A6-2FE2-58119834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3BA8-8481-7565-7C48-DB4EDC84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9C7B-1931-1246-EBA2-05D76061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24C7-A7ED-755A-058D-DF75021D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A4F-D852-EE23-AF31-D0902FE5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6D28-07D7-93C6-E019-3D97EAEC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4DE9F-5C47-9FFD-AE73-B682584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2943-AF39-925A-8FC2-D111AEE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5325-1678-DE15-ED8B-BC9EA7C6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890E-F80D-7663-BDCD-62E51D10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C9A1-0E18-5560-1750-900A6C23C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A803-383D-C19E-9F3C-5E77AD49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F110-D5A9-B7E0-7583-66E2DA17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F2A9-91C9-FFD1-5169-DE68AB5D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EE1-2A41-FCB2-7A4A-95E036FE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1EF4-7827-9001-ACAE-17DD09E8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F1E78-4CBA-532D-B46C-C2ACFB9B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5A26-82B9-F532-DB76-CADE8344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A8725-8276-F11C-15CE-E2AF67AE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1311-5DE0-96A7-A96B-196A3D3F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0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A9BD-D3E9-2ACC-60F6-AC879E1B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DF17-999C-B676-F6A8-E0683AC7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C771B-857F-28F9-7CFB-8D008363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27320-7713-FCB6-82B0-83A575CA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06EA-1831-CDD3-F744-8DB3E6CAC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71A6F-08A0-B245-3A59-BDFCB484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3812C-5E76-6171-BCEE-DE67766D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E3340-C42D-7FAC-7DA5-6287FBA0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DAC-AF72-4F03-EC8B-7EEEC389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96DEA-D25F-0D3D-3517-A456EDFD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CF8CE-8853-DC52-C744-9E8ECAC2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37F1-8AE4-9A48-9B5F-729E3A8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76C7D-4D82-EDC9-42A2-82977DC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3AC28-EF70-8815-8B56-CC8B8C0B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EDF85-5CF2-7319-D083-190A8FDD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381C-6030-C94A-8109-0FD61856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6042-37FF-075A-28BB-1C7BA719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B1CF-99FD-3CCF-B654-F8CECF11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73748-8577-74B7-6FDA-9A59FFCE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1090D-BD2A-87E1-2DA0-316EB93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59F5-8CAB-9BDB-0297-EE0B1E2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E2C0-DF05-F08A-E608-E25C1CB4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A67B0-2F83-02C0-A87E-6EA1BBB0C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46CBA-28EE-9FF2-8AE9-93E526D2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44C8-E0D7-ADFA-A06D-CC08B567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F53A-3041-48C3-7A42-25379229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A6CDB-7170-FF6C-1F31-82ECE51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4DA87-99B9-1A6A-E12F-71028D6DC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31BF-D7D2-17E0-336A-99E700894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E18-7CB9-A9B9-648B-0E26932F7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24049-7CBB-4FCF-8594-256E8FB7D1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74A4-B04E-3579-A059-EEB13403B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F5CD-2BC3-4130-C6F0-BFD67B36C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F5C74F-30FC-481A-9178-092815C8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1C5C-2501-AB9C-9ADA-FF7B6375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0828"/>
            <a:ext cx="10515600" cy="440417"/>
          </a:xfrm>
        </p:spPr>
        <p:txBody>
          <a:bodyPr>
            <a:normAutofit fontScale="90000"/>
          </a:bodyPr>
          <a:lstStyle/>
          <a:p>
            <a:r>
              <a:rPr lang="en-US" dirty="0"/>
              <a:t>🔍 </a:t>
            </a:r>
            <a:r>
              <a:rPr lang="en-US" b="1" dirty="0"/>
              <a:t>ML-Aided Scan Chain Fault Prediction using Verilog Testbench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8134-AEBB-4E04-8719-BDF8B94F1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74" y="1210347"/>
            <a:ext cx="9383486" cy="455022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400" b="1" dirty="0"/>
              <a:t>What are you trying to do?</a:t>
            </a:r>
          </a:p>
          <a:p>
            <a:pPr>
              <a:buNone/>
            </a:pPr>
            <a:r>
              <a:rPr lang="en-US" sz="6400" dirty="0"/>
              <a:t>Predict scan chain output response under injected faults  </a:t>
            </a:r>
          </a:p>
          <a:p>
            <a:pPr>
              <a:buNone/>
            </a:pPr>
            <a:r>
              <a:rPr lang="en-US" sz="6400" dirty="0"/>
              <a:t>a trained  ML model.</a:t>
            </a:r>
          </a:p>
          <a:p>
            <a:pPr>
              <a:buNone/>
            </a:pPr>
            <a:r>
              <a:rPr lang="en-US" sz="6400" b="1" dirty="0"/>
              <a:t>How have others done it?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Traditional fault simulation and manual analysis in Verilog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ATPG tools to generate vectors for fault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No ML integration in basic scan test environments                         </a:t>
            </a:r>
          </a:p>
          <a:p>
            <a:pPr>
              <a:buNone/>
            </a:pPr>
            <a:r>
              <a:rPr lang="en-US" sz="6400" b="1" dirty="0"/>
              <a:t>What are you doing differently?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Integrating Verilog testbench output with a Python ML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Training a Decision Tree Classifier using scan pattern bits &amp;  </a:t>
            </a:r>
          </a:p>
          <a:p>
            <a:pPr marL="0" indent="0">
              <a:buNone/>
            </a:pPr>
            <a:r>
              <a:rPr lang="en-US" sz="6400" dirty="0"/>
              <a:t>      fault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Visualizing feature importances to understand model behavior</a:t>
            </a:r>
          </a:p>
          <a:p>
            <a:pPr>
              <a:buNone/>
            </a:pPr>
            <a:r>
              <a:rPr lang="en-US" sz="6400" b="1" dirty="0"/>
              <a:t>What have you accomplished so far?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Simulated 8-bit scan chain in Verilog with a stuck-at-0 </a:t>
            </a:r>
          </a:p>
          <a:p>
            <a:pPr marL="0" indent="0">
              <a:buNone/>
            </a:pPr>
            <a:r>
              <a:rPr lang="en-US" sz="6400" dirty="0"/>
              <a:t>     fault at bit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Collected </a:t>
            </a:r>
            <a:r>
              <a:rPr lang="en-US" sz="6400" dirty="0" err="1"/>
              <a:t>scan_out</a:t>
            </a:r>
            <a:r>
              <a:rPr lang="en-US" sz="6400" dirty="0"/>
              <a:t> data for 16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Trained ML model achieved ~100%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Identified key features contributing to fault prediction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44A0E-72DB-8476-FA67-B6FAF529222A}"/>
              </a:ext>
            </a:extLst>
          </p:cNvPr>
          <p:cNvSpPr txBox="1"/>
          <p:nvPr/>
        </p:nvSpPr>
        <p:spPr>
          <a:xfrm>
            <a:off x="6907882" y="1556657"/>
            <a:ext cx="4659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🛠 Verilog Scan Chain → 📊 </a:t>
            </a:r>
            <a:r>
              <a:rPr lang="en-US" sz="2800" dirty="0" err="1"/>
              <a:t>DataFrame</a:t>
            </a:r>
            <a:r>
              <a:rPr lang="en-US" sz="2800" dirty="0"/>
              <a:t> → 🤖 ML Classifier → ✅ Accuracy &amp;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EA0C0-9A53-8FCF-CE14-7F20C605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87" y="3372539"/>
            <a:ext cx="5485913" cy="30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🔍 ML-Aided Scan Chain Fault Prediction using Verilog Testbench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chunduri bhargav</dc:creator>
  <cp:lastModifiedBy>chunduri bhargav</cp:lastModifiedBy>
  <cp:revision>9</cp:revision>
  <dcterms:created xsi:type="dcterms:W3CDTF">2025-05-28T04:06:28Z</dcterms:created>
  <dcterms:modified xsi:type="dcterms:W3CDTF">2025-05-28T05:05:31Z</dcterms:modified>
</cp:coreProperties>
</file>