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74"/>
  </p:normalViewPr>
  <p:slideViewPr>
    <p:cSldViewPr snapToGrid="0">
      <p:cViewPr varScale="1">
        <p:scale>
          <a:sx n="183" d="100"/>
          <a:sy n="183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4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8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9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F39855B-12AD-954B-8960-1AC68BDB4859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54C0EF-3FCA-4D42-9393-F93D5931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C15-AC08-F45C-AF9B-3D557BA7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1163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Netflix Prize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C603-4815-4437-C35D-CB8A7E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5427"/>
            <a:ext cx="9144000" cy="4019191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Inspired from the Netflix Challenge held in 2007 – 2009 for Recommendation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 challenge is to create model to observe preferences and ways to increase user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initial goal is achieved, plan is to build a basic recommendation  system based on user’s preferences using rating and movie genres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C15-AC08-F45C-AF9B-3D557BA7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1163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Dataset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C603-4815-4437-C35D-CB8A7E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6703"/>
            <a:ext cx="9144000" cy="36979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ratings around 100 Million Records of Training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Around 1.5 Million Records of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Movies in the Dataset around 18 K 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Structure :-  User | Movie | Date | 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Rating range from 1 – 5 </a:t>
            </a:r>
          </a:p>
        </p:txBody>
      </p:sp>
    </p:spTree>
    <p:extLst>
      <p:ext uri="{BB962C8B-B14F-4D97-AF65-F5344CB8AC3E}">
        <p14:creationId xmlns:p14="http://schemas.microsoft.com/office/powerpoint/2010/main" val="22690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C15-AC08-F45C-AF9B-3D557BA7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1163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C603-4815-4437-C35D-CB8A7E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696"/>
            <a:ext cx="9144000" cy="2446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Merging all the 25 M  record files into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Exploring saving the data into Database from the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Proper indexes for DB to have performance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sure all the features have proper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Identification of  the outliers - TBD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C15-AC08-F45C-AF9B-3D557BA7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1163782"/>
          </a:xfrm>
        </p:spPr>
        <p:txBody>
          <a:bodyPr>
            <a:normAutofit fontScale="90000"/>
          </a:bodyPr>
          <a:lstStyle/>
          <a:p>
            <a:r>
              <a:rPr lang="en-US" b="1"/>
              <a:t>Dataset EDA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C603-4815-4437-C35D-CB8A7E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696"/>
            <a:ext cx="9144000" cy="2446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Total number of unique users and movies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Top 20 Movie Rating and their Rating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Number of ratings given by the user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Year on Year trends for Total movies and the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8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1C15-AC08-F45C-AF9B-3D557BA7B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1163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BC603-4815-4437-C35D-CB8A7E4B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696"/>
            <a:ext cx="9144000" cy="2446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the Various ML  models and determine the best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user Activity based on User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Haven’t finalized the approach yet. </a:t>
            </a:r>
          </a:p>
        </p:txBody>
      </p:sp>
    </p:spTree>
    <p:extLst>
      <p:ext uri="{BB962C8B-B14F-4D97-AF65-F5344CB8AC3E}">
        <p14:creationId xmlns:p14="http://schemas.microsoft.com/office/powerpoint/2010/main" val="2389780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204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Netflix Prize Dataset</vt:lpstr>
      <vt:lpstr>Dataset info</vt:lpstr>
      <vt:lpstr>Data cleaning </vt:lpstr>
      <vt:lpstr>Dataset EDA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 DEVARAPALLI</dc:creator>
  <cp:lastModifiedBy>BHARGAV DEVARAPALLI</cp:lastModifiedBy>
  <cp:revision>8</cp:revision>
  <dcterms:created xsi:type="dcterms:W3CDTF">2024-08-28T20:22:11Z</dcterms:created>
  <dcterms:modified xsi:type="dcterms:W3CDTF">2024-08-29T01:36:41Z</dcterms:modified>
</cp:coreProperties>
</file>