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767" r:id="rId2"/>
    <p:sldId id="766" r:id="rId3"/>
    <p:sldId id="768" r:id="rId4"/>
    <p:sldId id="769" r:id="rId5"/>
    <p:sldId id="770" r:id="rId6"/>
    <p:sldId id="771" r:id="rId7"/>
    <p:sldId id="772" r:id="rId8"/>
    <p:sldId id="7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2" autoAdjust="0"/>
  </p:normalViewPr>
  <p:slideViewPr>
    <p:cSldViewPr snapToGrid="0">
      <p:cViewPr varScale="1">
        <p:scale>
          <a:sx n="110" d="100"/>
          <a:sy n="110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33357-36E4-4C34-8EEC-6107A9A146D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2603-83F8-43E7-8717-C77B4D922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6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62603-83F8-43E7-8717-C77B4D9220C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9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82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4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4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7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16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6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55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B3F1F5-019E-4014-A1E6-B898E220C1EC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sz="4800" b="1" u="sng" spc="200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FUNCTIONS</a:t>
            </a:r>
            <a:endParaRPr lang="en-US" altLang="en-IN" sz="4800" b="1" u="sng" spc="200"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FUNCTIONS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24127" y="2147208"/>
            <a:ext cx="9720073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00" dirty="0"/>
              <a:t>In Python, the function is a block of code defined with a name. We use functions whenever we need to perform the same task multiple times without writing the same code again. It can take arguments and returns the value.</a:t>
            </a:r>
          </a:p>
          <a:p>
            <a:pPr marL="0" indent="0">
              <a:buNone/>
            </a:pPr>
            <a:r>
              <a:rPr lang="en-US" sz="1300" dirty="0"/>
              <a:t>Python has a DRY principle like other programming languages. DRY stands for Don’t Repeat Yourself. </a:t>
            </a:r>
          </a:p>
          <a:p>
            <a:r>
              <a:rPr lang="en-US" sz="1300" dirty="0"/>
              <a:t>Consider a scenario where we need to do some action/task many times. We can define that action only once using a function and call that function whenever required to do the same activity.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dirty="0"/>
              <a:t>Function improves efficiency and reduces errors because of the reusability of a code. </a:t>
            </a:r>
          </a:p>
          <a:p>
            <a:r>
              <a:rPr lang="en-US" sz="1300" dirty="0"/>
              <a:t>Once we create a function, we can call it anywhere and anytime. The benefit of using a function is reusability and modularity.</a:t>
            </a:r>
          </a:p>
          <a:p>
            <a:pPr marL="457200" lvl="1" indent="0">
              <a:buNone/>
            </a:pPr>
            <a:endParaRPr lang="en-US" sz="1300" dirty="0"/>
          </a:p>
          <a:p>
            <a:pPr marL="0" lvl="0" indent="0">
              <a:buNone/>
            </a:pPr>
            <a:r>
              <a:rPr lang="en-US" sz="1300" b="1" u="sng" dirty="0"/>
              <a:t>Types of Functions</a:t>
            </a:r>
            <a:endParaRPr lang="en-US" sz="1300" dirty="0"/>
          </a:p>
          <a:p>
            <a:pPr marL="0" lvl="0" indent="0">
              <a:buNone/>
            </a:pPr>
            <a:r>
              <a:rPr lang="en-US" sz="1300" dirty="0"/>
              <a:t>Python support four types of functions</a:t>
            </a:r>
          </a:p>
          <a:p>
            <a:pPr marL="914400" lvl="1" indent="-457200">
              <a:buAutoNum type="arabicPeriod"/>
            </a:pPr>
            <a:r>
              <a:rPr lang="en-US" sz="1300" b="1" dirty="0"/>
              <a:t>Built-in function</a:t>
            </a:r>
          </a:p>
          <a:p>
            <a:pPr marL="914400" lvl="1" indent="-457200">
              <a:buAutoNum type="arabicPeriod"/>
            </a:pPr>
            <a:r>
              <a:rPr lang="en-US" sz="1300" b="1" dirty="0"/>
              <a:t>User-defined function</a:t>
            </a:r>
          </a:p>
          <a:p>
            <a:pPr marL="914400" lvl="1" indent="-457200">
              <a:buAutoNum type="arabicPeriod"/>
            </a:pPr>
            <a:r>
              <a:rPr lang="en-US" sz="1300" b="1" dirty="0"/>
              <a:t>Lambda functions</a:t>
            </a:r>
          </a:p>
          <a:p>
            <a:pPr marL="914400" lvl="1" indent="-457200">
              <a:buAutoNum type="arabicPeriod"/>
            </a:pPr>
            <a:r>
              <a:rPr lang="en-US" sz="1300" b="1" dirty="0"/>
              <a:t>Recursive functions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CREATE FUNC ?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4" y="2033332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/>
              <a:t>How the function look like ?</a:t>
            </a:r>
          </a:p>
          <a:p>
            <a:pPr marL="0" indent="0">
              <a:buNone/>
            </a:pPr>
            <a:r>
              <a:rPr lang="en-US" sz="1300" dirty="0"/>
              <a:t>Use the following steps to define a function in python.</a:t>
            </a:r>
          </a:p>
          <a:p>
            <a:r>
              <a:rPr lang="en-US" sz="1300" dirty="0"/>
              <a:t>Use the def keyword with the function name to define a function</a:t>
            </a:r>
          </a:p>
          <a:p>
            <a:r>
              <a:rPr lang="en-US" sz="1300" dirty="0"/>
              <a:t>Next, pass the number of parameters as per your requirement</a:t>
            </a:r>
          </a:p>
          <a:p>
            <a:r>
              <a:rPr lang="en-US" sz="1300" dirty="0"/>
              <a:t>Next, define the function body with a block of code. This block of code is nothing but the action you wanted to perform</a:t>
            </a:r>
          </a:p>
          <a:p>
            <a:pPr marL="0" indent="0">
              <a:buNone/>
            </a:pPr>
            <a:r>
              <a:rPr lang="en-US" sz="1300" dirty="0"/>
              <a:t>In python, no need to specify curly braces for the function body. The only indentation is essential to separate code blocks. Otherwise, you will get an error</a:t>
            </a:r>
          </a:p>
          <a:p>
            <a:pPr marL="0" indent="0">
              <a:buNone/>
            </a:pPr>
            <a:r>
              <a:rPr lang="en-US" sz="1300" dirty="0"/>
              <a:t>In python, the function is block of code defined with a name</a:t>
            </a:r>
          </a:p>
          <a:p>
            <a:r>
              <a:rPr lang="en-US" sz="1300" dirty="0"/>
              <a:t>A function is a block that only runs when it is called</a:t>
            </a:r>
          </a:p>
          <a:p>
            <a:r>
              <a:rPr lang="en-US" sz="1300" dirty="0"/>
              <a:t>You can pass the data known as parameters, into a function</a:t>
            </a:r>
          </a:p>
          <a:p>
            <a:r>
              <a:rPr lang="en-US" sz="1300" dirty="0"/>
              <a:t>Functions are used to perform specific actions, and they are also known as Methods</a:t>
            </a:r>
          </a:p>
          <a:p>
            <a:endParaRPr lang="en-US" sz="13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7CEB7F-4772-87E9-36A7-B320CAC46F04}"/>
              </a:ext>
            </a:extLst>
          </p:cNvPr>
          <p:cNvSpPr/>
          <p:nvPr/>
        </p:nvSpPr>
        <p:spPr>
          <a:xfrm>
            <a:off x="8221435" y="959727"/>
            <a:ext cx="1967593" cy="223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 name(input):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C4F6A2-222F-F2EF-9051-87E5A2C4F9C1}"/>
              </a:ext>
            </a:extLst>
          </p:cNvPr>
          <p:cNvSpPr/>
          <p:nvPr/>
        </p:nvSpPr>
        <p:spPr>
          <a:xfrm>
            <a:off x="8282177" y="4360153"/>
            <a:ext cx="1967593" cy="223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def name(parameters):</a:t>
            </a:r>
          </a:p>
          <a:p>
            <a:pPr algn="ctr"/>
            <a:r>
              <a:rPr lang="en-US" sz="1600" dirty="0"/>
              <a:t>----------</a:t>
            </a:r>
          </a:p>
          <a:p>
            <a:pPr algn="ctr"/>
            <a:r>
              <a:rPr lang="en-US" sz="1600" dirty="0"/>
              <a:t>Block of code</a:t>
            </a:r>
          </a:p>
          <a:p>
            <a:pPr algn="ctr"/>
            <a:r>
              <a:rPr lang="en-US" sz="1600" dirty="0"/>
              <a:t>----------</a:t>
            </a:r>
          </a:p>
          <a:p>
            <a:pPr algn="ctr"/>
            <a:r>
              <a:rPr lang="en-US" sz="1600" dirty="0"/>
              <a:t>return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4987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USER-DEFINED FUNCTIONS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4" y="2033332"/>
            <a:ext cx="9720073" cy="4023360"/>
          </a:xfrm>
        </p:spPr>
        <p:txBody>
          <a:bodyPr>
            <a:normAutofit/>
          </a:bodyPr>
          <a:lstStyle/>
          <a:p>
            <a:r>
              <a:rPr lang="en-US" sz="1400" b="1" u="sng" dirty="0"/>
              <a:t>User define functions: </a:t>
            </a:r>
            <a:r>
              <a:rPr lang="en-US" sz="1400" dirty="0"/>
              <a:t>It is a function which user creates</a:t>
            </a:r>
          </a:p>
          <a:p>
            <a:r>
              <a:rPr lang="en-US" sz="1400" dirty="0"/>
              <a:t>User defined functions comes with four variety’s</a:t>
            </a:r>
          </a:p>
          <a:p>
            <a:endParaRPr lang="en-US" sz="1400" dirty="0"/>
          </a:p>
          <a:p>
            <a:pPr marL="516636" lvl="1" indent="-342900">
              <a:buFont typeface="+mj-lt"/>
              <a:buAutoNum type="arabicPeriod"/>
            </a:pPr>
            <a:r>
              <a:rPr lang="en-US" sz="1400" dirty="0"/>
              <a:t>Without parameters Without return value / Without input Without output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400" dirty="0"/>
              <a:t>With parameters Without return value / With input Without output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400" dirty="0"/>
              <a:t>Without parameters With return value / Without input With output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400" dirty="0"/>
              <a:t>With parameters With return value / With input With output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NOTE – For detailed explanation of all variety’s , Please follow the python labs in the GitHub</a:t>
            </a:r>
          </a:p>
        </p:txBody>
      </p:sp>
    </p:spTree>
    <p:extLst>
      <p:ext uri="{BB962C8B-B14F-4D97-AF65-F5344CB8AC3E}">
        <p14:creationId xmlns:p14="http://schemas.microsoft.com/office/powerpoint/2010/main" val="60708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 IN MEMORY PERSPECTIVE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5" y="2400725"/>
            <a:ext cx="3629516" cy="293055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Test.py</a:t>
            </a:r>
          </a:p>
          <a:p>
            <a:endParaRPr lang="en-US" sz="1300" dirty="0"/>
          </a:p>
          <a:p>
            <a:r>
              <a:rPr lang="en-US" sz="1300" dirty="0"/>
              <a:t>def </a:t>
            </a:r>
            <a:r>
              <a:rPr lang="en-US" sz="1300" dirty="0" err="1"/>
              <a:t>mul</a:t>
            </a:r>
            <a:r>
              <a:rPr lang="en-US" sz="1300" dirty="0"/>
              <a:t>():</a:t>
            </a:r>
          </a:p>
          <a:p>
            <a:r>
              <a:rPr lang="en-US" sz="1300" dirty="0"/>
              <a:t>    a = 10</a:t>
            </a:r>
          </a:p>
          <a:p>
            <a:r>
              <a:rPr lang="en-US" sz="1300" dirty="0"/>
              <a:t>    b = 20</a:t>
            </a:r>
          </a:p>
          <a:p>
            <a:r>
              <a:rPr lang="en-US" sz="1300" dirty="0"/>
              <a:t>    c = a * b</a:t>
            </a:r>
          </a:p>
          <a:p>
            <a:r>
              <a:rPr lang="en-US" sz="1300" dirty="0"/>
              <a:t>    print(c)</a:t>
            </a:r>
          </a:p>
          <a:p>
            <a:r>
              <a:rPr lang="en-US" sz="1300" dirty="0" err="1"/>
              <a:t>mul</a:t>
            </a:r>
            <a:r>
              <a:rPr lang="en-US" sz="13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CBDF-205F-C32B-6628-4F0451D99A29}"/>
              </a:ext>
            </a:extLst>
          </p:cNvPr>
          <p:cNvSpPr txBox="1">
            <a:spLocks/>
          </p:cNvSpPr>
          <p:nvPr/>
        </p:nvSpPr>
        <p:spPr>
          <a:xfrm>
            <a:off x="5606089" y="2409313"/>
            <a:ext cx="1694579" cy="34316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D9080-948A-06CB-4F18-DC39CE000D94}"/>
              </a:ext>
            </a:extLst>
          </p:cNvPr>
          <p:cNvSpPr txBox="1">
            <a:spLocks/>
          </p:cNvSpPr>
          <p:nvPr/>
        </p:nvSpPr>
        <p:spPr>
          <a:xfrm>
            <a:off x="8334756" y="2411328"/>
            <a:ext cx="1694579" cy="3429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1000</a:t>
            </a:r>
          </a:p>
          <a:p>
            <a:endParaRPr lang="en-US" sz="1300" dirty="0"/>
          </a:p>
          <a:p>
            <a:r>
              <a:rPr lang="en-US" sz="1300" dirty="0"/>
              <a:t>2000</a:t>
            </a:r>
          </a:p>
          <a:p>
            <a:endParaRPr lang="en-US" sz="1300" dirty="0"/>
          </a:p>
          <a:p>
            <a:r>
              <a:rPr lang="en-US" sz="1300" dirty="0"/>
              <a:t>3000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9F8F-2600-FF79-B482-099BC66CC77A}"/>
              </a:ext>
            </a:extLst>
          </p:cNvPr>
          <p:cNvSpPr txBox="1">
            <a:spLocks/>
          </p:cNvSpPr>
          <p:nvPr/>
        </p:nvSpPr>
        <p:spPr>
          <a:xfrm>
            <a:off x="5963534" y="2759528"/>
            <a:ext cx="979688" cy="201657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a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b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2859E-AA19-4A54-48CA-3E7A22534FF5}"/>
              </a:ext>
            </a:extLst>
          </p:cNvPr>
          <p:cNvSpPr txBox="1">
            <a:spLocks/>
          </p:cNvSpPr>
          <p:nvPr/>
        </p:nvSpPr>
        <p:spPr>
          <a:xfrm>
            <a:off x="5963534" y="4967809"/>
            <a:ext cx="999622" cy="5641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A9C9-C79F-6DDB-911B-C8FDE2CB9857}"/>
              </a:ext>
            </a:extLst>
          </p:cNvPr>
          <p:cNvSpPr txBox="1"/>
          <p:nvPr/>
        </p:nvSpPr>
        <p:spPr>
          <a:xfrm>
            <a:off x="6039694" y="2014215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7B7DF-4D6C-DF05-2ADF-90EFB3C3A3F8}"/>
              </a:ext>
            </a:extLst>
          </p:cNvPr>
          <p:cNvSpPr txBox="1"/>
          <p:nvPr/>
        </p:nvSpPr>
        <p:spPr>
          <a:xfrm>
            <a:off x="8405091" y="1987853"/>
            <a:ext cx="15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HEAP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6272C-BC5C-436F-4C3A-6A5579B715C9}"/>
              </a:ext>
            </a:extLst>
          </p:cNvPr>
          <p:cNvSpPr txBox="1"/>
          <p:nvPr/>
        </p:nvSpPr>
        <p:spPr>
          <a:xfrm>
            <a:off x="6049661" y="2409313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1EC24-FF29-1B8F-A5A4-5BFDF7BC3D54}"/>
              </a:ext>
            </a:extLst>
          </p:cNvPr>
          <p:cNvSpPr txBox="1"/>
          <p:nvPr/>
        </p:nvSpPr>
        <p:spPr>
          <a:xfrm>
            <a:off x="6049661" y="5065199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9B4A-C9FD-9678-50AA-63BB9D684FFC}"/>
              </a:ext>
            </a:extLst>
          </p:cNvPr>
          <p:cNvSpPr txBox="1"/>
          <p:nvPr/>
        </p:nvSpPr>
        <p:spPr>
          <a:xfrm>
            <a:off x="5717626" y="5496590"/>
            <a:ext cx="15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35669-439C-8822-206F-63BA4E5768E7}"/>
              </a:ext>
            </a:extLst>
          </p:cNvPr>
          <p:cNvSpPr/>
          <p:nvPr/>
        </p:nvSpPr>
        <p:spPr>
          <a:xfrm>
            <a:off x="6039694" y="3072034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3818B-CC52-8A9C-5199-9AB7D81E2DA1}"/>
              </a:ext>
            </a:extLst>
          </p:cNvPr>
          <p:cNvSpPr/>
          <p:nvPr/>
        </p:nvSpPr>
        <p:spPr>
          <a:xfrm>
            <a:off x="6049661" y="3805535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DA8B-C1AB-3990-5A81-52F7122C5F4A}"/>
              </a:ext>
            </a:extLst>
          </p:cNvPr>
          <p:cNvSpPr/>
          <p:nvPr/>
        </p:nvSpPr>
        <p:spPr>
          <a:xfrm>
            <a:off x="6039694" y="4436706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828C-CA2F-0890-DB66-C5AA90F626B6}"/>
              </a:ext>
            </a:extLst>
          </p:cNvPr>
          <p:cNvSpPr/>
          <p:nvPr/>
        </p:nvSpPr>
        <p:spPr>
          <a:xfrm>
            <a:off x="8633215" y="3072033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39563-936A-1B06-565C-1CE60698ED41}"/>
              </a:ext>
            </a:extLst>
          </p:cNvPr>
          <p:cNvSpPr/>
          <p:nvPr/>
        </p:nvSpPr>
        <p:spPr>
          <a:xfrm>
            <a:off x="8633215" y="3770078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2356-CFDB-2BF6-949B-61D583EF5996}"/>
              </a:ext>
            </a:extLst>
          </p:cNvPr>
          <p:cNvSpPr/>
          <p:nvPr/>
        </p:nvSpPr>
        <p:spPr>
          <a:xfrm>
            <a:off x="8658578" y="4444250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CA13EDE-24C8-C8D3-8B25-45F3B75E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063" y="2778645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8B27FCD-C866-23A3-28F7-CA0CD0E1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7322" y="3467999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3319754-84F3-44EF-AFFC-8F1BCEA5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9130" y="4150799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852650" y="1995804"/>
            <a:ext cx="38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input Without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113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 IN MEMORY PERSPECTIVE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5" y="2400725"/>
            <a:ext cx="3629516" cy="293055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Test.py</a:t>
            </a:r>
          </a:p>
          <a:p>
            <a:endParaRPr lang="en-US" sz="1300" dirty="0"/>
          </a:p>
          <a:p>
            <a:r>
              <a:rPr lang="en-US" sz="1300" dirty="0"/>
              <a:t>def </a:t>
            </a:r>
            <a:r>
              <a:rPr lang="en-US" sz="1300" dirty="0" err="1"/>
              <a:t>mul</a:t>
            </a:r>
            <a:r>
              <a:rPr lang="en-US" sz="1300" dirty="0"/>
              <a:t>(a, b):</a:t>
            </a:r>
          </a:p>
          <a:p>
            <a:r>
              <a:rPr lang="en-US" sz="1300" dirty="0"/>
              <a:t>    c = a * b</a:t>
            </a:r>
          </a:p>
          <a:p>
            <a:r>
              <a:rPr lang="en-US" sz="1300" dirty="0"/>
              <a:t>    print(c)</a:t>
            </a:r>
          </a:p>
          <a:p>
            <a:r>
              <a:rPr lang="en-US" sz="1300" dirty="0" err="1"/>
              <a:t>mul</a:t>
            </a:r>
            <a:r>
              <a:rPr lang="en-US" sz="1300" dirty="0"/>
              <a:t>(10, 20)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CBDF-205F-C32B-6628-4F0451D99A29}"/>
              </a:ext>
            </a:extLst>
          </p:cNvPr>
          <p:cNvSpPr txBox="1">
            <a:spLocks/>
          </p:cNvSpPr>
          <p:nvPr/>
        </p:nvSpPr>
        <p:spPr>
          <a:xfrm>
            <a:off x="5606089" y="2409313"/>
            <a:ext cx="1694579" cy="34316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D9080-948A-06CB-4F18-DC39CE000D94}"/>
              </a:ext>
            </a:extLst>
          </p:cNvPr>
          <p:cNvSpPr txBox="1">
            <a:spLocks/>
          </p:cNvSpPr>
          <p:nvPr/>
        </p:nvSpPr>
        <p:spPr>
          <a:xfrm>
            <a:off x="8334756" y="2411328"/>
            <a:ext cx="1694579" cy="3429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1000</a:t>
            </a:r>
          </a:p>
          <a:p>
            <a:endParaRPr lang="en-US" sz="1300" dirty="0"/>
          </a:p>
          <a:p>
            <a:r>
              <a:rPr lang="en-US" sz="1300" dirty="0"/>
              <a:t>2000</a:t>
            </a:r>
          </a:p>
          <a:p>
            <a:endParaRPr lang="en-US" sz="1300" dirty="0"/>
          </a:p>
          <a:p>
            <a:r>
              <a:rPr lang="en-US" sz="1300" dirty="0"/>
              <a:t>3000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9F8F-2600-FF79-B482-099BC66CC77A}"/>
              </a:ext>
            </a:extLst>
          </p:cNvPr>
          <p:cNvSpPr txBox="1">
            <a:spLocks/>
          </p:cNvSpPr>
          <p:nvPr/>
        </p:nvSpPr>
        <p:spPr>
          <a:xfrm>
            <a:off x="5883470" y="2727528"/>
            <a:ext cx="1045486" cy="215910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a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b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2859E-AA19-4A54-48CA-3E7A22534FF5}"/>
              </a:ext>
            </a:extLst>
          </p:cNvPr>
          <p:cNvSpPr txBox="1">
            <a:spLocks/>
          </p:cNvSpPr>
          <p:nvPr/>
        </p:nvSpPr>
        <p:spPr>
          <a:xfrm>
            <a:off x="5925516" y="5007273"/>
            <a:ext cx="999622" cy="5641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A9C9-C79F-6DDB-911B-C8FDE2CB9857}"/>
              </a:ext>
            </a:extLst>
          </p:cNvPr>
          <p:cNvSpPr txBox="1"/>
          <p:nvPr/>
        </p:nvSpPr>
        <p:spPr>
          <a:xfrm>
            <a:off x="6039694" y="2014215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7B7DF-4D6C-DF05-2ADF-90EFB3C3A3F8}"/>
              </a:ext>
            </a:extLst>
          </p:cNvPr>
          <p:cNvSpPr txBox="1"/>
          <p:nvPr/>
        </p:nvSpPr>
        <p:spPr>
          <a:xfrm>
            <a:off x="8405091" y="1987853"/>
            <a:ext cx="15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HEAP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6272C-BC5C-436F-4C3A-6A5579B715C9}"/>
              </a:ext>
            </a:extLst>
          </p:cNvPr>
          <p:cNvSpPr txBox="1"/>
          <p:nvPr/>
        </p:nvSpPr>
        <p:spPr>
          <a:xfrm>
            <a:off x="6156504" y="2377313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1EC24-FF29-1B8F-A5A4-5BFDF7BC3D54}"/>
              </a:ext>
            </a:extLst>
          </p:cNvPr>
          <p:cNvSpPr txBox="1"/>
          <p:nvPr/>
        </p:nvSpPr>
        <p:spPr>
          <a:xfrm>
            <a:off x="6049661" y="5065199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9B4A-C9FD-9678-50AA-63BB9D684FFC}"/>
              </a:ext>
            </a:extLst>
          </p:cNvPr>
          <p:cNvSpPr txBox="1"/>
          <p:nvPr/>
        </p:nvSpPr>
        <p:spPr>
          <a:xfrm>
            <a:off x="5717626" y="5496590"/>
            <a:ext cx="15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35669-439C-8822-206F-63BA4E5768E7}"/>
              </a:ext>
            </a:extLst>
          </p:cNvPr>
          <p:cNvSpPr/>
          <p:nvPr/>
        </p:nvSpPr>
        <p:spPr>
          <a:xfrm>
            <a:off x="6039694" y="3072034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3818B-CC52-8A9C-5199-9AB7D81E2DA1}"/>
              </a:ext>
            </a:extLst>
          </p:cNvPr>
          <p:cNvSpPr/>
          <p:nvPr/>
        </p:nvSpPr>
        <p:spPr>
          <a:xfrm>
            <a:off x="6049661" y="3805535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DA8B-C1AB-3990-5A81-52F7122C5F4A}"/>
              </a:ext>
            </a:extLst>
          </p:cNvPr>
          <p:cNvSpPr/>
          <p:nvPr/>
        </p:nvSpPr>
        <p:spPr>
          <a:xfrm>
            <a:off x="6039694" y="4436706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828C-CA2F-0890-DB66-C5AA90F626B6}"/>
              </a:ext>
            </a:extLst>
          </p:cNvPr>
          <p:cNvSpPr/>
          <p:nvPr/>
        </p:nvSpPr>
        <p:spPr>
          <a:xfrm>
            <a:off x="8633215" y="3072033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39563-936A-1B06-565C-1CE60698ED41}"/>
              </a:ext>
            </a:extLst>
          </p:cNvPr>
          <p:cNvSpPr/>
          <p:nvPr/>
        </p:nvSpPr>
        <p:spPr>
          <a:xfrm>
            <a:off x="8633215" y="3770078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2356-CFDB-2BF6-949B-61D583EF5996}"/>
              </a:ext>
            </a:extLst>
          </p:cNvPr>
          <p:cNvSpPr/>
          <p:nvPr/>
        </p:nvSpPr>
        <p:spPr>
          <a:xfrm>
            <a:off x="8658578" y="4444250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CA13EDE-24C8-C8D3-8B25-45F3B75E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644" y="2716132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8B27FCD-C866-23A3-28F7-CA0CD0E1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3467999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3319754-84F3-44EF-AFFC-8F1BCEA5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413462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852650" y="1995804"/>
            <a:ext cx="38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input Without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044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 IN MEMORY PERSPECTIVE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5" y="2459922"/>
            <a:ext cx="3629516" cy="2930554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1300" dirty="0"/>
              <a:t>Test.py</a:t>
            </a:r>
          </a:p>
          <a:p>
            <a:endParaRPr lang="en-US" sz="1300" dirty="0"/>
          </a:p>
          <a:p>
            <a:r>
              <a:rPr lang="en-US" sz="1300" dirty="0"/>
              <a:t>def </a:t>
            </a:r>
            <a:r>
              <a:rPr lang="en-US" sz="1300" dirty="0" err="1"/>
              <a:t>mul</a:t>
            </a:r>
            <a:r>
              <a:rPr lang="en-US" sz="1300" dirty="0"/>
              <a:t>():</a:t>
            </a:r>
          </a:p>
          <a:p>
            <a:r>
              <a:rPr lang="en-US" sz="1300" dirty="0"/>
              <a:t>    a = 10</a:t>
            </a:r>
          </a:p>
          <a:p>
            <a:r>
              <a:rPr lang="en-US" sz="1300" dirty="0"/>
              <a:t>    b = 20</a:t>
            </a:r>
            <a:endParaRPr lang="en-US" sz="900" dirty="0"/>
          </a:p>
          <a:p>
            <a:r>
              <a:rPr lang="en-US" sz="1300" dirty="0"/>
              <a:t>    c = a * b</a:t>
            </a:r>
          </a:p>
          <a:p>
            <a:r>
              <a:rPr lang="en-US" sz="1300" dirty="0"/>
              <a:t>    return c</a:t>
            </a:r>
          </a:p>
          <a:p>
            <a:r>
              <a:rPr lang="en-US" sz="1300" dirty="0"/>
              <a:t>result = </a:t>
            </a:r>
            <a:r>
              <a:rPr lang="en-US" sz="1300" dirty="0" err="1"/>
              <a:t>mul</a:t>
            </a:r>
            <a:r>
              <a:rPr lang="en-US" sz="1300" dirty="0"/>
              <a:t>()</a:t>
            </a:r>
          </a:p>
          <a:p>
            <a:r>
              <a:rPr lang="en-US" sz="1300" dirty="0"/>
              <a:t>print(result)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CBDF-205F-C32B-6628-4F0451D99A29}"/>
              </a:ext>
            </a:extLst>
          </p:cNvPr>
          <p:cNvSpPr txBox="1">
            <a:spLocks/>
          </p:cNvSpPr>
          <p:nvPr/>
        </p:nvSpPr>
        <p:spPr>
          <a:xfrm>
            <a:off x="5606089" y="2409313"/>
            <a:ext cx="1694579" cy="3983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D9080-948A-06CB-4F18-DC39CE000D94}"/>
              </a:ext>
            </a:extLst>
          </p:cNvPr>
          <p:cNvSpPr txBox="1">
            <a:spLocks/>
          </p:cNvSpPr>
          <p:nvPr/>
        </p:nvSpPr>
        <p:spPr>
          <a:xfrm>
            <a:off x="8334756" y="2411328"/>
            <a:ext cx="1694579" cy="3429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1000</a:t>
            </a:r>
          </a:p>
          <a:p>
            <a:endParaRPr lang="en-US" sz="1300" dirty="0"/>
          </a:p>
          <a:p>
            <a:r>
              <a:rPr lang="en-US" sz="1300" dirty="0"/>
              <a:t>2000</a:t>
            </a:r>
          </a:p>
          <a:p>
            <a:endParaRPr lang="en-US" sz="1300" dirty="0"/>
          </a:p>
          <a:p>
            <a:r>
              <a:rPr lang="en-US" sz="1300" dirty="0"/>
              <a:t>3000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9F8F-2600-FF79-B482-099BC66CC77A}"/>
              </a:ext>
            </a:extLst>
          </p:cNvPr>
          <p:cNvSpPr txBox="1">
            <a:spLocks/>
          </p:cNvSpPr>
          <p:nvPr/>
        </p:nvSpPr>
        <p:spPr>
          <a:xfrm>
            <a:off x="5883470" y="2727528"/>
            <a:ext cx="1045486" cy="215910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a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b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2859E-AA19-4A54-48CA-3E7A22534FF5}"/>
              </a:ext>
            </a:extLst>
          </p:cNvPr>
          <p:cNvSpPr txBox="1">
            <a:spLocks/>
          </p:cNvSpPr>
          <p:nvPr/>
        </p:nvSpPr>
        <p:spPr>
          <a:xfrm>
            <a:off x="5953566" y="5403290"/>
            <a:ext cx="1045485" cy="66277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A9C9-C79F-6DDB-911B-C8FDE2CB9857}"/>
              </a:ext>
            </a:extLst>
          </p:cNvPr>
          <p:cNvSpPr txBox="1"/>
          <p:nvPr/>
        </p:nvSpPr>
        <p:spPr>
          <a:xfrm>
            <a:off x="6039694" y="2014215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7B7DF-4D6C-DF05-2ADF-90EFB3C3A3F8}"/>
              </a:ext>
            </a:extLst>
          </p:cNvPr>
          <p:cNvSpPr txBox="1"/>
          <p:nvPr/>
        </p:nvSpPr>
        <p:spPr>
          <a:xfrm>
            <a:off x="8405091" y="1987853"/>
            <a:ext cx="15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HEAP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6272C-BC5C-436F-4C3A-6A5579B715C9}"/>
              </a:ext>
            </a:extLst>
          </p:cNvPr>
          <p:cNvSpPr txBox="1"/>
          <p:nvPr/>
        </p:nvSpPr>
        <p:spPr>
          <a:xfrm>
            <a:off x="6156504" y="2377313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1EC24-FF29-1B8F-A5A4-5BFDF7BC3D54}"/>
              </a:ext>
            </a:extLst>
          </p:cNvPr>
          <p:cNvSpPr txBox="1"/>
          <p:nvPr/>
        </p:nvSpPr>
        <p:spPr>
          <a:xfrm>
            <a:off x="6049661" y="5065199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9B4A-C9FD-9678-50AA-63BB9D684FFC}"/>
              </a:ext>
            </a:extLst>
          </p:cNvPr>
          <p:cNvSpPr txBox="1"/>
          <p:nvPr/>
        </p:nvSpPr>
        <p:spPr>
          <a:xfrm>
            <a:off x="5778667" y="5999102"/>
            <a:ext cx="15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35669-439C-8822-206F-63BA4E5768E7}"/>
              </a:ext>
            </a:extLst>
          </p:cNvPr>
          <p:cNvSpPr/>
          <p:nvPr/>
        </p:nvSpPr>
        <p:spPr>
          <a:xfrm>
            <a:off x="6039694" y="3072034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3818B-CC52-8A9C-5199-9AB7D81E2DA1}"/>
              </a:ext>
            </a:extLst>
          </p:cNvPr>
          <p:cNvSpPr/>
          <p:nvPr/>
        </p:nvSpPr>
        <p:spPr>
          <a:xfrm>
            <a:off x="6049661" y="3805535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DA8B-C1AB-3990-5A81-52F7122C5F4A}"/>
              </a:ext>
            </a:extLst>
          </p:cNvPr>
          <p:cNvSpPr/>
          <p:nvPr/>
        </p:nvSpPr>
        <p:spPr>
          <a:xfrm>
            <a:off x="6039694" y="4436706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828C-CA2F-0890-DB66-C5AA90F626B6}"/>
              </a:ext>
            </a:extLst>
          </p:cNvPr>
          <p:cNvSpPr/>
          <p:nvPr/>
        </p:nvSpPr>
        <p:spPr>
          <a:xfrm>
            <a:off x="8633215" y="3072033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39563-936A-1B06-565C-1CE60698ED41}"/>
              </a:ext>
            </a:extLst>
          </p:cNvPr>
          <p:cNvSpPr/>
          <p:nvPr/>
        </p:nvSpPr>
        <p:spPr>
          <a:xfrm>
            <a:off x="8633215" y="3770078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2356-CFDB-2BF6-949B-61D583EF5996}"/>
              </a:ext>
            </a:extLst>
          </p:cNvPr>
          <p:cNvSpPr/>
          <p:nvPr/>
        </p:nvSpPr>
        <p:spPr>
          <a:xfrm>
            <a:off x="8658578" y="4444250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CA13EDE-24C8-C8D3-8B25-45F3B75E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644" y="2716132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8B27FCD-C866-23A3-28F7-CA0CD0E1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3467999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3319754-84F3-44EF-AFFC-8F1BCEA5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413462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942485" y="1981195"/>
            <a:ext cx="38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input With output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2B02D7-9608-F6CC-9D56-8F7878706436}"/>
              </a:ext>
            </a:extLst>
          </p:cNvPr>
          <p:cNvSpPr/>
          <p:nvPr/>
        </p:nvSpPr>
        <p:spPr>
          <a:xfrm>
            <a:off x="6049661" y="5617500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BB3AB6-0C2B-A62F-B617-B0BC17C93E7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999051" y="4599372"/>
            <a:ext cx="1659527" cy="1135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5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 IN MEMORY PERSPECTIVE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5" y="2459922"/>
            <a:ext cx="3629516" cy="293055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Test.py</a:t>
            </a:r>
          </a:p>
          <a:p>
            <a:endParaRPr lang="en-US" sz="1300" dirty="0"/>
          </a:p>
          <a:p>
            <a:r>
              <a:rPr lang="en-US" sz="1300" dirty="0"/>
              <a:t>def </a:t>
            </a:r>
            <a:r>
              <a:rPr lang="en-US" sz="1300" dirty="0" err="1"/>
              <a:t>mul</a:t>
            </a:r>
            <a:r>
              <a:rPr lang="en-US" sz="1300" dirty="0"/>
              <a:t>(a, b):</a:t>
            </a:r>
            <a:endParaRPr lang="en-US" sz="900" dirty="0"/>
          </a:p>
          <a:p>
            <a:r>
              <a:rPr lang="en-US" sz="1300" dirty="0"/>
              <a:t>    c = a * b</a:t>
            </a:r>
          </a:p>
          <a:p>
            <a:r>
              <a:rPr lang="en-US" sz="1300" dirty="0"/>
              <a:t>    return c</a:t>
            </a:r>
          </a:p>
          <a:p>
            <a:r>
              <a:rPr lang="en-US" sz="1300" dirty="0"/>
              <a:t>result = </a:t>
            </a:r>
            <a:r>
              <a:rPr lang="en-US" sz="1300" dirty="0" err="1"/>
              <a:t>mul</a:t>
            </a:r>
            <a:r>
              <a:rPr lang="en-US" sz="1300" dirty="0"/>
              <a:t>(10, 20)</a:t>
            </a:r>
          </a:p>
          <a:p>
            <a:r>
              <a:rPr lang="en-US" sz="1300" dirty="0"/>
              <a:t>print(result)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CBDF-205F-C32B-6628-4F0451D99A29}"/>
              </a:ext>
            </a:extLst>
          </p:cNvPr>
          <p:cNvSpPr txBox="1">
            <a:spLocks/>
          </p:cNvSpPr>
          <p:nvPr/>
        </p:nvSpPr>
        <p:spPr>
          <a:xfrm>
            <a:off x="5606089" y="2409313"/>
            <a:ext cx="1694579" cy="3983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D9080-948A-06CB-4F18-DC39CE000D94}"/>
              </a:ext>
            </a:extLst>
          </p:cNvPr>
          <p:cNvSpPr txBox="1">
            <a:spLocks/>
          </p:cNvSpPr>
          <p:nvPr/>
        </p:nvSpPr>
        <p:spPr>
          <a:xfrm>
            <a:off x="8334756" y="2411328"/>
            <a:ext cx="1694579" cy="3429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1000</a:t>
            </a:r>
          </a:p>
          <a:p>
            <a:endParaRPr lang="en-US" sz="1300" dirty="0"/>
          </a:p>
          <a:p>
            <a:r>
              <a:rPr lang="en-US" sz="1300" dirty="0"/>
              <a:t>2000</a:t>
            </a:r>
          </a:p>
          <a:p>
            <a:endParaRPr lang="en-US" sz="1300" dirty="0"/>
          </a:p>
          <a:p>
            <a:r>
              <a:rPr lang="en-US" sz="1300" dirty="0"/>
              <a:t>3000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9F8F-2600-FF79-B482-099BC66CC77A}"/>
              </a:ext>
            </a:extLst>
          </p:cNvPr>
          <p:cNvSpPr txBox="1">
            <a:spLocks/>
          </p:cNvSpPr>
          <p:nvPr/>
        </p:nvSpPr>
        <p:spPr>
          <a:xfrm>
            <a:off x="5883470" y="2727528"/>
            <a:ext cx="1045486" cy="215910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a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b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2859E-AA19-4A54-48CA-3E7A22534FF5}"/>
              </a:ext>
            </a:extLst>
          </p:cNvPr>
          <p:cNvSpPr txBox="1">
            <a:spLocks/>
          </p:cNvSpPr>
          <p:nvPr/>
        </p:nvSpPr>
        <p:spPr>
          <a:xfrm>
            <a:off x="5953566" y="5403290"/>
            <a:ext cx="1045485" cy="66277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A9C9-C79F-6DDB-911B-C8FDE2CB9857}"/>
              </a:ext>
            </a:extLst>
          </p:cNvPr>
          <p:cNvSpPr txBox="1"/>
          <p:nvPr/>
        </p:nvSpPr>
        <p:spPr>
          <a:xfrm>
            <a:off x="6039694" y="2014215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7B7DF-4D6C-DF05-2ADF-90EFB3C3A3F8}"/>
              </a:ext>
            </a:extLst>
          </p:cNvPr>
          <p:cNvSpPr txBox="1"/>
          <p:nvPr/>
        </p:nvSpPr>
        <p:spPr>
          <a:xfrm>
            <a:off x="8405091" y="1987853"/>
            <a:ext cx="15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HEAP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6272C-BC5C-436F-4C3A-6A5579B715C9}"/>
              </a:ext>
            </a:extLst>
          </p:cNvPr>
          <p:cNvSpPr txBox="1"/>
          <p:nvPr/>
        </p:nvSpPr>
        <p:spPr>
          <a:xfrm>
            <a:off x="6156504" y="2377313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1EC24-FF29-1B8F-A5A4-5BFDF7BC3D54}"/>
              </a:ext>
            </a:extLst>
          </p:cNvPr>
          <p:cNvSpPr txBox="1"/>
          <p:nvPr/>
        </p:nvSpPr>
        <p:spPr>
          <a:xfrm>
            <a:off x="6049661" y="5065199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9B4A-C9FD-9678-50AA-63BB9D684FFC}"/>
              </a:ext>
            </a:extLst>
          </p:cNvPr>
          <p:cNvSpPr txBox="1"/>
          <p:nvPr/>
        </p:nvSpPr>
        <p:spPr>
          <a:xfrm>
            <a:off x="5778667" y="5999102"/>
            <a:ext cx="15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35669-439C-8822-206F-63BA4E5768E7}"/>
              </a:ext>
            </a:extLst>
          </p:cNvPr>
          <p:cNvSpPr/>
          <p:nvPr/>
        </p:nvSpPr>
        <p:spPr>
          <a:xfrm>
            <a:off x="6039694" y="3072034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3818B-CC52-8A9C-5199-9AB7D81E2DA1}"/>
              </a:ext>
            </a:extLst>
          </p:cNvPr>
          <p:cNvSpPr/>
          <p:nvPr/>
        </p:nvSpPr>
        <p:spPr>
          <a:xfrm>
            <a:off x="6049661" y="3805535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DA8B-C1AB-3990-5A81-52F7122C5F4A}"/>
              </a:ext>
            </a:extLst>
          </p:cNvPr>
          <p:cNvSpPr/>
          <p:nvPr/>
        </p:nvSpPr>
        <p:spPr>
          <a:xfrm>
            <a:off x="6039694" y="4436706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828C-CA2F-0890-DB66-C5AA90F626B6}"/>
              </a:ext>
            </a:extLst>
          </p:cNvPr>
          <p:cNvSpPr/>
          <p:nvPr/>
        </p:nvSpPr>
        <p:spPr>
          <a:xfrm>
            <a:off x="8633215" y="3072033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39563-936A-1B06-565C-1CE60698ED41}"/>
              </a:ext>
            </a:extLst>
          </p:cNvPr>
          <p:cNvSpPr/>
          <p:nvPr/>
        </p:nvSpPr>
        <p:spPr>
          <a:xfrm>
            <a:off x="8633215" y="3770078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2356-CFDB-2BF6-949B-61D583EF5996}"/>
              </a:ext>
            </a:extLst>
          </p:cNvPr>
          <p:cNvSpPr/>
          <p:nvPr/>
        </p:nvSpPr>
        <p:spPr>
          <a:xfrm>
            <a:off x="8658578" y="4444250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CA13EDE-24C8-C8D3-8B25-45F3B75E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644" y="2716132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8B27FCD-C866-23A3-28F7-CA0CD0E1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3467999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3319754-84F3-44EF-AFFC-8F1BCEA5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413462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942485" y="1981195"/>
            <a:ext cx="38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input With output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2B02D7-9608-F6CC-9D56-8F7878706436}"/>
              </a:ext>
            </a:extLst>
          </p:cNvPr>
          <p:cNvSpPr/>
          <p:nvPr/>
        </p:nvSpPr>
        <p:spPr>
          <a:xfrm>
            <a:off x="6049661" y="5617500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BB3AB6-0C2B-A62F-B617-B0BC17C93E7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999051" y="4599372"/>
            <a:ext cx="1659527" cy="1135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12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197</TotalTime>
  <Words>645</Words>
  <Application>Microsoft Office PowerPoint</Application>
  <PresentationFormat>Widescreen</PresentationFormat>
  <Paragraphs>177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PYTHON FUNCTIONS</vt:lpstr>
      <vt:lpstr>PYTHON FUNCTIONS</vt:lpstr>
      <vt:lpstr>HOW TO CREATE FUNC ?</vt:lpstr>
      <vt:lpstr>USER-DEFINED FUNCTIONS</vt:lpstr>
      <vt:lpstr>FUNC IN MEMORY PERSPECTIVE</vt:lpstr>
      <vt:lpstr>FUNC IN MEMORY PERSPECTIVE</vt:lpstr>
      <vt:lpstr>FUNC IN MEMORY PERSPECTIVE</vt:lpstr>
      <vt:lpstr>FUNC IN MEMORY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Dharankumar Bera</dc:creator>
  <cp:lastModifiedBy>Dharankumar Bera</cp:lastModifiedBy>
  <cp:revision>4</cp:revision>
  <dcterms:created xsi:type="dcterms:W3CDTF">2023-02-27T13:17:14Z</dcterms:created>
  <dcterms:modified xsi:type="dcterms:W3CDTF">2023-02-27T16:34:54Z</dcterms:modified>
</cp:coreProperties>
</file>