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3"/>
    <p:sldId id="257" r:id="rId4"/>
    <p:sldId id="266" r:id="rId5"/>
    <p:sldId id="265" r:id="rId6"/>
    <p:sldId id="267" r:id="rId7"/>
    <p:sldId id="268" r:id="rId8"/>
    <p:sldId id="269" r:id="rId9"/>
    <p:sldId id="387" r:id="rId10"/>
    <p:sldId id="271" r:id="rId11"/>
    <p:sldId id="274" r:id="rId12"/>
    <p:sldId id="272" r:id="rId13"/>
    <p:sldId id="273" r:id="rId14"/>
    <p:sldId id="270" r:id="rId15"/>
    <p:sldId id="275" r:id="rId16"/>
    <p:sldId id="276" r:id="rId17"/>
    <p:sldId id="277" r:id="rId18"/>
    <p:sldId id="278" r:id="rId19"/>
    <p:sldId id="279" r:id="rId20"/>
    <p:sldId id="291" r:id="rId21"/>
    <p:sldId id="258" r:id="rId22"/>
    <p:sldId id="260" r:id="rId23"/>
    <p:sldId id="262" r:id="rId24"/>
    <p:sldId id="263" r:id="rId25"/>
    <p:sldId id="259" r:id="rId26"/>
    <p:sldId id="261" r:id="rId27"/>
    <p:sldId id="264" r:id="rId28"/>
    <p:sldId id="298" r:id="rId29"/>
    <p:sldId id="299" r:id="rId30"/>
    <p:sldId id="300" r:id="rId31"/>
    <p:sldId id="301" r:id="rId32"/>
    <p:sldId id="302" r:id="rId33"/>
    <p:sldId id="303" r:id="rId34"/>
    <p:sldId id="326" r:id="rId35"/>
    <p:sldId id="325" r:id="rId36"/>
    <p:sldId id="327" r:id="rId37"/>
    <p:sldId id="328" r:id="rId38"/>
    <p:sldId id="355" r:id="rId39"/>
    <p:sldId id="356" r:id="rId40"/>
    <p:sldId id="319" r:id="rId41"/>
    <p:sldId id="329" r:id="rId42"/>
    <p:sldId id="357" r:id="rId43"/>
    <p:sldId id="330" r:id="rId44"/>
    <p:sldId id="312" r:id="rId45"/>
    <p:sldId id="331" r:id="rId46"/>
    <p:sldId id="332" r:id="rId47"/>
    <p:sldId id="313" r:id="rId48"/>
    <p:sldId id="333" r:id="rId49"/>
    <p:sldId id="334" r:id="rId50"/>
    <p:sldId id="314" r:id="rId51"/>
    <p:sldId id="358" r:id="rId52"/>
    <p:sldId id="317" r:id="rId53"/>
    <p:sldId id="359" r:id="rId54"/>
    <p:sldId id="360" r:id="rId55"/>
    <p:sldId id="362" r:id="rId56"/>
    <p:sldId id="363" r:id="rId57"/>
    <p:sldId id="361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9" r:id="rId69"/>
    <p:sldId id="380" r:id="rId70"/>
    <p:sldId id="382" r:id="rId71"/>
    <p:sldId id="381" r:id="rId73"/>
    <p:sldId id="383" r:id="rId74"/>
    <p:sldId id="315" r:id="rId75"/>
    <p:sldId id="384" r:id="rId76"/>
    <p:sldId id="386" r:id="rId77"/>
    <p:sldId id="316" r:id="rId78"/>
    <p:sldId id="385" r:id="rId79"/>
    <p:sldId id="388" r:id="rId80"/>
    <p:sldId id="389" r:id="rId81"/>
    <p:sldId id="390" r:id="rId82"/>
    <p:sldId id="318" r:id="rId83"/>
    <p:sldId id="391" r:id="rId84"/>
    <p:sldId id="321" r:id="rId85"/>
    <p:sldId id="322" r:id="rId86"/>
    <p:sldId id="323" r:id="rId87"/>
    <p:sldId id="324" r:id="rId88"/>
    <p:sldId id="320" r:id="rId89"/>
    <p:sldId id="304" r:id="rId90"/>
    <p:sldId id="292" r:id="rId91"/>
    <p:sldId id="293" r:id="rId92"/>
    <p:sldId id="295" r:id="rId93"/>
    <p:sldId id="296" r:id="rId94"/>
    <p:sldId id="297" r:id="rId9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7C757F0-AA23-46BE-9311-EA432CDEEAA1}">
      <dgm:prSet phldrT="[Text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SCIENCE </a:t>
          </a:r>
          <a:r>
            <a:rPr lang="en-US"/>
            <a:t/>
          </a:r>
          <a:endParaRPr lang="en-US"/>
        </a:p>
      </dgm:t>
    </dgm:pt>
    <dgm:pt modelId="{AB39B06D-FE6C-48B2-B5B4-77CD0C8CF7AD}" cxnId="{77EBD5A3-EBE5-4D80-9396-050F1523AD68}" type="parTrans">
      <dgm:prSet/>
      <dgm:spPr/>
      <dgm:t>
        <a:bodyPr/>
        <a:p>
          <a:endParaRPr lang="en-US"/>
        </a:p>
      </dgm:t>
    </dgm:pt>
    <dgm:pt modelId="{DF0D1C21-B79E-4875-B7FA-EF183CB48B88}" cxnId="{77EBD5A3-EBE5-4D80-9396-050F1523AD68}" type="sibTrans">
      <dgm:prSet/>
      <dgm:spPr/>
      <dgm:t>
        <a:bodyPr/>
        <a:p>
          <a:endParaRPr lang="en-US"/>
        </a:p>
      </dgm:t>
    </dgm:pt>
    <dgm:pt modelId="{B29BF47F-FB6F-4BB3-8B1F-25C507DDACF5}" type="asst">
      <dgm:prSet phldrT="[Text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PROCESS</a:t>
          </a:r>
          <a:endParaRPr lang="en-US"/>
        </a:p>
      </dgm:t>
    </dgm:pt>
    <dgm:pt modelId="{4294CB15-5EAF-442A-BADC-24588A60ECFF}" cxnId="{7619499C-BE12-47B7-A87E-E9203D214192}" type="parTrans">
      <dgm:prSet/>
      <dgm:spPr/>
      <dgm:t>
        <a:bodyPr/>
        <a:p>
          <a:endParaRPr lang="en-US"/>
        </a:p>
      </dgm:t>
    </dgm:pt>
    <dgm:pt modelId="{4FBEC948-3FA9-4375-B83A-B44348E5F34D}" cxnId="{7619499C-BE12-47B7-A87E-E9203D214192}" type="sibTrans">
      <dgm:prSet/>
      <dgm:spPr/>
      <dgm:t>
        <a:bodyPr/>
        <a:p>
          <a:endParaRPr lang="en-US"/>
        </a:p>
      </dgm:t>
    </dgm:pt>
    <dgm:pt modelId="{12714FC6-8B41-47E5-91DD-F02D34D23B93}">
      <dgm:prSet phldrT="[Text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Understand Business Problem</a:t>
          </a:r>
          <a:endParaRPr lang="en-US"/>
        </a:p>
      </dgm:t>
    </dgm:pt>
    <dgm:pt modelId="{EACD17F5-D793-4A43-B489-D1804D50CFEF}" cxnId="{B5F59FFA-1A55-4944-8469-BEDFBB58A9C7}" type="parTrans">
      <dgm:prSet/>
      <dgm:spPr/>
      <dgm:t>
        <a:bodyPr/>
        <a:p>
          <a:endParaRPr lang="en-US"/>
        </a:p>
      </dgm:t>
    </dgm:pt>
    <dgm:pt modelId="{FA45D93F-0724-4936-AA45-E6762732A19D}" cxnId="{B5F59FFA-1A55-4944-8469-BEDFBB58A9C7}" type="sibTrans">
      <dgm:prSet/>
      <dgm:spPr/>
      <dgm:t>
        <a:bodyPr/>
        <a:p>
          <a:endParaRPr lang="en-US"/>
        </a:p>
      </dgm:t>
    </dgm:pt>
    <dgm:pt modelId="{4EC42421-831D-4CD3-8215-2AF4300F9C01}">
      <dgm:prSet phldrT="[Text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</a:t>
          </a:r>
          <a:endParaRPr lang="en-US"/>
        </a:p>
      </dgm:t>
    </dgm:pt>
    <dgm:pt modelId="{8D5FB264-0A5C-4C3A-85B7-453D9BD837DF}" cxnId="{B009D0AF-F0B1-4337-8482-2BD4131B13B9}" type="parTrans">
      <dgm:prSet/>
      <dgm:spPr/>
      <dgm:t>
        <a:bodyPr/>
        <a:p>
          <a:endParaRPr lang="en-US"/>
        </a:p>
      </dgm:t>
    </dgm:pt>
    <dgm:pt modelId="{A1825131-D805-48C8-BFCE-E45C02E6F5CE}" cxnId="{B009D0AF-F0B1-4337-8482-2BD4131B13B9}" type="sibTrans">
      <dgm:prSet/>
      <dgm:spPr/>
      <dgm:t>
        <a:bodyPr/>
        <a:p>
          <a:endParaRPr lang="en-US"/>
        </a:p>
      </dgm:t>
    </dgm:pt>
    <dgm:pt modelId="{CF717C8A-B40B-4AFF-BF49-65ABB7DF8190}">
      <dgm:prSet phldrT="[Text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Cleaning  and Exploration</a:t>
          </a:r>
          <a:endParaRPr lang="en-US"/>
        </a:p>
      </dgm:t>
    </dgm:pt>
    <dgm:pt modelId="{CCF68ADE-40B6-47D0-93C1-88EC13ADC8AC}" cxnId="{21740997-4ED2-404C-9608-8B72066BF118}" type="parTrans">
      <dgm:prSet/>
      <dgm:spPr/>
      <dgm:t>
        <a:bodyPr/>
        <a:p>
          <a:endParaRPr lang="en-US"/>
        </a:p>
      </dgm:t>
    </dgm:pt>
    <dgm:pt modelId="{630D3E0B-D1D7-4E1A-8193-515AA5E1866F}" cxnId="{21740997-4ED2-404C-9608-8B72066BF118}" type="sibTrans">
      <dgm:prSet/>
      <dgm:spPr/>
      <dgm:t>
        <a:bodyPr/>
        <a:p>
          <a:endParaRPr lang="en-US"/>
        </a:p>
      </dgm:t>
    </dgm:pt>
    <dgm:pt modelId="{5717086B-BCD1-49FF-AEE0-F2926AC93E4C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Build Model</a:t>
          </a:r>
          <a:r>
            <a:rPr lang="en-US"/>
            <a:t/>
          </a:r>
          <a:endParaRPr lang="en-US"/>
        </a:p>
      </dgm:t>
    </dgm:pt>
    <dgm:pt modelId="{0CECE7A7-F54C-4FEC-A2C7-388A5FFF4D29}" cxnId="{BBAD206E-5E44-4B96-AB21-D74CA93F7414}" type="parTrans">
      <dgm:prSet/>
      <dgm:spPr/>
    </dgm:pt>
    <dgm:pt modelId="{114FAB45-5E08-4621-B38E-AB09C5AEB6CA}" cxnId="{BBAD206E-5E44-4B96-AB21-D74CA93F7414}" type="sibTrans">
      <dgm:prSet/>
      <dgm:spPr/>
    </dgm:pt>
    <dgm:pt modelId="{9D2EB2E4-545C-4ECA-A982-54EEDF906B2E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Collect Insights</a:t>
          </a:r>
          <a:endParaRPr lang="en-US"/>
        </a:p>
      </dgm:t>
    </dgm:pt>
    <dgm:pt modelId="{BAA096D0-842A-46AE-950A-015FAF5075D2}" cxnId="{0783D2C2-D67B-4905-99E7-62DB8C4E0489}" type="parTrans">
      <dgm:prSet/>
      <dgm:spPr/>
    </dgm:pt>
    <dgm:pt modelId="{43AB0368-8301-48B1-A694-35FD3E638F7B}" cxnId="{0783D2C2-D67B-4905-99E7-62DB8C4E0489}" type="sibTrans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6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5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6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5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6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5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EE57DD3E-5EAB-4D3F-97D8-D7168918C83B}" type="pres">
      <dgm:prSet presAssocID="{0CECE7A7-F54C-4FEC-A2C7-388A5FFF4D29}" presName="Name37" presStyleLbl="parChTrans1D2" presStyleIdx="3" presStyleCnt="6"/>
      <dgm:spPr/>
    </dgm:pt>
    <dgm:pt modelId="{235FA440-F519-4820-AED8-D6122685594F}" type="pres">
      <dgm:prSet presAssocID="{5717086B-BCD1-49FF-AEE0-F2926AC93E4C}" presName="hierRoot2" presStyleCnt="0">
        <dgm:presLayoutVars>
          <dgm:hierBranch val="init"/>
        </dgm:presLayoutVars>
      </dgm:prSet>
      <dgm:spPr/>
    </dgm:pt>
    <dgm:pt modelId="{EA84CCA2-26CD-4DF5-A412-23ACC5A5E33F}" type="pres">
      <dgm:prSet presAssocID="{5717086B-BCD1-49FF-AEE0-F2926AC93E4C}" presName="rootComposite" presStyleCnt="0"/>
      <dgm:spPr/>
    </dgm:pt>
    <dgm:pt modelId="{418588D7-5646-4AAB-AAA0-85F473BC3905}" type="pres">
      <dgm:prSet presAssocID="{5717086B-BCD1-49FF-AEE0-F2926AC93E4C}" presName="rootText" presStyleLbl="node2" presStyleIdx="3" presStyleCnt="5">
        <dgm:presLayoutVars>
          <dgm:chPref val="3"/>
        </dgm:presLayoutVars>
      </dgm:prSet>
      <dgm:spPr/>
    </dgm:pt>
    <dgm:pt modelId="{14274E29-96AB-4DF4-9941-FE2B20E416FF}" type="pres">
      <dgm:prSet presAssocID="{5717086B-BCD1-49FF-AEE0-F2926AC93E4C}" presName="rootConnector" presStyleCnt="0"/>
      <dgm:spPr/>
    </dgm:pt>
    <dgm:pt modelId="{BA3067E8-125E-49A9-B671-ABC8CFDA7CBF}" type="pres">
      <dgm:prSet presAssocID="{5717086B-BCD1-49FF-AEE0-F2926AC93E4C}" presName="hierChild4" presStyleCnt="0"/>
      <dgm:spPr/>
    </dgm:pt>
    <dgm:pt modelId="{BAD2DAFE-9477-4446-A82E-D92CD83F275F}" type="pres">
      <dgm:prSet presAssocID="{5717086B-BCD1-49FF-AEE0-F2926AC93E4C}" presName="hierChild5" presStyleCnt="0"/>
      <dgm:spPr/>
    </dgm:pt>
    <dgm:pt modelId="{26620898-94E5-4CAD-99C3-A360719EAB5A}" type="pres">
      <dgm:prSet presAssocID="{BAA096D0-842A-46AE-950A-015FAF5075D2}" presName="Name37" presStyleLbl="parChTrans1D2" presStyleIdx="4" presStyleCnt="6"/>
      <dgm:spPr/>
    </dgm:pt>
    <dgm:pt modelId="{C37C0AD5-7FC9-48E5-9927-3303597046D7}" type="pres">
      <dgm:prSet presAssocID="{9D2EB2E4-545C-4ECA-A982-54EEDF906B2E}" presName="hierRoot2" presStyleCnt="0">
        <dgm:presLayoutVars>
          <dgm:hierBranch val="init"/>
        </dgm:presLayoutVars>
      </dgm:prSet>
      <dgm:spPr/>
    </dgm:pt>
    <dgm:pt modelId="{8AE3539E-5BE4-4D16-A66E-F2AD80E33DA0}" type="pres">
      <dgm:prSet presAssocID="{9D2EB2E4-545C-4ECA-A982-54EEDF906B2E}" presName="rootComposite" presStyleCnt="0"/>
      <dgm:spPr/>
    </dgm:pt>
    <dgm:pt modelId="{E8B3201C-AFB5-4D0D-BD8B-0772303629B2}" type="pres">
      <dgm:prSet presAssocID="{9D2EB2E4-545C-4ECA-A982-54EEDF906B2E}" presName="rootText" presStyleLbl="node2" presStyleIdx="4" presStyleCnt="5">
        <dgm:presLayoutVars>
          <dgm:chPref val="3"/>
        </dgm:presLayoutVars>
      </dgm:prSet>
      <dgm:spPr/>
    </dgm:pt>
    <dgm:pt modelId="{5B93615F-DA6D-4A80-B78F-EF5D37807223}" type="pres">
      <dgm:prSet presAssocID="{9D2EB2E4-545C-4ECA-A982-54EEDF906B2E}" presName="rootConnector" presStyleCnt="0"/>
      <dgm:spPr/>
    </dgm:pt>
    <dgm:pt modelId="{BD12DF63-CC22-4219-9B51-F6CB914B80C4}" type="pres">
      <dgm:prSet presAssocID="{9D2EB2E4-545C-4ECA-A982-54EEDF906B2E}" presName="hierChild4" presStyleCnt="0"/>
      <dgm:spPr/>
    </dgm:pt>
    <dgm:pt modelId="{CD51C7DB-727C-47FA-9508-CA6319AE971D}" type="pres">
      <dgm:prSet presAssocID="{9D2EB2E4-545C-4ECA-A982-54EEDF906B2E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  <dgm:pt modelId="{7CC60CE2-51D0-47DE-A469-FE4884597341}" type="pres">
      <dgm:prSet presAssocID="{4294CB15-5EAF-442A-BADC-24588A60ECFF}" presName="Name111" presStyleLbl="parChTrans1D2" presStyleIdx="5" presStyleCnt="6"/>
      <dgm:spPr/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</dgm:pt>
    <dgm:pt modelId="{531B400A-09FB-4AC6-91D5-6C58DB555D6A}" type="pres">
      <dgm:prSet presAssocID="{B29BF47F-FB6F-4BB3-8B1F-25C507DDACF5}" presName="rootComposite3" presStyleCnt="0"/>
      <dgm:spPr/>
    </dgm:pt>
    <dgm:pt modelId="{15F46F7C-8483-49B2-9069-BD47518FA3C5}" type="pres">
      <dgm:prSet presAssocID="{B29BF47F-FB6F-4BB3-8B1F-25C507DDACF5}" presName="rootText3" presStyleLbl="asst1" presStyleIdx="0" presStyleCnt="1">
        <dgm:presLayoutVars>
          <dgm:chPref val="3"/>
        </dgm:presLayoutVars>
      </dgm:prSet>
      <dgm:spPr/>
    </dgm:pt>
    <dgm:pt modelId="{84CA6990-2D5D-47C3-9020-DF2944DEADCF}" type="pres">
      <dgm:prSet presAssocID="{B29BF47F-FB6F-4BB3-8B1F-25C507DDACF5}" presName="rootConnector3" presStyleCnt="0"/>
      <dgm:spPr/>
    </dgm:pt>
    <dgm:pt modelId="{0851F80F-8C6D-4400-A85F-BC390C21E4EE}" type="pres">
      <dgm:prSet presAssocID="{B29BF47F-FB6F-4BB3-8B1F-25C507DDACF5}" presName="hierChild6" presStyleCnt="0"/>
      <dgm:spPr/>
    </dgm:pt>
    <dgm:pt modelId="{3025C0A7-DA6F-4394-8167-7956EFF162F0}" type="pres">
      <dgm:prSet presAssocID="{B29BF47F-FB6F-4BB3-8B1F-25C507DDACF5}" presName="hierChild7" presStyleCnt="0"/>
      <dgm:spPr/>
    </dgm:pt>
  </dgm:ptLst>
  <dgm:cxnLst>
    <dgm:cxn modelId="{77EBD5A3-EBE5-4D80-9396-050F1523AD68}" srcId="{A77D31B3-3808-4FBA-8FA4-CC8D448A173E}" destId="{47C757F0-AA23-46BE-9311-EA432CDEEAA1}" srcOrd="0" destOrd="0" parTransId="{AB39B06D-FE6C-48B2-B5B4-77CD0C8CF7AD}" sibTransId="{DF0D1C21-B79E-4875-B7FA-EF183CB48B88}"/>
    <dgm:cxn modelId="{7619499C-BE12-47B7-A87E-E9203D214192}" srcId="{47C757F0-AA23-46BE-9311-EA432CDEEAA1}" destId="{B29BF47F-FB6F-4BB3-8B1F-25C507DDACF5}" srcOrd="0" destOrd="0" parTransId="{4294CB15-5EAF-442A-BADC-24588A60ECFF}" sibTransId="{4FBEC948-3FA9-4375-B83A-B44348E5F34D}"/>
    <dgm:cxn modelId="{B5F59FFA-1A55-4944-8469-BEDFBB58A9C7}" srcId="{47C757F0-AA23-46BE-9311-EA432CDEEAA1}" destId="{12714FC6-8B41-47E5-91DD-F02D34D23B93}" srcOrd="1" destOrd="0" parTransId="{EACD17F5-D793-4A43-B489-D1804D50CFEF}" sibTransId="{FA45D93F-0724-4936-AA45-E6762732A19D}"/>
    <dgm:cxn modelId="{B009D0AF-F0B1-4337-8482-2BD4131B13B9}" srcId="{47C757F0-AA23-46BE-9311-EA432CDEEAA1}" destId="{4EC42421-831D-4CD3-8215-2AF4300F9C01}" srcOrd="2" destOrd="0" parTransId="{8D5FB264-0A5C-4C3A-85B7-453D9BD837DF}" sibTransId="{A1825131-D805-48C8-BFCE-E45C02E6F5CE}"/>
    <dgm:cxn modelId="{21740997-4ED2-404C-9608-8B72066BF118}" srcId="{47C757F0-AA23-46BE-9311-EA432CDEEAA1}" destId="{CF717C8A-B40B-4AFF-BF49-65ABB7DF8190}" srcOrd="3" destOrd="0" parTransId="{CCF68ADE-40B6-47D0-93C1-88EC13ADC8AC}" sibTransId="{630D3E0B-D1D7-4E1A-8193-515AA5E1866F}"/>
    <dgm:cxn modelId="{BBAD206E-5E44-4B96-AB21-D74CA93F7414}" srcId="{47C757F0-AA23-46BE-9311-EA432CDEEAA1}" destId="{5717086B-BCD1-49FF-AEE0-F2926AC93E4C}" srcOrd="4" destOrd="0" parTransId="{0CECE7A7-F54C-4FEC-A2C7-388A5FFF4D29}" sibTransId="{114FAB45-5E08-4621-B38E-AB09C5AEB6CA}"/>
    <dgm:cxn modelId="{0783D2C2-D67B-4905-99E7-62DB8C4E0489}" srcId="{47C757F0-AA23-46BE-9311-EA432CDEEAA1}" destId="{9D2EB2E4-545C-4ECA-A982-54EEDF906B2E}" srcOrd="5" destOrd="0" parTransId="{BAA096D0-842A-46AE-950A-015FAF5075D2}" sibTransId="{43AB0368-8301-48B1-A694-35FD3E638F7B}"/>
    <dgm:cxn modelId="{184C1BDD-19AC-45AB-B98C-4B53D92F5F02}" type="presOf" srcId="{A77D31B3-3808-4FBA-8FA4-CC8D448A173E}" destId="{E498DC9C-C5AC-4482-A26F-3B99DC5D79F0}" srcOrd="0" destOrd="0" presId="urn:microsoft.com/office/officeart/2005/8/layout/orgChart1"/>
    <dgm:cxn modelId="{826E497E-7E56-426A-A9F8-3CC468CFF19A}" type="presParOf" srcId="{E498DC9C-C5AC-4482-A26F-3B99DC5D79F0}" destId="{F728C3E8-5128-4BB6-90CC-A86769ECE335}" srcOrd="0" destOrd="0" presId="urn:microsoft.com/office/officeart/2005/8/layout/orgChart1"/>
    <dgm:cxn modelId="{0DE30F72-32AB-477A-950C-532C3BD2A8C7}" type="presParOf" srcId="{F728C3E8-5128-4BB6-90CC-A86769ECE335}" destId="{79147750-B6BF-43FD-83A0-7ACDC9B53EFF}" srcOrd="0" destOrd="0" presId="urn:microsoft.com/office/officeart/2005/8/layout/orgChart1"/>
    <dgm:cxn modelId="{D26ADD61-E1F4-43B2-8A33-CBDBA0D0BA14}" type="presOf" srcId="{47C757F0-AA23-46BE-9311-EA432CDEEAA1}" destId="{79147750-B6BF-43FD-83A0-7ACDC9B53EFF}" srcOrd="0" destOrd="0" presId="urn:microsoft.com/office/officeart/2005/8/layout/orgChart1"/>
    <dgm:cxn modelId="{EC48446C-38FC-46A7-9AB7-D63F36E9F2D8}" type="presParOf" srcId="{79147750-B6BF-43FD-83A0-7ACDC9B53EFF}" destId="{AE79172D-D441-42BB-84EA-E3D989670DED}" srcOrd="0" destOrd="0" presId="urn:microsoft.com/office/officeart/2005/8/layout/orgChart1"/>
    <dgm:cxn modelId="{9FF790A7-4D2C-49D3-BD9E-6070B4ECCCD0}" type="presOf" srcId="{47C757F0-AA23-46BE-9311-EA432CDEEAA1}" destId="{AE79172D-D441-42BB-84EA-E3D989670DED}" srcOrd="0" destOrd="0" presId="urn:microsoft.com/office/officeart/2005/8/layout/orgChart1"/>
    <dgm:cxn modelId="{E698B713-F1B4-46B7-AD48-19DE9FC8DF41}" type="presParOf" srcId="{79147750-B6BF-43FD-83A0-7ACDC9B53EFF}" destId="{86420519-308D-4A6A-8FEA-6FB2E39BA448}" srcOrd="1" destOrd="0" presId="urn:microsoft.com/office/officeart/2005/8/layout/orgChart1"/>
    <dgm:cxn modelId="{ED6C9569-93F6-4367-9EDD-81BC1AE3A6E3}" type="presOf" srcId="{47C757F0-AA23-46BE-9311-EA432CDEEAA1}" destId="{86420519-308D-4A6A-8FEA-6FB2E39BA448}" srcOrd="0" destOrd="0" presId="urn:microsoft.com/office/officeart/2005/8/layout/orgChart1"/>
    <dgm:cxn modelId="{8A30713D-1858-46A4-898B-740B16ED349A}" type="presParOf" srcId="{F728C3E8-5128-4BB6-90CC-A86769ECE335}" destId="{9A0FF10C-81C7-47CD-A320-768F2009480B}" srcOrd="1" destOrd="0" presId="urn:microsoft.com/office/officeart/2005/8/layout/orgChart1"/>
    <dgm:cxn modelId="{C603B50E-A4FF-4F2B-9924-014A8F04582D}" type="presParOf" srcId="{9A0FF10C-81C7-47CD-A320-768F2009480B}" destId="{6A259130-4455-44E0-969B-948D1249687E}" srcOrd="0" destOrd="1" presId="urn:microsoft.com/office/officeart/2005/8/layout/orgChart1"/>
    <dgm:cxn modelId="{E1FAC1C4-2FA6-419C-A627-8E6308A94AD8}" type="presOf" srcId="{EACD17F5-D793-4A43-B489-D1804D50CFEF}" destId="{6A259130-4455-44E0-969B-948D1249687E}" srcOrd="0" destOrd="0" presId="urn:microsoft.com/office/officeart/2005/8/layout/orgChart1"/>
    <dgm:cxn modelId="{2A1A8871-4C1C-4943-9132-4C9D71DC612B}" type="presParOf" srcId="{9A0FF10C-81C7-47CD-A320-768F2009480B}" destId="{D6C5C065-A308-417C-8ECC-04FC2BEC646C}" srcOrd="1" destOrd="1" presId="urn:microsoft.com/office/officeart/2005/8/layout/orgChart1"/>
    <dgm:cxn modelId="{21F3A011-1032-403E-AED0-C4404F09B9A3}" type="presParOf" srcId="{D6C5C065-A308-417C-8ECC-04FC2BEC646C}" destId="{E36491EF-5019-46FD-BC82-1BD579B9EE0E}" srcOrd="0" destOrd="1" presId="urn:microsoft.com/office/officeart/2005/8/layout/orgChart1"/>
    <dgm:cxn modelId="{ACDD38BB-C0DA-4FAB-B576-E8607F681A7B}" type="presOf" srcId="{12714FC6-8B41-47E5-91DD-F02D34D23B93}" destId="{E36491EF-5019-46FD-BC82-1BD579B9EE0E}" srcOrd="0" destOrd="0" presId="urn:microsoft.com/office/officeart/2005/8/layout/orgChart1"/>
    <dgm:cxn modelId="{14CC3F0F-AF57-45AB-90CD-656AEC3D9DE9}" type="presParOf" srcId="{E36491EF-5019-46FD-BC82-1BD579B9EE0E}" destId="{43B7C837-49D6-40CE-BBAB-953D9E4BA7ED}" srcOrd="0" destOrd="0" presId="urn:microsoft.com/office/officeart/2005/8/layout/orgChart1"/>
    <dgm:cxn modelId="{EB4429FC-39C0-4E3C-A481-01E0F6E8BB82}" type="presOf" srcId="{12714FC6-8B41-47E5-91DD-F02D34D23B93}" destId="{43B7C837-49D6-40CE-BBAB-953D9E4BA7ED}" srcOrd="0" destOrd="0" presId="urn:microsoft.com/office/officeart/2005/8/layout/orgChart1"/>
    <dgm:cxn modelId="{FF2106BE-0CD5-4C9B-BC01-40AFB94D87E2}" type="presParOf" srcId="{E36491EF-5019-46FD-BC82-1BD579B9EE0E}" destId="{9A037140-9B69-4B9F-A134-F2F2EB0F2E32}" srcOrd="1" destOrd="0" presId="urn:microsoft.com/office/officeart/2005/8/layout/orgChart1"/>
    <dgm:cxn modelId="{BA61B395-9E71-41B7-9762-3C24A60CF937}" type="presOf" srcId="{12714FC6-8B41-47E5-91DD-F02D34D23B93}" destId="{9A037140-9B69-4B9F-A134-F2F2EB0F2E32}" srcOrd="0" destOrd="0" presId="urn:microsoft.com/office/officeart/2005/8/layout/orgChart1"/>
    <dgm:cxn modelId="{781DAF2F-B47A-4FC9-97F4-07A1344BDB64}" type="presParOf" srcId="{D6C5C065-A308-417C-8ECC-04FC2BEC646C}" destId="{FA37AA5D-87C2-47F6-9B72-B753C073E744}" srcOrd="1" destOrd="1" presId="urn:microsoft.com/office/officeart/2005/8/layout/orgChart1"/>
    <dgm:cxn modelId="{5DE1054C-99E6-4CA0-98F1-4100BA5CA301}" type="presParOf" srcId="{D6C5C065-A308-417C-8ECC-04FC2BEC646C}" destId="{A7309641-2A58-41EA-9E42-56812CF298ED}" srcOrd="2" destOrd="1" presId="urn:microsoft.com/office/officeart/2005/8/layout/orgChart1"/>
    <dgm:cxn modelId="{ACED37A4-4091-46C4-AA14-D1FE6386DBA5}" type="presParOf" srcId="{9A0FF10C-81C7-47CD-A320-768F2009480B}" destId="{F492B679-3C8C-4E72-95A8-8B81298826E7}" srcOrd="2" destOrd="1" presId="urn:microsoft.com/office/officeart/2005/8/layout/orgChart1"/>
    <dgm:cxn modelId="{07B4F535-795C-45D7-9E7A-EE16F39A7DA4}" type="presOf" srcId="{8D5FB264-0A5C-4C3A-85B7-453D9BD837DF}" destId="{F492B679-3C8C-4E72-95A8-8B81298826E7}" srcOrd="0" destOrd="0" presId="urn:microsoft.com/office/officeart/2005/8/layout/orgChart1"/>
    <dgm:cxn modelId="{9625E31B-26A6-485F-92D2-1FCCEAB46C37}" type="presParOf" srcId="{9A0FF10C-81C7-47CD-A320-768F2009480B}" destId="{C6F584B9-7EA2-46D8-913B-8F508509ECAB}" srcOrd="3" destOrd="1" presId="urn:microsoft.com/office/officeart/2005/8/layout/orgChart1"/>
    <dgm:cxn modelId="{BFBCA703-F165-4C84-8B06-DCFCFF4DCC02}" type="presParOf" srcId="{C6F584B9-7EA2-46D8-913B-8F508509ECAB}" destId="{6CAD9CE6-86A1-4F7D-98A6-3AF53F55F9E3}" srcOrd="0" destOrd="3" presId="urn:microsoft.com/office/officeart/2005/8/layout/orgChart1"/>
    <dgm:cxn modelId="{6D3EE104-7087-4E15-A348-8F158D21E881}" type="presOf" srcId="{4EC42421-831D-4CD3-8215-2AF4300F9C01}" destId="{6CAD9CE6-86A1-4F7D-98A6-3AF53F55F9E3}" srcOrd="0" destOrd="0" presId="urn:microsoft.com/office/officeart/2005/8/layout/orgChart1"/>
    <dgm:cxn modelId="{EE1B27E9-1805-4338-AFFB-733C87D1657D}" type="presParOf" srcId="{6CAD9CE6-86A1-4F7D-98A6-3AF53F55F9E3}" destId="{08A0D1D2-3A20-4D63-8E35-B7C8B6B16D48}" srcOrd="0" destOrd="0" presId="urn:microsoft.com/office/officeart/2005/8/layout/orgChart1"/>
    <dgm:cxn modelId="{D5D041A8-B3EF-45EF-B2A6-15CDB628C7AA}" type="presOf" srcId="{4EC42421-831D-4CD3-8215-2AF4300F9C01}" destId="{08A0D1D2-3A20-4D63-8E35-B7C8B6B16D48}" srcOrd="0" destOrd="0" presId="urn:microsoft.com/office/officeart/2005/8/layout/orgChart1"/>
    <dgm:cxn modelId="{5C863273-1255-4036-B81C-B7F2BDED315A}" type="presParOf" srcId="{6CAD9CE6-86A1-4F7D-98A6-3AF53F55F9E3}" destId="{6238C53E-A961-488B-8FBD-6EC13507B069}" srcOrd="1" destOrd="0" presId="urn:microsoft.com/office/officeart/2005/8/layout/orgChart1"/>
    <dgm:cxn modelId="{E7947FB8-A5CD-48C0-880C-25E3B55B0954}" type="presOf" srcId="{4EC42421-831D-4CD3-8215-2AF4300F9C01}" destId="{6238C53E-A961-488B-8FBD-6EC13507B069}" srcOrd="0" destOrd="0" presId="urn:microsoft.com/office/officeart/2005/8/layout/orgChart1"/>
    <dgm:cxn modelId="{4AC6C134-B9BF-4A8E-8EBF-AFF862F1D036}" type="presParOf" srcId="{C6F584B9-7EA2-46D8-913B-8F508509ECAB}" destId="{A9C46FD3-3BE9-4E6E-BFF6-B0B42B13F857}" srcOrd="1" destOrd="3" presId="urn:microsoft.com/office/officeart/2005/8/layout/orgChart1"/>
    <dgm:cxn modelId="{F68D72DF-99F1-4678-938E-A5C647E8966E}" type="presParOf" srcId="{C6F584B9-7EA2-46D8-913B-8F508509ECAB}" destId="{A663BBFB-A120-4F5B-82EC-DB644DB9966B}" srcOrd="2" destOrd="3" presId="urn:microsoft.com/office/officeart/2005/8/layout/orgChart1"/>
    <dgm:cxn modelId="{5D8581E4-D1D9-4121-B9CB-A04FAC4ED23F}" type="presParOf" srcId="{9A0FF10C-81C7-47CD-A320-768F2009480B}" destId="{AB3A8128-6C86-49B7-B5CC-0153888815E5}" srcOrd="4" destOrd="1" presId="urn:microsoft.com/office/officeart/2005/8/layout/orgChart1"/>
    <dgm:cxn modelId="{1AE6CD7E-DECA-4BF9-B6EC-27FC0C53B087}" type="presOf" srcId="{CCF68ADE-40B6-47D0-93C1-88EC13ADC8AC}" destId="{AB3A8128-6C86-49B7-B5CC-0153888815E5}" srcOrd="0" destOrd="0" presId="urn:microsoft.com/office/officeart/2005/8/layout/orgChart1"/>
    <dgm:cxn modelId="{6D0D179D-1638-4445-8B3F-07B461063B76}" type="presParOf" srcId="{9A0FF10C-81C7-47CD-A320-768F2009480B}" destId="{1A917F9A-DDE6-4568-B35C-7FABCEF0A586}" srcOrd="5" destOrd="1" presId="urn:microsoft.com/office/officeart/2005/8/layout/orgChart1"/>
    <dgm:cxn modelId="{55FC5B0B-C13D-41DA-A73D-E18C4FF9529F}" type="presParOf" srcId="{1A917F9A-DDE6-4568-B35C-7FABCEF0A586}" destId="{FA949B67-3DB7-47FA-97C9-4A653E762F22}" srcOrd="0" destOrd="5" presId="urn:microsoft.com/office/officeart/2005/8/layout/orgChart1"/>
    <dgm:cxn modelId="{E9B0DD5D-A6B3-43A8-8A24-120391D377EB}" type="presOf" srcId="{CF717C8A-B40B-4AFF-BF49-65ABB7DF8190}" destId="{FA949B67-3DB7-47FA-97C9-4A653E762F22}" srcOrd="0" destOrd="0" presId="urn:microsoft.com/office/officeart/2005/8/layout/orgChart1"/>
    <dgm:cxn modelId="{4C089EF0-BF82-4977-9481-199F25F91E4C}" type="presParOf" srcId="{FA949B67-3DB7-47FA-97C9-4A653E762F22}" destId="{7D64F4A3-0E55-47AC-A59B-9D5A9DC25552}" srcOrd="0" destOrd="0" presId="urn:microsoft.com/office/officeart/2005/8/layout/orgChart1"/>
    <dgm:cxn modelId="{991175F9-7F95-4F42-90BB-26E1B4F2E6C7}" type="presOf" srcId="{CF717C8A-B40B-4AFF-BF49-65ABB7DF8190}" destId="{7D64F4A3-0E55-47AC-A59B-9D5A9DC25552}" srcOrd="0" destOrd="0" presId="urn:microsoft.com/office/officeart/2005/8/layout/orgChart1"/>
    <dgm:cxn modelId="{B09089EE-1A66-435F-B499-52081553A78D}" type="presParOf" srcId="{FA949B67-3DB7-47FA-97C9-4A653E762F22}" destId="{5667CB49-EC34-46BC-AD2D-72F3BD95D049}" srcOrd="1" destOrd="0" presId="urn:microsoft.com/office/officeart/2005/8/layout/orgChart1"/>
    <dgm:cxn modelId="{21DE3844-1B88-4E00-8133-406C11F4A83E}" type="presOf" srcId="{CF717C8A-B40B-4AFF-BF49-65ABB7DF8190}" destId="{5667CB49-EC34-46BC-AD2D-72F3BD95D049}" srcOrd="0" destOrd="0" presId="urn:microsoft.com/office/officeart/2005/8/layout/orgChart1"/>
    <dgm:cxn modelId="{65EEB56C-4B04-4D5B-A4C9-FA4850570A45}" type="presParOf" srcId="{1A917F9A-DDE6-4568-B35C-7FABCEF0A586}" destId="{EB3A10DA-2FA4-4DAD-8341-8078D7F83716}" srcOrd="1" destOrd="5" presId="urn:microsoft.com/office/officeart/2005/8/layout/orgChart1"/>
    <dgm:cxn modelId="{79DD3BF0-D6BD-4904-9499-A9D56D850A00}" type="presParOf" srcId="{1A917F9A-DDE6-4568-B35C-7FABCEF0A586}" destId="{B05C5608-85C8-433E-A928-1755312B673B}" srcOrd="2" destOrd="5" presId="urn:microsoft.com/office/officeart/2005/8/layout/orgChart1"/>
    <dgm:cxn modelId="{3245C37F-9C2B-4B38-A268-65A1C2FB0A21}" type="presParOf" srcId="{9A0FF10C-81C7-47CD-A320-768F2009480B}" destId="{EE57DD3E-5EAB-4D3F-97D8-D7168918C83B}" srcOrd="6" destOrd="1" presId="urn:microsoft.com/office/officeart/2005/8/layout/orgChart1"/>
    <dgm:cxn modelId="{E6D47217-E75B-46AE-80C2-51F3AE1D9375}" type="presOf" srcId="{0CECE7A7-F54C-4FEC-A2C7-388A5FFF4D29}" destId="{EE57DD3E-5EAB-4D3F-97D8-D7168918C83B}" srcOrd="0" destOrd="0" presId="urn:microsoft.com/office/officeart/2005/8/layout/orgChart1"/>
    <dgm:cxn modelId="{31D5C62F-0257-4D46-9817-DBEE487721B1}" type="presParOf" srcId="{9A0FF10C-81C7-47CD-A320-768F2009480B}" destId="{235FA440-F519-4820-AED8-D6122685594F}" srcOrd="7" destOrd="1" presId="urn:microsoft.com/office/officeart/2005/8/layout/orgChart1"/>
    <dgm:cxn modelId="{9CA057AE-E238-48AD-82BA-5BC1DF7CDF8A}" type="presParOf" srcId="{235FA440-F519-4820-AED8-D6122685594F}" destId="{EA84CCA2-26CD-4DF5-A412-23ACC5A5E33F}" srcOrd="0" destOrd="7" presId="urn:microsoft.com/office/officeart/2005/8/layout/orgChart1"/>
    <dgm:cxn modelId="{59F16930-EF5F-482E-A113-7C8F5DE18868}" type="presOf" srcId="{5717086B-BCD1-49FF-AEE0-F2926AC93E4C}" destId="{EA84CCA2-26CD-4DF5-A412-23ACC5A5E33F}" srcOrd="0" destOrd="0" presId="urn:microsoft.com/office/officeart/2005/8/layout/orgChart1"/>
    <dgm:cxn modelId="{AEB57B27-32D5-48F2-82F3-500EECB6B9A0}" type="presParOf" srcId="{EA84CCA2-26CD-4DF5-A412-23ACC5A5E33F}" destId="{418588D7-5646-4AAB-AAA0-85F473BC3905}" srcOrd="0" destOrd="0" presId="urn:microsoft.com/office/officeart/2005/8/layout/orgChart1"/>
    <dgm:cxn modelId="{FB8C3C62-73FD-41FA-85B3-54C38CC679E0}" type="presOf" srcId="{5717086B-BCD1-49FF-AEE0-F2926AC93E4C}" destId="{418588D7-5646-4AAB-AAA0-85F473BC3905}" srcOrd="0" destOrd="0" presId="urn:microsoft.com/office/officeart/2005/8/layout/orgChart1"/>
    <dgm:cxn modelId="{C58C2C53-87CA-40E8-BE7D-DD69CC149FE8}" type="presParOf" srcId="{EA84CCA2-26CD-4DF5-A412-23ACC5A5E33F}" destId="{14274E29-96AB-4DF4-9941-FE2B20E416FF}" srcOrd="1" destOrd="0" presId="urn:microsoft.com/office/officeart/2005/8/layout/orgChart1"/>
    <dgm:cxn modelId="{8F542F36-2BE0-417F-8C75-DEFE9C9DFA98}" type="presOf" srcId="{5717086B-BCD1-49FF-AEE0-F2926AC93E4C}" destId="{14274E29-96AB-4DF4-9941-FE2B20E416FF}" srcOrd="0" destOrd="0" presId="urn:microsoft.com/office/officeart/2005/8/layout/orgChart1"/>
    <dgm:cxn modelId="{6143A6B4-EC5A-40A4-A6C4-0B0769139328}" type="presParOf" srcId="{235FA440-F519-4820-AED8-D6122685594F}" destId="{BA3067E8-125E-49A9-B671-ABC8CFDA7CBF}" srcOrd="1" destOrd="7" presId="urn:microsoft.com/office/officeart/2005/8/layout/orgChart1"/>
    <dgm:cxn modelId="{8F3A5BC6-4CEF-4DA7-9C5D-CF0EF42AE8E2}" type="presParOf" srcId="{235FA440-F519-4820-AED8-D6122685594F}" destId="{BAD2DAFE-9477-4446-A82E-D92CD83F275F}" srcOrd="2" destOrd="7" presId="urn:microsoft.com/office/officeart/2005/8/layout/orgChart1"/>
    <dgm:cxn modelId="{0E8D568C-639A-4FF2-9F9D-F742814445BD}" type="presParOf" srcId="{9A0FF10C-81C7-47CD-A320-768F2009480B}" destId="{26620898-94E5-4CAD-99C3-A360719EAB5A}" srcOrd="8" destOrd="1" presId="urn:microsoft.com/office/officeart/2005/8/layout/orgChart1"/>
    <dgm:cxn modelId="{54D653D6-4B99-4CBA-A56B-10940542E9E4}" type="presOf" srcId="{BAA096D0-842A-46AE-950A-015FAF5075D2}" destId="{26620898-94E5-4CAD-99C3-A360719EAB5A}" srcOrd="0" destOrd="0" presId="urn:microsoft.com/office/officeart/2005/8/layout/orgChart1"/>
    <dgm:cxn modelId="{00E61A63-B7AF-46A7-B185-B0E24F5CDB1E}" type="presParOf" srcId="{9A0FF10C-81C7-47CD-A320-768F2009480B}" destId="{C37C0AD5-7FC9-48E5-9927-3303597046D7}" srcOrd="9" destOrd="1" presId="urn:microsoft.com/office/officeart/2005/8/layout/orgChart1"/>
    <dgm:cxn modelId="{4649445F-4CBA-4F9E-9D83-BB059E0883FB}" type="presParOf" srcId="{C37C0AD5-7FC9-48E5-9927-3303597046D7}" destId="{8AE3539E-5BE4-4D16-A66E-F2AD80E33DA0}" srcOrd="0" destOrd="9" presId="urn:microsoft.com/office/officeart/2005/8/layout/orgChart1"/>
    <dgm:cxn modelId="{D88D0FF5-CC9C-4077-B30E-C6DF3FB6D781}" type="presOf" srcId="{9D2EB2E4-545C-4ECA-A982-54EEDF906B2E}" destId="{8AE3539E-5BE4-4D16-A66E-F2AD80E33DA0}" srcOrd="0" destOrd="0" presId="urn:microsoft.com/office/officeart/2005/8/layout/orgChart1"/>
    <dgm:cxn modelId="{9E7BD06B-F63F-4FF7-A7C5-1FB2E2AD92C7}" type="presParOf" srcId="{8AE3539E-5BE4-4D16-A66E-F2AD80E33DA0}" destId="{E8B3201C-AFB5-4D0D-BD8B-0772303629B2}" srcOrd="0" destOrd="0" presId="urn:microsoft.com/office/officeart/2005/8/layout/orgChart1"/>
    <dgm:cxn modelId="{FE3077E7-519A-401C-95A9-22AE0972A7DD}" type="presOf" srcId="{9D2EB2E4-545C-4ECA-A982-54EEDF906B2E}" destId="{E8B3201C-AFB5-4D0D-BD8B-0772303629B2}" srcOrd="0" destOrd="0" presId="urn:microsoft.com/office/officeart/2005/8/layout/orgChart1"/>
    <dgm:cxn modelId="{0C278101-A5D7-40CD-9191-49BE241C47F8}" type="presParOf" srcId="{8AE3539E-5BE4-4D16-A66E-F2AD80E33DA0}" destId="{5B93615F-DA6D-4A80-B78F-EF5D37807223}" srcOrd="1" destOrd="0" presId="urn:microsoft.com/office/officeart/2005/8/layout/orgChart1"/>
    <dgm:cxn modelId="{6839BA0F-DD21-4526-BAE7-CC1C23AA16E2}" type="presOf" srcId="{9D2EB2E4-545C-4ECA-A982-54EEDF906B2E}" destId="{5B93615F-DA6D-4A80-B78F-EF5D37807223}" srcOrd="0" destOrd="0" presId="urn:microsoft.com/office/officeart/2005/8/layout/orgChart1"/>
    <dgm:cxn modelId="{62CEEF71-067E-4C5B-936B-AFE38AEB79D8}" type="presParOf" srcId="{C37C0AD5-7FC9-48E5-9927-3303597046D7}" destId="{BD12DF63-CC22-4219-9B51-F6CB914B80C4}" srcOrd="1" destOrd="9" presId="urn:microsoft.com/office/officeart/2005/8/layout/orgChart1"/>
    <dgm:cxn modelId="{9A898167-1B41-4507-8E28-139FB4803E7A}" type="presParOf" srcId="{C37C0AD5-7FC9-48E5-9927-3303597046D7}" destId="{CD51C7DB-727C-47FA-9508-CA6319AE971D}" srcOrd="2" destOrd="9" presId="urn:microsoft.com/office/officeart/2005/8/layout/orgChart1"/>
    <dgm:cxn modelId="{43375344-0CDB-452B-85A2-D92A19F6D335}" type="presParOf" srcId="{F728C3E8-5128-4BB6-90CC-A86769ECE335}" destId="{0E819307-1B4E-434E-BA76-D5A4192B0663}" srcOrd="2" destOrd="0" presId="urn:microsoft.com/office/officeart/2005/8/layout/orgChart1"/>
    <dgm:cxn modelId="{62CDFC4A-47E3-48E8-A8F1-E8C1A9EAE2A5}" type="presParOf" srcId="{0E819307-1B4E-434E-BA76-D5A4192B0663}" destId="{7CC60CE2-51D0-47DE-A469-FE4884597341}" srcOrd="0" destOrd="2" presId="urn:microsoft.com/office/officeart/2005/8/layout/orgChart1"/>
    <dgm:cxn modelId="{0ED17EF3-9295-49ED-9BBE-373B0C5C4188}" type="presOf" srcId="{4294CB15-5EAF-442A-BADC-24588A60ECFF}" destId="{7CC60CE2-51D0-47DE-A469-FE4884597341}" srcOrd="0" destOrd="0" presId="urn:microsoft.com/office/officeart/2005/8/layout/orgChart1"/>
    <dgm:cxn modelId="{1A4B7A9D-5932-4AA9-9D57-7E5CE38EB833}" type="presParOf" srcId="{0E819307-1B4E-434E-BA76-D5A4192B0663}" destId="{2C28615C-654F-4C05-9383-C72EAED46321}" srcOrd="1" destOrd="2" presId="urn:microsoft.com/office/officeart/2005/8/layout/orgChart1"/>
    <dgm:cxn modelId="{82C1B7B4-2F8E-4EC1-B335-321E3C4A1313}" type="presParOf" srcId="{2C28615C-654F-4C05-9383-C72EAED46321}" destId="{531B400A-09FB-4AC6-91D5-6C58DB555D6A}" srcOrd="0" destOrd="1" presId="urn:microsoft.com/office/officeart/2005/8/layout/orgChart1"/>
    <dgm:cxn modelId="{3201A84E-8F7E-45F7-88F1-49B1179DF9A5}" type="presOf" srcId="{B29BF47F-FB6F-4BB3-8B1F-25C507DDACF5}" destId="{531B400A-09FB-4AC6-91D5-6C58DB555D6A}" srcOrd="0" destOrd="0" presId="urn:microsoft.com/office/officeart/2005/8/layout/orgChart1"/>
    <dgm:cxn modelId="{E445EF91-DD38-4B13-8FB6-97995AAC0856}" type="presParOf" srcId="{531B400A-09FB-4AC6-91D5-6C58DB555D6A}" destId="{15F46F7C-8483-49B2-9069-BD47518FA3C5}" srcOrd="0" destOrd="0" presId="urn:microsoft.com/office/officeart/2005/8/layout/orgChart1"/>
    <dgm:cxn modelId="{E74CA74C-3DD2-414D-9081-5EBC245F89B2}" type="presOf" srcId="{B29BF47F-FB6F-4BB3-8B1F-25C507DDACF5}" destId="{15F46F7C-8483-49B2-9069-BD47518FA3C5}" srcOrd="0" destOrd="0" presId="urn:microsoft.com/office/officeart/2005/8/layout/orgChart1"/>
    <dgm:cxn modelId="{A5C1B9EC-55A4-48D0-B66B-CC2D821EAC46}" type="presParOf" srcId="{531B400A-09FB-4AC6-91D5-6C58DB555D6A}" destId="{84CA6990-2D5D-47C3-9020-DF2944DEADCF}" srcOrd="1" destOrd="0" presId="urn:microsoft.com/office/officeart/2005/8/layout/orgChart1"/>
    <dgm:cxn modelId="{4D1B33AC-9EF3-41F9-B143-49AE4ADD837E}" type="presOf" srcId="{B29BF47F-FB6F-4BB3-8B1F-25C507DDACF5}" destId="{84CA6990-2D5D-47C3-9020-DF2944DEADCF}" srcOrd="0" destOrd="0" presId="urn:microsoft.com/office/officeart/2005/8/layout/orgChart1"/>
    <dgm:cxn modelId="{DD3CEBF4-D896-44DD-8FD1-60A4E6F6E585}" type="presParOf" srcId="{2C28615C-654F-4C05-9383-C72EAED46321}" destId="{0851F80F-8C6D-4400-A85F-BC390C21E4EE}" srcOrd="1" destOrd="1" presId="urn:microsoft.com/office/officeart/2005/8/layout/orgChart1"/>
    <dgm:cxn modelId="{24FDB7B5-E78A-4A73-93B6-E8CCC235703B}" type="presParOf" srcId="{2C28615C-654F-4C05-9383-C72EAED46321}" destId="{3025C0A7-DA6F-4394-8167-7956EFF162F0}" srcOrd="2" destOrd="1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EC822D0-4B77-4F25-ABD5-8949AFB965C8}">
      <dgm:prSet phldrT="[Text]"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PROGRAMMING</a:t>
          </a:r>
          <a:endParaRPr lang="en-IN" altLang="en-US"/>
        </a:p>
      </dgm:t>
    </dgm:pt>
    <dgm:pt modelId="{A55FEC0B-23EE-4CFE-8050-49CBA30A17FC}" cxnId="{CCCD1636-324C-4D07-A1AD-60F6C766EED3}" type="parTrans">
      <dgm:prSet/>
      <dgm:spPr/>
      <dgm:t>
        <a:bodyPr/>
        <a:p>
          <a:endParaRPr lang="en-US"/>
        </a:p>
      </dgm:t>
    </dgm:pt>
    <dgm:pt modelId="{B0C310D3-A5C4-423C-ADC0-FD305A7B421A}" cxnId="{CCCD1636-324C-4D07-A1AD-60F6C766EED3}" type="sibTrans">
      <dgm:prSet/>
      <dgm:spPr/>
      <dgm:t>
        <a:bodyPr/>
        <a:p>
          <a:endParaRPr lang="en-US"/>
        </a:p>
      </dgm:t>
    </dgm:pt>
    <dgm:pt modelId="{86BF0545-C8C8-404B-B317-6B71601F8310}">
      <dgm:prSet phldrT="[Text]"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PYTHON</a:t>
          </a:r>
          <a:r>
            <a:rPr lang="en-IN" altLang="en-US"/>
            <a:t/>
          </a:r>
          <a:endParaRPr lang="en-IN" altLang="en-US"/>
        </a:p>
      </dgm:t>
    </dgm:pt>
    <dgm:pt modelId="{A554C9B6-595F-4C42-BA2E-0AF975A6182B}" cxnId="{C152E1B5-4B23-4447-BA63-0BD09816F601}" type="parTrans">
      <dgm:prSet/>
      <dgm:spPr/>
      <dgm:t>
        <a:bodyPr/>
        <a:p>
          <a:endParaRPr lang="en-US"/>
        </a:p>
      </dgm:t>
    </dgm:pt>
    <dgm:pt modelId="{8F0220D1-B873-4B1C-82E7-D1658190B6B3}" cxnId="{C152E1B5-4B23-4447-BA63-0BD09816F601}" type="sibTrans">
      <dgm:prSet/>
      <dgm:spPr/>
      <dgm:t>
        <a:bodyPr/>
        <a:p>
          <a:endParaRPr lang="en-US"/>
        </a:p>
      </dgm:t>
    </dgm:pt>
    <dgm:pt modelId="{86FEAB3F-FBB1-46CC-9DC6-E094874805AE}">
      <dgm:prSet phldrT="[Text]"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MATH FUNDAMENTALS</a:t>
          </a:r>
          <a:r>
            <a:rPr lang="en-IN" altLang="en-US"/>
            <a:t/>
          </a:r>
          <a:endParaRPr lang="en-IN" altLang="en-US"/>
        </a:p>
      </dgm:t>
    </dgm:pt>
    <dgm:pt modelId="{74C68F9B-1FC8-4F0A-8F6F-246FC86076E9}" cxnId="{502770A1-C46E-41EC-AA2D-EAEB301D932E}" type="parTrans">
      <dgm:prSet/>
      <dgm:spPr/>
      <dgm:t>
        <a:bodyPr/>
        <a:p>
          <a:endParaRPr lang="en-US"/>
        </a:p>
      </dgm:t>
    </dgm:pt>
    <dgm:pt modelId="{C7876883-34BD-4A68-A98E-D95D42D0FF9D}" cxnId="{502770A1-C46E-41EC-AA2D-EAEB301D932E}" type="sibTrans">
      <dgm:prSet/>
      <dgm:spPr/>
      <dgm:t>
        <a:bodyPr/>
        <a:p>
          <a:endParaRPr lang="en-US"/>
        </a:p>
      </dgm:t>
    </dgm:pt>
    <dgm:pt modelId="{972233BE-F562-42C6-8E02-C376C905A446}">
      <dgm:prSet phldrT="[Text]"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STATISTICS</a:t>
          </a:r>
          <a:endParaRPr lang="en-IN" altLang="en-US"/>
        </a:p>
      </dgm:t>
    </dgm:pt>
    <dgm:pt modelId="{1B83FA22-B57F-4847-AF9E-FCABBD20370B}" cxnId="{35A5CFB3-E304-48C9-A6EB-958D32496E23}" type="parTrans">
      <dgm:prSet/>
      <dgm:spPr/>
      <dgm:t>
        <a:bodyPr/>
        <a:p>
          <a:endParaRPr lang="en-US"/>
        </a:p>
      </dgm:t>
    </dgm:pt>
    <dgm:pt modelId="{C95400EF-05CE-49A4-A439-43C3AD15FAE2}" cxnId="{35A5CFB3-E304-48C9-A6EB-958D32496E23}" type="sibTrans">
      <dgm:prSet/>
      <dgm:spPr/>
      <dgm:t>
        <a:bodyPr/>
        <a:p>
          <a:endParaRPr lang="en-US"/>
        </a:p>
      </dgm:t>
    </dgm:pt>
    <dgm:pt modelId="{AA748AB0-6ED5-4D9E-AE97-E7C8AAEAD0FD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LINEAR ALZEBRA</a:t>
          </a:r>
          <a:endParaRPr lang="en-IN" altLang="en-US"/>
        </a:p>
      </dgm:t>
    </dgm:pt>
    <dgm:pt modelId="{0ACF23A0-F5B2-461D-B768-080F1CAE8A25}" cxnId="{90AF34BA-AB98-45D5-B0E6-34D9FEC4C2F5}" type="parTrans">
      <dgm:prSet/>
      <dgm:spPr/>
    </dgm:pt>
    <dgm:pt modelId="{C39C2F09-BE6A-4A4D-84CE-EA543B21D325}" cxnId="{90AF34BA-AB98-45D5-B0E6-34D9FEC4C2F5}" type="sibTrans">
      <dgm:prSet/>
      <dgm:spPr/>
    </dgm:pt>
    <dgm:pt modelId="{EB362BC1-58BB-4B76-B3F3-08EB9A30B752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DIFFERENTIAL CALSULUS</a:t>
          </a:r>
          <a:endParaRPr lang="en-IN" altLang="en-US"/>
        </a:p>
      </dgm:t>
    </dgm:pt>
    <dgm:pt modelId="{51EF66E9-A090-4C09-AF5C-9DD80F2DE3D7}" cxnId="{EADEE2B7-B481-4B56-BF94-0A2A3BB1692B}" type="parTrans">
      <dgm:prSet/>
      <dgm:spPr/>
    </dgm:pt>
    <dgm:pt modelId="{324AEBAE-F2E3-4CD4-B986-B2AB6CE17425}" cxnId="{EADEE2B7-B481-4B56-BF94-0A2A3BB1692B}" type="sibTrans">
      <dgm:prSet/>
      <dgm:spPr/>
    </dgm:pt>
    <dgm:pt modelId="{92636C32-F12F-4590-80E7-52197523BC5E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DISCRETE MATH</a:t>
          </a:r>
          <a:endParaRPr lang="en-IN" altLang="en-US"/>
        </a:p>
      </dgm:t>
    </dgm:pt>
    <dgm:pt modelId="{9E9E522B-4FC5-478D-AA44-B45D38E2E9F1}" cxnId="{087D2F13-0690-4019-AD03-77FCD8695718}" type="parTrans">
      <dgm:prSet/>
      <dgm:spPr/>
    </dgm:pt>
    <dgm:pt modelId="{DB2664C9-95DD-4F21-8427-115362039482}" cxnId="{087D2F13-0690-4019-AD03-77FCD8695718}" type="sibTrans">
      <dgm:prSet/>
      <dgm:spPr/>
    </dgm:pt>
    <dgm:pt modelId="{B349FD2E-4A90-427F-8442-13222811DC7E}">
      <dgm:prSet phldrT="[Text]"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DATA ANALYSIS</a:t>
          </a:r>
          <a:r>
            <a:rPr lang="en-IN" altLang="en-US"/>
            <a:t/>
          </a:r>
          <a:endParaRPr lang="en-IN" altLang="en-US"/>
        </a:p>
      </dgm:t>
    </dgm:pt>
    <dgm:pt modelId="{81F9B442-B301-4CE5-9F77-41783846C51D}" cxnId="{65A90CF4-18D0-4B12-8B6E-A8E343D7E430}" type="parTrans">
      <dgm:prSet/>
      <dgm:spPr/>
      <dgm:t>
        <a:bodyPr/>
        <a:p>
          <a:endParaRPr lang="en-US"/>
        </a:p>
      </dgm:t>
    </dgm:pt>
    <dgm:pt modelId="{6C33D960-524C-4E19-9279-0E1D8AB4608A}" cxnId="{65A90CF4-18D0-4B12-8B6E-A8E343D7E430}" type="sibTrans">
      <dgm:prSet/>
      <dgm:spPr/>
      <dgm:t>
        <a:bodyPr/>
        <a:p>
          <a:endParaRPr lang="en-US"/>
        </a:p>
      </dgm:t>
    </dgm:pt>
    <dgm:pt modelId="{11EC3D9D-CABC-4F6B-8311-51EC9AF94B05}">
      <dgm:prSet phldrT="[Text]"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FEATURE ENGINEERING</a:t>
          </a:r>
          <a:endParaRPr lang="en-IN" altLang="en-US"/>
        </a:p>
      </dgm:t>
    </dgm:pt>
    <dgm:pt modelId="{4CB9D39E-D2E7-4AB1-8C35-13DBC76F1E1B}" cxnId="{CEF47D7F-D015-40C4-84C4-4480B5541F97}" type="parTrans">
      <dgm:prSet/>
      <dgm:spPr/>
      <dgm:t>
        <a:bodyPr/>
        <a:p>
          <a:endParaRPr lang="en-US"/>
        </a:p>
      </dgm:t>
    </dgm:pt>
    <dgm:pt modelId="{49A756A8-869C-486D-A1C2-A9179C82C574}" cxnId="{CEF47D7F-D015-40C4-84C4-4480B5541F97}" type="sibTrans">
      <dgm:prSet/>
      <dgm:spPr/>
      <dgm:t>
        <a:bodyPr/>
        <a:p>
          <a:endParaRPr lang="en-US"/>
        </a:p>
      </dgm:t>
    </dgm:pt>
    <dgm:pt modelId="{8FC32C87-2A74-49DD-8FC9-EF5D7BA5F502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DATA WRANGLING</a:t>
          </a:r>
          <a:endParaRPr lang="en-IN" altLang="en-US"/>
        </a:p>
      </dgm:t>
    </dgm:pt>
    <dgm:pt modelId="{CBD910A5-FE8B-4EB1-AAD7-FF3D8DD932D0}" cxnId="{862D7480-54DB-47A9-A293-E9046D997C6D}" type="parTrans">
      <dgm:prSet/>
      <dgm:spPr/>
    </dgm:pt>
    <dgm:pt modelId="{3419018F-9C88-4A0F-AD9B-33DBFB57B7F8}" cxnId="{862D7480-54DB-47A9-A293-E9046D997C6D}" type="sibTrans">
      <dgm:prSet/>
      <dgm:spPr/>
    </dgm:pt>
    <dgm:pt modelId="{51A0F6F2-78C4-4CDC-AEE2-D7191B50EFE6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EDA</a:t>
          </a:r>
          <a:endParaRPr lang="en-IN" altLang="en-US"/>
        </a:p>
      </dgm:t>
    </dgm:pt>
    <dgm:pt modelId="{A9D86D97-058A-49F9-8040-5CB70592B1AE}" cxnId="{43B0C279-138E-4C00-A2B8-A4821E583509}" type="parTrans">
      <dgm:prSet/>
      <dgm:spPr/>
    </dgm:pt>
    <dgm:pt modelId="{0781085F-D5E9-40EF-957C-8D517E1B34B8}" cxnId="{43B0C279-138E-4C00-A2B8-A4821E583509}" type="sibTrans">
      <dgm:prSet/>
      <dgm:spPr/>
    </dgm:pt>
    <dgm:pt modelId="{DF9783FF-5469-40EE-8EC1-C42EC7D45B3A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MACHINE LEARNING</a:t>
          </a:r>
          <a:endParaRPr lang="en-IN"/>
        </a:p>
      </dgm:t>
    </dgm:pt>
    <dgm:pt modelId="{54447CF1-B5C5-41D3-A948-40CC90B2BA54}" cxnId="{49863EEB-B1B4-4FDE-A2DF-18D8C6C9E728}" type="parTrans">
      <dgm:prSet/>
      <dgm:spPr/>
    </dgm:pt>
    <dgm:pt modelId="{1A7A24C4-439F-4E84-A65A-7B89B910F647}" cxnId="{49863EEB-B1B4-4FDE-A2DF-18D8C6C9E728}" type="sibTrans">
      <dgm:prSet/>
      <dgm:spPr/>
    </dgm:pt>
    <dgm:pt modelId="{FAF27370-6283-403A-B086-2A63CD59D4F5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CLASSIFICATION</a:t>
          </a:r>
          <a:endParaRPr lang="en-IN"/>
        </a:p>
      </dgm:t>
    </dgm:pt>
    <dgm:pt modelId="{F1991359-2986-42C5-82F7-E75BCDA24107}" cxnId="{AEF46B4A-E1C3-4E87-99A9-DF98E8E4E631}" type="parTrans">
      <dgm:prSet/>
      <dgm:spPr/>
    </dgm:pt>
    <dgm:pt modelId="{510A79DB-34FD-4A3C-A6DD-D36B06E6BDCC}" cxnId="{AEF46B4A-E1C3-4E87-99A9-DF98E8E4E631}" type="sibTrans">
      <dgm:prSet/>
      <dgm:spPr/>
    </dgm:pt>
    <dgm:pt modelId="{04AEBF28-0DF1-4BD3-9331-505161DA3D06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REGRESSION</a:t>
          </a:r>
          <a:endParaRPr lang="en-IN"/>
        </a:p>
      </dgm:t>
    </dgm:pt>
    <dgm:pt modelId="{3C8C5A7C-74BF-46AD-96F9-BC333F14BF23}" cxnId="{5A73815F-E4D2-4310-A44F-467A182D0ED3}" type="parTrans">
      <dgm:prSet/>
      <dgm:spPr/>
    </dgm:pt>
    <dgm:pt modelId="{194D39A4-FD42-4BFA-9C45-39E3AEFFB3B5}" cxnId="{5A73815F-E4D2-4310-A44F-467A182D0ED3}" type="sibTrans">
      <dgm:prSet/>
      <dgm:spPr/>
    </dgm:pt>
    <dgm:pt modelId="{D8F1B23B-3F14-4E6A-A680-1F56A459E535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REINFORCEMENT LEARNING</a:t>
          </a:r>
          <a:endParaRPr lang="en-IN"/>
        </a:p>
      </dgm:t>
    </dgm:pt>
    <dgm:pt modelId="{5188A907-9456-4071-A0A0-C83ECB2F11B0}" cxnId="{74D9A300-E237-43E2-AA2F-330CBCB80D9C}" type="parTrans">
      <dgm:prSet/>
      <dgm:spPr/>
    </dgm:pt>
    <dgm:pt modelId="{29F44580-A667-42B7-9655-A9C1BEF0FB31}" cxnId="{74D9A300-E237-43E2-AA2F-330CBCB80D9C}" type="sibTrans">
      <dgm:prSet/>
      <dgm:spPr/>
    </dgm:pt>
    <dgm:pt modelId="{3F7CC315-7B7A-496A-9B30-EC575832DF28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DEEP LEARNING</a:t>
          </a:r>
          <a:endParaRPr lang="en-IN"/>
        </a:p>
      </dgm:t>
    </dgm:pt>
    <dgm:pt modelId="{078D7645-CDA0-43E9-AA5D-F67632668BF0}" cxnId="{D019B59E-B723-4CF1-A08E-A1DF271A896A}" type="parTrans">
      <dgm:prSet/>
      <dgm:spPr/>
    </dgm:pt>
    <dgm:pt modelId="{AD419EA9-6C51-4D90-8964-484912B67BA0}" cxnId="{D019B59E-B723-4CF1-A08E-A1DF271A896A}" type="sibTrans">
      <dgm:prSet/>
      <dgm:spPr/>
    </dgm:pt>
    <dgm:pt modelId="{4B7633FA-BB6D-47A2-9121-DFB752FADA22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DIMENSIONALITY REDUCTION</a:t>
          </a:r>
          <a:endParaRPr lang="en-IN"/>
        </a:p>
      </dgm:t>
    </dgm:pt>
    <dgm:pt modelId="{3F94990C-12F2-4F06-8561-670CCB69C9CC}" cxnId="{32B322DD-455A-42FA-8EE0-9DF97E6B892F}" type="parTrans">
      <dgm:prSet/>
      <dgm:spPr/>
    </dgm:pt>
    <dgm:pt modelId="{EF768CEC-018A-474F-BDC7-B66DF5C2F475}" cxnId="{32B322DD-455A-42FA-8EE0-9DF97E6B892F}" type="sibTrans">
      <dgm:prSet/>
      <dgm:spPr/>
    </dgm:pt>
    <dgm:pt modelId="{27ED7C89-CD12-4325-B360-BBAFBAD26844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CLUSTERING</a:t>
          </a:r>
          <a:endParaRPr lang="en-IN"/>
        </a:p>
      </dgm:t>
    </dgm:pt>
    <dgm:pt modelId="{83A8F97E-41A3-4405-8C3E-5970C634045B}" cxnId="{DDF15F92-9F60-419A-9408-A9E73519654E}" type="parTrans">
      <dgm:prSet/>
      <dgm:spPr/>
    </dgm:pt>
    <dgm:pt modelId="{5E290D5D-F46B-436E-B17E-62961B24E722}" cxnId="{DDF15F92-9F60-419A-9408-A9E73519654E}" type="sibTrans">
      <dgm:prSet/>
      <dgm:spPr/>
    </dgm:pt>
    <dgm:pt modelId="{4E077E31-4975-44F1-AB3E-8FDB943B2A0E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WEB SCRAPING</a:t>
          </a:r>
          <a:r>
            <a:rPr lang="en-IN"/>
            <a:t/>
          </a:r>
          <a:endParaRPr lang="en-IN"/>
        </a:p>
      </dgm:t>
    </dgm:pt>
    <dgm:pt modelId="{E7F478EA-E686-4A64-9EC9-192809998801}" cxnId="{40CB411B-7882-41BF-A2B8-1ED7498673EC}" type="parTrans">
      <dgm:prSet/>
      <dgm:spPr/>
    </dgm:pt>
    <dgm:pt modelId="{CC00FC20-FA7E-43C4-9D06-34122B7E32EE}" cxnId="{40CB411B-7882-41BF-A2B8-1ED7498673EC}" type="sibTrans">
      <dgm:prSet/>
      <dgm:spPr/>
    </dgm:pt>
    <dgm:pt modelId="{80EBDE37-D7AE-4BEB-A613-A56B44408449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BEAUTIFUL SOAP</a:t>
          </a:r>
          <a:endParaRPr lang="en-IN"/>
        </a:p>
      </dgm:t>
    </dgm:pt>
    <dgm:pt modelId="{47CF6AA1-2CDB-468F-A632-8549EC246B44}" cxnId="{7821063F-4DF8-40A5-9FDF-4FCE142CC736}" type="parTrans">
      <dgm:prSet/>
      <dgm:spPr/>
    </dgm:pt>
    <dgm:pt modelId="{DA7F1233-AA6C-41B0-957E-3EC7218D29BD}" cxnId="{7821063F-4DF8-40A5-9FDF-4FCE142CC736}" type="sibTrans">
      <dgm:prSet/>
      <dgm:spPr/>
    </dgm:pt>
    <dgm:pt modelId="{1C2DEFAC-59D2-4073-8945-FB0A14D4ECC0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SCRAPPY</a:t>
          </a:r>
          <a:endParaRPr lang="en-IN"/>
        </a:p>
      </dgm:t>
    </dgm:pt>
    <dgm:pt modelId="{6CFAC514-F9D0-4460-8396-B514A3AAB275}" cxnId="{6192D18E-6129-4909-83D5-3FE1A0B64410}" type="parTrans">
      <dgm:prSet/>
      <dgm:spPr/>
    </dgm:pt>
    <dgm:pt modelId="{49F706A1-8DE8-46DF-9CAB-448340AD73DF}" cxnId="{6192D18E-6129-4909-83D5-3FE1A0B64410}" type="sibTrans">
      <dgm:prSet/>
      <dgm:spPr/>
    </dgm:pt>
    <dgm:pt modelId="{17CBF237-534B-48AF-9028-32110E37DC2E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URLLIB</a:t>
          </a:r>
          <a:endParaRPr lang="en-IN"/>
        </a:p>
      </dgm:t>
    </dgm:pt>
    <dgm:pt modelId="{127FA7A7-D8BE-4E3F-9350-33882080FA50}" cxnId="{ECFDB71E-70BF-4570-986E-E549788936F9}" type="parTrans">
      <dgm:prSet/>
      <dgm:spPr/>
    </dgm:pt>
    <dgm:pt modelId="{AAC63933-951E-497A-8E59-CECE44340572}" cxnId="{ECFDB71E-70BF-4570-986E-E549788936F9}" type="sibTrans">
      <dgm:prSet/>
      <dgm:spPr/>
    </dgm:pt>
    <dgm:pt modelId="{09B58DF6-326D-49F1-A207-8E837D69CFDC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VISUALISATION</a:t>
          </a:r>
          <a:r>
            <a:rPr lang="en-IN"/>
            <a:t/>
          </a:r>
          <a:endParaRPr lang="en-IN"/>
        </a:p>
      </dgm:t>
    </dgm:pt>
    <dgm:pt modelId="{81083997-5A3C-4F6D-99B3-AE05FF876EAB}" cxnId="{22892742-74B0-4530-BD18-41809515ABA2}" type="parTrans">
      <dgm:prSet/>
      <dgm:spPr/>
    </dgm:pt>
    <dgm:pt modelId="{CDF78D7F-BE69-4DF7-8CC9-4C83EC31A31E}" cxnId="{22892742-74B0-4530-BD18-41809515ABA2}" type="sibTrans">
      <dgm:prSet/>
      <dgm:spPr/>
    </dgm:pt>
    <dgm:pt modelId="{4376B82E-8668-41DE-A7A9-3FC16C10E04A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TABLEAU</a:t>
          </a:r>
          <a:endParaRPr lang="en-IN"/>
        </a:p>
      </dgm:t>
    </dgm:pt>
    <dgm:pt modelId="{8949E242-7899-428C-91F7-F236302B2D6D}" cxnId="{72EC8BCA-22CE-47DE-A688-0B353AB6D118}" type="parTrans">
      <dgm:prSet/>
      <dgm:spPr/>
    </dgm:pt>
    <dgm:pt modelId="{18B76EA3-43E9-4B49-BB2C-FFB7519F4FFD}" cxnId="{72EC8BCA-22CE-47DE-A688-0B353AB6D118}" type="sibTrans">
      <dgm:prSet/>
      <dgm:spPr/>
    </dgm:pt>
    <dgm:pt modelId="{B933E387-B421-42A5-8967-FE08622C2B00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DB.JS</a:t>
          </a:r>
          <a:endParaRPr lang="en-IN"/>
        </a:p>
      </dgm:t>
    </dgm:pt>
    <dgm:pt modelId="{20A2B063-F8FA-445D-9134-F000BECF7CAD}" cxnId="{64FD5D7A-D8BF-412C-8F15-551C1AB14A19}" type="parTrans">
      <dgm:prSet/>
      <dgm:spPr/>
    </dgm:pt>
    <dgm:pt modelId="{2F3A7DB7-F2D6-4AF4-BAC0-938E9B0F1B84}" cxnId="{64FD5D7A-D8BF-412C-8F15-551C1AB14A19}" type="sibTrans">
      <dgm:prSet/>
      <dgm:spPr/>
    </dgm:pt>
    <dgm:pt modelId="{A1D4F0E3-310C-4CEB-A410-9397FFCCF377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SCATTER PLOT</a:t>
          </a:r>
          <a:endParaRPr lang="en-IN"/>
        </a:p>
      </dgm:t>
    </dgm:pt>
    <dgm:pt modelId="{4107832E-BEC9-40D8-B2B6-1A244A293407}" cxnId="{2660947C-7399-4344-BF65-12799F8D00A1}" type="parTrans">
      <dgm:prSet/>
      <dgm:spPr/>
    </dgm:pt>
    <dgm:pt modelId="{52A98CCA-F230-4BAF-9403-7C6025AE66BF}" cxnId="{2660947C-7399-4344-BF65-12799F8D00A1}" type="sibTrans">
      <dgm:prSet/>
      <dgm:spPr/>
    </dgm:pt>
    <dgm:pt modelId="{56A0003E-FE03-41B7-A5F5-74D2568884E8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POWER BI</a:t>
          </a:r>
          <a:endParaRPr lang="en-IN"/>
        </a:p>
      </dgm:t>
    </dgm:pt>
    <dgm:pt modelId="{1C4906E3-5D21-4FC7-BA96-B33ED8887F0E}" cxnId="{31328667-3E8B-4D74-AC0B-DB079AAC760C}" type="parTrans">
      <dgm:prSet/>
      <dgm:spPr/>
    </dgm:pt>
    <dgm:pt modelId="{F7354EF3-6CB3-4BC8-BA13-FD2A6C8067B9}" cxnId="{31328667-3E8B-4D74-AC0B-DB079AAC760C}" type="sibTrans">
      <dgm:prSet/>
      <dgm:spPr/>
    </dgm:pt>
    <dgm:pt modelId="{5CF3B3EC-534C-489A-BD10-CD10BE04A5F7}">
      <dgm:prSet phldr="0" custT="0"/>
      <dgm:spPr/>
      <dgm:t>
        <a:bodyPr vert="horz" wrap="square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GGPLOT2</a:t>
          </a:r>
          <a:endParaRPr lang="en-IN"/>
        </a:p>
      </dgm:t>
    </dgm:pt>
    <dgm:pt modelId="{43A25329-D011-4C57-87C4-DF035C2F0EF7}" cxnId="{9AB769D7-B391-47BB-8CC7-53824C758B40}" type="parTrans">
      <dgm:prSet/>
      <dgm:spPr/>
    </dgm:pt>
    <dgm:pt modelId="{E3418626-A0CB-43A4-98C1-53FD0FD3D948}" cxnId="{9AB769D7-B391-47BB-8CC7-53824C758B40}" type="sibTrans">
      <dgm:prSet/>
      <dgm:spPr/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13EA64EB-AB03-4C80-9EEA-7CED2D89D89C}" type="pres">
      <dgm:prSet presAssocID="{1EC822D0-4B77-4F25-ABD5-8949AFB965C8}" presName="composite" presStyleCnt="0"/>
      <dgm:spPr/>
    </dgm:pt>
    <dgm:pt modelId="{CAF6A44E-174D-4D73-BBC0-9FC10FA804B9}" type="pres">
      <dgm:prSet presAssocID="{1EC822D0-4B77-4F25-ABD5-8949AFB965C8}" presName="parTx" presStyleCnt="0">
        <dgm:presLayoutVars>
          <dgm:chMax val="0"/>
          <dgm:chPref val="0"/>
          <dgm:bulletEnabled val="1"/>
        </dgm:presLayoutVars>
      </dgm:prSet>
      <dgm:spPr/>
    </dgm:pt>
    <dgm:pt modelId="{BEA8DFF6-0BBC-4765-94CE-726AE7249D2C}" type="pres">
      <dgm:prSet presAssocID="{1EC822D0-4B77-4F25-ABD5-8949AFB965C8}" presName="parSh" presStyleLbl="node1" presStyleIdx="0" presStyleCnt="6"/>
      <dgm:spPr/>
    </dgm:pt>
    <dgm:pt modelId="{A527D8D7-AE0F-41E2-B0A5-F384C5C9B908}" type="pres">
      <dgm:prSet presAssocID="{1EC822D0-4B77-4F25-ABD5-8949AFB965C8}" presName="desTx" presStyleLbl="fgAcc1" presStyleIdx="0" presStyleCnt="6">
        <dgm:presLayoutVars>
          <dgm:bulletEnabled val="1"/>
        </dgm:presLayoutVars>
      </dgm:prSet>
      <dgm:spPr/>
    </dgm:pt>
    <dgm:pt modelId="{21AD7683-4E21-48FB-A2B0-38429FA73B13}" type="pres">
      <dgm:prSet presAssocID="{B0C310D3-A5C4-423C-ADC0-FD305A7B421A}" presName="sibTrans" presStyleLbl="sibTrans2D1" presStyleIdx="0" presStyleCnt="5"/>
      <dgm:spPr/>
    </dgm:pt>
    <dgm:pt modelId="{1E817AA8-5A37-4644-9254-A1E7980637B5}" type="pres">
      <dgm:prSet presAssocID="{B0C310D3-A5C4-423C-ADC0-FD305A7B421A}" presName="connTx" presStyleCnt="0"/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Cnt="0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1" presStyleCnt="6"/>
      <dgm:spPr/>
    </dgm:pt>
    <dgm:pt modelId="{BFC7A65B-961A-4F69-8CB3-248457E85C87}" type="pres">
      <dgm:prSet presAssocID="{86FEAB3F-FBB1-46CC-9DC6-E094874805AE}" presName="desTx" presStyleLbl="fgAcc1" presStyleIdx="1" presStyleCnt="6">
        <dgm:presLayoutVars>
          <dgm:bulletEnabled val="1"/>
        </dgm:presLayoutVars>
      </dgm:prSet>
      <dgm:spPr/>
    </dgm:pt>
    <dgm:pt modelId="{5D27C5B2-FAF5-4B9E-8CE5-8F54D12F7C36}" type="pres">
      <dgm:prSet presAssocID="{C7876883-34BD-4A68-A98E-D95D42D0FF9D}" presName="sibTrans" presStyleLbl="sibTrans2D1" presStyleIdx="1" presStyleCnt="5"/>
      <dgm:spPr/>
    </dgm:pt>
    <dgm:pt modelId="{F8D5EB2A-738F-4E50-B014-79322171C96A}" type="pres">
      <dgm:prSet presAssocID="{C7876883-34BD-4A68-A98E-D95D42D0FF9D}" presName="connTx" presStyleCnt="0"/>
      <dgm:spPr/>
    </dgm:pt>
    <dgm:pt modelId="{7908079C-B054-488F-B184-A0837979EED0}" type="pres">
      <dgm:prSet presAssocID="{B349FD2E-4A90-427F-8442-13222811DC7E}" presName="composite" presStyleCnt="0"/>
      <dgm:spPr/>
    </dgm:pt>
    <dgm:pt modelId="{C2722F97-5D1A-4260-B371-3A1E1DF124B3}" type="pres">
      <dgm:prSet presAssocID="{B349FD2E-4A90-427F-8442-13222811DC7E}" presName="parTx" presStyleCnt="0">
        <dgm:presLayoutVars>
          <dgm:chMax val="0"/>
          <dgm:chPref val="0"/>
          <dgm:bulletEnabled val="1"/>
        </dgm:presLayoutVars>
      </dgm:prSet>
      <dgm:spPr/>
    </dgm:pt>
    <dgm:pt modelId="{6EADA40E-ECF8-4EF2-9B35-A9DD5D6A50D5}" type="pres">
      <dgm:prSet presAssocID="{B349FD2E-4A90-427F-8442-13222811DC7E}" presName="parSh" presStyleLbl="node1" presStyleIdx="2" presStyleCnt="6"/>
      <dgm:spPr/>
    </dgm:pt>
    <dgm:pt modelId="{39BA4712-27E2-4423-ADD6-9F9BD3D8FB35}" type="pres">
      <dgm:prSet presAssocID="{B349FD2E-4A90-427F-8442-13222811DC7E}" presName="desTx" presStyleLbl="fgAcc1" presStyleIdx="2" presStyleCnt="6">
        <dgm:presLayoutVars>
          <dgm:bulletEnabled val="1"/>
        </dgm:presLayoutVars>
      </dgm:prSet>
      <dgm:spPr/>
    </dgm:pt>
    <dgm:pt modelId="{07A84627-FDB5-4084-A851-CF5B6D3F153D}" type="pres">
      <dgm:prSet presAssocID="{6C33D960-524C-4E19-9279-0E1D8AB4608A}" presName="sibTrans" presStyleLbl="sibTrans2D1" presStyleIdx="2" presStyleCnt="5"/>
      <dgm:spPr/>
    </dgm:pt>
    <dgm:pt modelId="{9B1DEDAD-219C-45C7-96E3-5AB150EB2359}" type="pres">
      <dgm:prSet presAssocID="{6C33D960-524C-4E19-9279-0E1D8AB4608A}" presName="connTx" presStyleCnt="0"/>
      <dgm:spPr/>
    </dgm:pt>
    <dgm:pt modelId="{1FA2E08F-51E6-4573-BBC9-1FF8C5043C39}" type="pres">
      <dgm:prSet presAssocID="{DF9783FF-5469-40EE-8EC1-C42EC7D45B3A}" presName="composite" presStyleCnt="0"/>
      <dgm:spPr/>
    </dgm:pt>
    <dgm:pt modelId="{15923F3F-9620-420E-9EF5-997A52889EAB}" type="pres">
      <dgm:prSet presAssocID="{DF9783FF-5469-40EE-8EC1-C42EC7D45B3A}" presName="parTx" presStyleCnt="0">
        <dgm:presLayoutVars>
          <dgm:chMax val="0"/>
          <dgm:chPref val="0"/>
          <dgm:bulletEnabled val="1"/>
        </dgm:presLayoutVars>
      </dgm:prSet>
      <dgm:spPr/>
    </dgm:pt>
    <dgm:pt modelId="{C3818CFE-119C-4334-811C-E3710108AE74}" type="pres">
      <dgm:prSet presAssocID="{DF9783FF-5469-40EE-8EC1-C42EC7D45B3A}" presName="parSh" presStyleLbl="node1" presStyleIdx="3" presStyleCnt="6"/>
      <dgm:spPr/>
    </dgm:pt>
    <dgm:pt modelId="{0E379934-9FD7-47AC-8ACB-0B7EE7080096}" type="pres">
      <dgm:prSet presAssocID="{DF9783FF-5469-40EE-8EC1-C42EC7D45B3A}" presName="desTx" presStyleLbl="fgAcc1" presStyleIdx="3" presStyleCnt="6">
        <dgm:presLayoutVars>
          <dgm:bulletEnabled val="1"/>
        </dgm:presLayoutVars>
      </dgm:prSet>
      <dgm:spPr/>
    </dgm:pt>
    <dgm:pt modelId="{3E942A98-751F-4EB2-BF1C-9106494251F7}" type="pres">
      <dgm:prSet presAssocID="{1A7A24C4-439F-4E84-A65A-7B89B910F647}" presName="sibTrans" presStyleLbl="sibTrans2D1" presStyleIdx="3" presStyleCnt="5"/>
      <dgm:spPr/>
    </dgm:pt>
    <dgm:pt modelId="{3F63591D-5C43-4186-BEAE-7ED8E8D09F5F}" type="pres">
      <dgm:prSet presAssocID="{1A7A24C4-439F-4E84-A65A-7B89B910F647}" presName="connTx" presStyleCnt="0"/>
      <dgm:spPr/>
    </dgm:pt>
    <dgm:pt modelId="{E96FE5F7-1149-4DCD-A7DC-9696F657C15E}" type="pres">
      <dgm:prSet presAssocID="{4E077E31-4975-44F1-AB3E-8FDB943B2A0E}" presName="composite" presStyleCnt="0"/>
      <dgm:spPr/>
    </dgm:pt>
    <dgm:pt modelId="{A799676C-C409-4EA9-8E8B-215AD1B66817}" type="pres">
      <dgm:prSet presAssocID="{4E077E31-4975-44F1-AB3E-8FDB943B2A0E}" presName="parTx" presStyleCnt="0">
        <dgm:presLayoutVars>
          <dgm:chMax val="0"/>
          <dgm:chPref val="0"/>
          <dgm:bulletEnabled val="1"/>
        </dgm:presLayoutVars>
      </dgm:prSet>
      <dgm:spPr/>
    </dgm:pt>
    <dgm:pt modelId="{FC25C6FE-084C-4738-91E7-277B304EC163}" type="pres">
      <dgm:prSet presAssocID="{4E077E31-4975-44F1-AB3E-8FDB943B2A0E}" presName="parSh" presStyleLbl="node1" presStyleIdx="4" presStyleCnt="6"/>
      <dgm:spPr/>
    </dgm:pt>
    <dgm:pt modelId="{E6265346-C2AB-4225-9CAD-5DB336C7D04A}" type="pres">
      <dgm:prSet presAssocID="{4E077E31-4975-44F1-AB3E-8FDB943B2A0E}" presName="desTx" presStyleLbl="fgAcc1" presStyleIdx="4" presStyleCnt="6">
        <dgm:presLayoutVars>
          <dgm:bulletEnabled val="1"/>
        </dgm:presLayoutVars>
      </dgm:prSet>
      <dgm:spPr/>
    </dgm:pt>
    <dgm:pt modelId="{518A6FBC-AFA8-4613-B7C6-18275C29B461}" type="pres">
      <dgm:prSet presAssocID="{CC00FC20-FA7E-43C4-9D06-34122B7E32EE}" presName="sibTrans" presStyleLbl="sibTrans2D1" presStyleIdx="4" presStyleCnt="5"/>
      <dgm:spPr/>
    </dgm:pt>
    <dgm:pt modelId="{BD7B91E5-CC95-4DFD-80A6-A6E619C06653}" type="pres">
      <dgm:prSet presAssocID="{CC00FC20-FA7E-43C4-9D06-34122B7E32EE}" presName="connTx" presStyleCnt="0"/>
      <dgm:spPr/>
    </dgm:pt>
    <dgm:pt modelId="{0DADAD31-E822-4636-9734-10609A5453BF}" type="pres">
      <dgm:prSet presAssocID="{09B58DF6-326D-49F1-A207-8E837D69CFDC}" presName="composite" presStyleCnt="0"/>
      <dgm:spPr/>
    </dgm:pt>
    <dgm:pt modelId="{019DC061-C330-4597-BBFA-D8632EC7B7CE}" type="pres">
      <dgm:prSet presAssocID="{09B58DF6-326D-49F1-A207-8E837D69CFDC}" presName="parTx" presStyleCnt="0">
        <dgm:presLayoutVars>
          <dgm:chMax val="0"/>
          <dgm:chPref val="0"/>
          <dgm:bulletEnabled val="1"/>
        </dgm:presLayoutVars>
      </dgm:prSet>
      <dgm:spPr/>
    </dgm:pt>
    <dgm:pt modelId="{19E41A1B-85F3-4E45-8D4D-DC7C42D8A42E}" type="pres">
      <dgm:prSet presAssocID="{09B58DF6-326D-49F1-A207-8E837D69CFDC}" presName="parSh" presStyleLbl="node1" presStyleIdx="5" presStyleCnt="6"/>
      <dgm:spPr/>
    </dgm:pt>
    <dgm:pt modelId="{FBC0530A-6D28-4492-9702-DDDB874F4BCF}" type="pres">
      <dgm:prSet presAssocID="{09B58DF6-326D-49F1-A207-8E837D69CFDC}" presName="desTx" presStyleLbl="fgAcc1" presStyleIdx="5" presStyleCnt="6">
        <dgm:presLayoutVars>
          <dgm:bulletEnabled val="1"/>
        </dgm:presLayoutVars>
      </dgm:prSet>
      <dgm:spPr/>
    </dgm:pt>
  </dgm:ptLst>
  <dgm:cxnLst>
    <dgm:cxn modelId="{CCCD1636-324C-4D07-A1AD-60F6C766EED3}" srcId="{2FE6BDA1-660C-44E3-B8D3-B738986F10EC}" destId="{1EC822D0-4B77-4F25-ABD5-8949AFB965C8}" srcOrd="0" destOrd="0" parTransId="{A55FEC0B-23EE-4CFE-8050-49CBA30A17FC}" sibTransId="{B0C310D3-A5C4-423C-ADC0-FD305A7B421A}"/>
    <dgm:cxn modelId="{C152E1B5-4B23-4447-BA63-0BD09816F601}" srcId="{1EC822D0-4B77-4F25-ABD5-8949AFB965C8}" destId="{86BF0545-C8C8-404B-B317-6B71601F8310}" srcOrd="0" destOrd="0" parTransId="{A554C9B6-595F-4C42-BA2E-0AF975A6182B}" sibTransId="{8F0220D1-B873-4B1C-82E7-D1658190B6B3}"/>
    <dgm:cxn modelId="{502770A1-C46E-41EC-AA2D-EAEB301D932E}" srcId="{2FE6BDA1-660C-44E3-B8D3-B738986F10EC}" destId="{86FEAB3F-FBB1-46CC-9DC6-E094874805AE}" srcOrd="1" destOrd="0" parTransId="{74C68F9B-1FC8-4F0A-8F6F-246FC86076E9}" sibTransId="{C7876883-34BD-4A68-A98E-D95D42D0FF9D}"/>
    <dgm:cxn modelId="{35A5CFB3-E304-48C9-A6EB-958D32496E23}" srcId="{86FEAB3F-FBB1-46CC-9DC6-E094874805AE}" destId="{972233BE-F562-42C6-8E02-C376C905A446}" srcOrd="0" destOrd="1" parTransId="{1B83FA22-B57F-4847-AF9E-FCABBD20370B}" sibTransId="{C95400EF-05CE-49A4-A439-43C3AD15FAE2}"/>
    <dgm:cxn modelId="{90AF34BA-AB98-45D5-B0E6-34D9FEC4C2F5}" srcId="{86FEAB3F-FBB1-46CC-9DC6-E094874805AE}" destId="{AA748AB0-6ED5-4D9E-AE97-E7C8AAEAD0FD}" srcOrd="1" destOrd="1" parTransId="{0ACF23A0-F5B2-461D-B768-080F1CAE8A25}" sibTransId="{C39C2F09-BE6A-4A4D-84CE-EA543B21D325}"/>
    <dgm:cxn modelId="{EADEE2B7-B481-4B56-BF94-0A2A3BB1692B}" srcId="{86FEAB3F-FBB1-46CC-9DC6-E094874805AE}" destId="{EB362BC1-58BB-4B76-B3F3-08EB9A30B752}" srcOrd="2" destOrd="1" parTransId="{51EF66E9-A090-4C09-AF5C-9DD80F2DE3D7}" sibTransId="{324AEBAE-F2E3-4CD4-B986-B2AB6CE17425}"/>
    <dgm:cxn modelId="{087D2F13-0690-4019-AD03-77FCD8695718}" srcId="{86FEAB3F-FBB1-46CC-9DC6-E094874805AE}" destId="{92636C32-F12F-4590-80E7-52197523BC5E}" srcOrd="3" destOrd="1" parTransId="{9E9E522B-4FC5-478D-AA44-B45D38E2E9F1}" sibTransId="{DB2664C9-95DD-4F21-8427-115362039482}"/>
    <dgm:cxn modelId="{65A90CF4-18D0-4B12-8B6E-A8E343D7E430}" srcId="{2FE6BDA1-660C-44E3-B8D3-B738986F10EC}" destId="{B349FD2E-4A90-427F-8442-13222811DC7E}" srcOrd="2" destOrd="0" parTransId="{81F9B442-B301-4CE5-9F77-41783846C51D}" sibTransId="{6C33D960-524C-4E19-9279-0E1D8AB4608A}"/>
    <dgm:cxn modelId="{CEF47D7F-D015-40C4-84C4-4480B5541F97}" srcId="{B349FD2E-4A90-427F-8442-13222811DC7E}" destId="{11EC3D9D-CABC-4F6B-8311-51EC9AF94B05}" srcOrd="0" destOrd="2" parTransId="{4CB9D39E-D2E7-4AB1-8C35-13DBC76F1E1B}" sibTransId="{49A756A8-869C-486D-A1C2-A9179C82C574}"/>
    <dgm:cxn modelId="{862D7480-54DB-47A9-A293-E9046D997C6D}" srcId="{B349FD2E-4A90-427F-8442-13222811DC7E}" destId="{8FC32C87-2A74-49DD-8FC9-EF5D7BA5F502}" srcOrd="1" destOrd="2" parTransId="{CBD910A5-FE8B-4EB1-AAD7-FF3D8DD932D0}" sibTransId="{3419018F-9C88-4A0F-AD9B-33DBFB57B7F8}"/>
    <dgm:cxn modelId="{43B0C279-138E-4C00-A2B8-A4821E583509}" srcId="{B349FD2E-4A90-427F-8442-13222811DC7E}" destId="{51A0F6F2-78C4-4CDC-AEE2-D7191B50EFE6}" srcOrd="2" destOrd="2" parTransId="{A9D86D97-058A-49F9-8040-5CB70592B1AE}" sibTransId="{0781085F-D5E9-40EF-957C-8D517E1B34B8}"/>
    <dgm:cxn modelId="{49863EEB-B1B4-4FDE-A2DF-18D8C6C9E728}" srcId="{2FE6BDA1-660C-44E3-B8D3-B738986F10EC}" destId="{DF9783FF-5469-40EE-8EC1-C42EC7D45B3A}" srcOrd="3" destOrd="0" parTransId="{54447CF1-B5C5-41D3-A948-40CC90B2BA54}" sibTransId="{1A7A24C4-439F-4E84-A65A-7B89B910F647}"/>
    <dgm:cxn modelId="{AEF46B4A-E1C3-4E87-99A9-DF98E8E4E631}" srcId="{DF9783FF-5469-40EE-8EC1-C42EC7D45B3A}" destId="{FAF27370-6283-403A-B086-2A63CD59D4F5}" srcOrd="0" destOrd="3" parTransId="{F1991359-2986-42C5-82F7-E75BCDA24107}" sibTransId="{510A79DB-34FD-4A3C-A6DD-D36B06E6BDCC}"/>
    <dgm:cxn modelId="{5A73815F-E4D2-4310-A44F-467A182D0ED3}" srcId="{DF9783FF-5469-40EE-8EC1-C42EC7D45B3A}" destId="{04AEBF28-0DF1-4BD3-9331-505161DA3D06}" srcOrd="1" destOrd="3" parTransId="{3C8C5A7C-74BF-46AD-96F9-BC333F14BF23}" sibTransId="{194D39A4-FD42-4BFA-9C45-39E3AEFFB3B5}"/>
    <dgm:cxn modelId="{74D9A300-E237-43E2-AA2F-330CBCB80D9C}" srcId="{DF9783FF-5469-40EE-8EC1-C42EC7D45B3A}" destId="{D8F1B23B-3F14-4E6A-A680-1F56A459E535}" srcOrd="2" destOrd="3" parTransId="{5188A907-9456-4071-A0A0-C83ECB2F11B0}" sibTransId="{29F44580-A667-42B7-9655-A9C1BEF0FB31}"/>
    <dgm:cxn modelId="{D019B59E-B723-4CF1-A08E-A1DF271A896A}" srcId="{DF9783FF-5469-40EE-8EC1-C42EC7D45B3A}" destId="{3F7CC315-7B7A-496A-9B30-EC575832DF28}" srcOrd="3" destOrd="3" parTransId="{078D7645-CDA0-43E9-AA5D-F67632668BF0}" sibTransId="{AD419EA9-6C51-4D90-8964-484912B67BA0}"/>
    <dgm:cxn modelId="{32B322DD-455A-42FA-8EE0-9DF97E6B892F}" srcId="{DF9783FF-5469-40EE-8EC1-C42EC7D45B3A}" destId="{4B7633FA-BB6D-47A2-9121-DFB752FADA22}" srcOrd="4" destOrd="3" parTransId="{3F94990C-12F2-4F06-8561-670CCB69C9CC}" sibTransId="{EF768CEC-018A-474F-BDC7-B66DF5C2F475}"/>
    <dgm:cxn modelId="{DDF15F92-9F60-419A-9408-A9E73519654E}" srcId="{DF9783FF-5469-40EE-8EC1-C42EC7D45B3A}" destId="{27ED7C89-CD12-4325-B360-BBAFBAD26844}" srcOrd="5" destOrd="3" parTransId="{83A8F97E-41A3-4405-8C3E-5970C634045B}" sibTransId="{5E290D5D-F46B-436E-B17E-62961B24E722}"/>
    <dgm:cxn modelId="{40CB411B-7882-41BF-A2B8-1ED7498673EC}" srcId="{2FE6BDA1-660C-44E3-B8D3-B738986F10EC}" destId="{4E077E31-4975-44F1-AB3E-8FDB943B2A0E}" srcOrd="4" destOrd="0" parTransId="{E7F478EA-E686-4A64-9EC9-192809998801}" sibTransId="{CC00FC20-FA7E-43C4-9D06-34122B7E32EE}"/>
    <dgm:cxn modelId="{7821063F-4DF8-40A5-9FDF-4FCE142CC736}" srcId="{4E077E31-4975-44F1-AB3E-8FDB943B2A0E}" destId="{80EBDE37-D7AE-4BEB-A613-A56B44408449}" srcOrd="0" destOrd="4" parTransId="{47CF6AA1-2CDB-468F-A632-8549EC246B44}" sibTransId="{DA7F1233-AA6C-41B0-957E-3EC7218D29BD}"/>
    <dgm:cxn modelId="{6192D18E-6129-4909-83D5-3FE1A0B64410}" srcId="{4E077E31-4975-44F1-AB3E-8FDB943B2A0E}" destId="{1C2DEFAC-59D2-4073-8945-FB0A14D4ECC0}" srcOrd="1" destOrd="4" parTransId="{6CFAC514-F9D0-4460-8396-B514A3AAB275}" sibTransId="{49F706A1-8DE8-46DF-9CAB-448340AD73DF}"/>
    <dgm:cxn modelId="{ECFDB71E-70BF-4570-986E-E549788936F9}" srcId="{4E077E31-4975-44F1-AB3E-8FDB943B2A0E}" destId="{17CBF237-534B-48AF-9028-32110E37DC2E}" srcOrd="2" destOrd="4" parTransId="{127FA7A7-D8BE-4E3F-9350-33882080FA50}" sibTransId="{AAC63933-951E-497A-8E59-CECE44340572}"/>
    <dgm:cxn modelId="{22892742-74B0-4530-BD18-41809515ABA2}" srcId="{2FE6BDA1-660C-44E3-B8D3-B738986F10EC}" destId="{09B58DF6-326D-49F1-A207-8E837D69CFDC}" srcOrd="5" destOrd="0" parTransId="{81083997-5A3C-4F6D-99B3-AE05FF876EAB}" sibTransId="{CDF78D7F-BE69-4DF7-8CC9-4C83EC31A31E}"/>
    <dgm:cxn modelId="{72EC8BCA-22CE-47DE-A688-0B353AB6D118}" srcId="{09B58DF6-326D-49F1-A207-8E837D69CFDC}" destId="{4376B82E-8668-41DE-A7A9-3FC16C10E04A}" srcOrd="0" destOrd="5" parTransId="{8949E242-7899-428C-91F7-F236302B2D6D}" sibTransId="{18B76EA3-43E9-4B49-BB2C-FFB7519F4FFD}"/>
    <dgm:cxn modelId="{64FD5D7A-D8BF-412C-8F15-551C1AB14A19}" srcId="{09B58DF6-326D-49F1-A207-8E837D69CFDC}" destId="{B933E387-B421-42A5-8967-FE08622C2B00}" srcOrd="1" destOrd="5" parTransId="{20A2B063-F8FA-445D-9134-F000BECF7CAD}" sibTransId="{2F3A7DB7-F2D6-4AF4-BAC0-938E9B0F1B84}"/>
    <dgm:cxn modelId="{2660947C-7399-4344-BF65-12799F8D00A1}" srcId="{09B58DF6-326D-49F1-A207-8E837D69CFDC}" destId="{A1D4F0E3-310C-4CEB-A410-9397FFCCF377}" srcOrd="2" destOrd="5" parTransId="{4107832E-BEC9-40D8-B2B6-1A244A293407}" sibTransId="{52A98CCA-F230-4BAF-9403-7C6025AE66BF}"/>
    <dgm:cxn modelId="{31328667-3E8B-4D74-AC0B-DB079AAC760C}" srcId="{09B58DF6-326D-49F1-A207-8E837D69CFDC}" destId="{56A0003E-FE03-41B7-A5F5-74D2568884E8}" srcOrd="3" destOrd="5" parTransId="{1C4906E3-5D21-4FC7-BA96-B33ED8887F0E}" sibTransId="{F7354EF3-6CB3-4BC8-BA13-FD2A6C8067B9}"/>
    <dgm:cxn modelId="{9AB769D7-B391-47BB-8CC7-53824C758B40}" srcId="{09B58DF6-326D-49F1-A207-8E837D69CFDC}" destId="{5CF3B3EC-534C-489A-BD10-CD10BE04A5F7}" srcOrd="4" destOrd="5" parTransId="{43A25329-D011-4C57-87C4-DF035C2F0EF7}" sibTransId="{E3418626-A0CB-43A4-98C1-53FD0FD3D948}"/>
    <dgm:cxn modelId="{12D305D2-6DC0-425D-AABD-94F4E4B51022}" type="presOf" srcId="{2FE6BDA1-660C-44E3-B8D3-B738986F10EC}" destId="{6600DED2-8216-4ABE-8A99-4882629E1A4D}" srcOrd="0" destOrd="0" presId="urn:microsoft.com/office/officeart/2005/8/layout/process3"/>
    <dgm:cxn modelId="{B827653B-A7D0-46A6-97FB-266ECADA7BA2}" type="presParOf" srcId="{6600DED2-8216-4ABE-8A99-4882629E1A4D}" destId="{13EA64EB-AB03-4C80-9EEA-7CED2D89D89C}" srcOrd="0" destOrd="0" presId="urn:microsoft.com/office/officeart/2005/8/layout/process3"/>
    <dgm:cxn modelId="{91CFD647-5D54-4721-8525-CA0AD5A2A9D5}" type="presParOf" srcId="{13EA64EB-AB03-4C80-9EEA-7CED2D89D89C}" destId="{CAF6A44E-174D-4D73-BBC0-9FC10FA804B9}" srcOrd="0" destOrd="0" presId="urn:microsoft.com/office/officeart/2005/8/layout/process3"/>
    <dgm:cxn modelId="{7FAEA87E-25C8-4C2C-88FD-0433EE6F2093}" type="presOf" srcId="{1EC822D0-4B77-4F25-ABD5-8949AFB965C8}" destId="{CAF6A44E-174D-4D73-BBC0-9FC10FA804B9}" srcOrd="1" destOrd="0" presId="urn:microsoft.com/office/officeart/2005/8/layout/process3"/>
    <dgm:cxn modelId="{3635FA2A-B635-4E66-BFD9-87091F00524D}" type="presParOf" srcId="{13EA64EB-AB03-4C80-9EEA-7CED2D89D89C}" destId="{BEA8DFF6-0BBC-4765-94CE-726AE7249D2C}" srcOrd="1" destOrd="0" presId="urn:microsoft.com/office/officeart/2005/8/layout/process3"/>
    <dgm:cxn modelId="{CAAAF59C-4AD6-4EF8-93C4-323DEAE15BFB}" type="presOf" srcId="{1EC822D0-4B77-4F25-ABD5-8949AFB965C8}" destId="{BEA8DFF6-0BBC-4765-94CE-726AE7249D2C}" srcOrd="0" destOrd="0" presId="urn:microsoft.com/office/officeart/2005/8/layout/process3"/>
    <dgm:cxn modelId="{C45EA16C-8673-4AE6-B556-B6E29A48A64B}" type="presParOf" srcId="{13EA64EB-AB03-4C80-9EEA-7CED2D89D89C}" destId="{A527D8D7-AE0F-41E2-B0A5-F384C5C9B908}" srcOrd="2" destOrd="0" presId="urn:microsoft.com/office/officeart/2005/8/layout/process3"/>
    <dgm:cxn modelId="{080C1823-613C-42BE-8428-2545BCF41FCD}" type="presOf" srcId="{86BF0545-C8C8-404B-B317-6B71601F8310}" destId="{A527D8D7-AE0F-41E2-B0A5-F384C5C9B908}" srcOrd="0" destOrd="0" presId="urn:microsoft.com/office/officeart/2005/8/layout/process3"/>
    <dgm:cxn modelId="{1D44D8CE-022C-4B07-B528-1CC523A68A18}" type="presParOf" srcId="{6600DED2-8216-4ABE-8A99-4882629E1A4D}" destId="{21AD7683-4E21-48FB-A2B0-38429FA73B13}" srcOrd="1" destOrd="0" presId="urn:microsoft.com/office/officeart/2005/8/layout/process3"/>
    <dgm:cxn modelId="{22945B75-0AA9-41E5-AF09-E38E4470E0D9}" type="presOf" srcId="{B0C310D3-A5C4-423C-ADC0-FD305A7B421A}" destId="{21AD7683-4E21-48FB-A2B0-38429FA73B13}" srcOrd="0" destOrd="0" presId="urn:microsoft.com/office/officeart/2005/8/layout/process3"/>
    <dgm:cxn modelId="{108F9545-C649-4D84-8C98-C1D8D9E8BDCF}" type="presParOf" srcId="{21AD7683-4E21-48FB-A2B0-38429FA73B13}" destId="{1E817AA8-5A37-4644-9254-A1E7980637B5}" srcOrd="0" destOrd="1" presId="urn:microsoft.com/office/officeart/2005/8/layout/process3"/>
    <dgm:cxn modelId="{18DC24AC-E8CE-4BEE-9A0E-A559C4536365}" type="presOf" srcId="{B0C310D3-A5C4-423C-ADC0-FD305A7B421A}" destId="{1E817AA8-5A37-4644-9254-A1E7980637B5}" srcOrd="1" destOrd="0" presId="urn:microsoft.com/office/officeart/2005/8/layout/process3"/>
    <dgm:cxn modelId="{15EB16D6-66B3-42E1-A77A-470594D9A6DA}" type="presParOf" srcId="{6600DED2-8216-4ABE-8A99-4882629E1A4D}" destId="{4706D582-EEBF-4C1E-B7F4-A6D3E12D3072}" srcOrd="2" destOrd="0" presId="urn:microsoft.com/office/officeart/2005/8/layout/process3"/>
    <dgm:cxn modelId="{16C36284-0AE0-418C-B8B5-977EACD3C27E}" type="presParOf" srcId="{4706D582-EEBF-4C1E-B7F4-A6D3E12D3072}" destId="{D8686130-E958-4F9D-9269-6FA1732D0A73}" srcOrd="0" destOrd="2" presId="urn:microsoft.com/office/officeart/2005/8/layout/process3"/>
    <dgm:cxn modelId="{217502EF-F4F5-4886-BE55-8942E8735470}" type="presOf" srcId="{86FEAB3F-FBB1-46CC-9DC6-E094874805AE}" destId="{D8686130-E958-4F9D-9269-6FA1732D0A73}" srcOrd="1" destOrd="0" presId="urn:microsoft.com/office/officeart/2005/8/layout/process3"/>
    <dgm:cxn modelId="{5556DEEF-C6BE-47CC-99F6-33691699E27C}" type="presParOf" srcId="{4706D582-EEBF-4C1E-B7F4-A6D3E12D3072}" destId="{4201241F-A758-4825-9A41-CBED0FF9E993}" srcOrd="1" destOrd="2" presId="urn:microsoft.com/office/officeart/2005/8/layout/process3"/>
    <dgm:cxn modelId="{52EBD7FD-87CC-4468-97F4-A4D62D4440D5}" type="presOf" srcId="{86FEAB3F-FBB1-46CC-9DC6-E094874805AE}" destId="{4201241F-A758-4825-9A41-CBED0FF9E993}" srcOrd="0" destOrd="0" presId="urn:microsoft.com/office/officeart/2005/8/layout/process3"/>
    <dgm:cxn modelId="{79B797ED-FAF6-4FB9-90F5-E3C4844471EB}" type="presParOf" srcId="{4706D582-EEBF-4C1E-B7F4-A6D3E12D3072}" destId="{BFC7A65B-961A-4F69-8CB3-248457E85C87}" srcOrd="2" destOrd="2" presId="urn:microsoft.com/office/officeart/2005/8/layout/process3"/>
    <dgm:cxn modelId="{A8C534F7-1159-47DE-93DE-CF1EF8C123CE}" type="presOf" srcId="{972233BE-F562-42C6-8E02-C376C905A446}" destId="{BFC7A65B-961A-4F69-8CB3-248457E85C87}" srcOrd="0" destOrd="0" presId="urn:microsoft.com/office/officeart/2005/8/layout/process3"/>
    <dgm:cxn modelId="{D39FFE73-6056-4E91-A1E6-55F426385296}" type="presOf" srcId="{AA748AB0-6ED5-4D9E-AE97-E7C8AAEAD0FD}" destId="{BFC7A65B-961A-4F69-8CB3-248457E85C87}" srcOrd="0" destOrd="1" presId="urn:microsoft.com/office/officeart/2005/8/layout/process3"/>
    <dgm:cxn modelId="{96B99E27-B54C-4553-A6AD-7EA92DA0C1CA}" type="presOf" srcId="{EB362BC1-58BB-4B76-B3F3-08EB9A30B752}" destId="{BFC7A65B-961A-4F69-8CB3-248457E85C87}" srcOrd="0" destOrd="2" presId="urn:microsoft.com/office/officeart/2005/8/layout/process3"/>
    <dgm:cxn modelId="{3035E37D-E822-46C1-BD88-21216B70C9CA}" type="presOf" srcId="{92636C32-F12F-4590-80E7-52197523BC5E}" destId="{BFC7A65B-961A-4F69-8CB3-248457E85C87}" srcOrd="0" destOrd="3" presId="urn:microsoft.com/office/officeart/2005/8/layout/process3"/>
    <dgm:cxn modelId="{FE058F9D-90E7-4746-964D-8790CAB18DF3}" type="presParOf" srcId="{6600DED2-8216-4ABE-8A99-4882629E1A4D}" destId="{5D27C5B2-FAF5-4B9E-8CE5-8F54D12F7C36}" srcOrd="3" destOrd="0" presId="urn:microsoft.com/office/officeart/2005/8/layout/process3"/>
    <dgm:cxn modelId="{2EB151C5-7F7E-4FE5-A4A3-4797E03AC16A}" type="presOf" srcId="{C7876883-34BD-4A68-A98E-D95D42D0FF9D}" destId="{5D27C5B2-FAF5-4B9E-8CE5-8F54D12F7C36}" srcOrd="0" destOrd="0" presId="urn:microsoft.com/office/officeart/2005/8/layout/process3"/>
    <dgm:cxn modelId="{9503AE58-A59F-4123-ABF7-D80C5BEFB840}" type="presParOf" srcId="{5D27C5B2-FAF5-4B9E-8CE5-8F54D12F7C36}" destId="{F8D5EB2A-738F-4E50-B014-79322171C96A}" srcOrd="0" destOrd="3" presId="urn:microsoft.com/office/officeart/2005/8/layout/process3"/>
    <dgm:cxn modelId="{1E3828B7-0E6F-4273-BC5E-8FF9D70A454E}" type="presOf" srcId="{C7876883-34BD-4A68-A98E-D95D42D0FF9D}" destId="{F8D5EB2A-738F-4E50-B014-79322171C96A}" srcOrd="1" destOrd="0" presId="urn:microsoft.com/office/officeart/2005/8/layout/process3"/>
    <dgm:cxn modelId="{7358199B-A2E0-4D6F-8ED3-55640478AEA7}" type="presParOf" srcId="{6600DED2-8216-4ABE-8A99-4882629E1A4D}" destId="{7908079C-B054-488F-B184-A0837979EED0}" srcOrd="4" destOrd="0" presId="urn:microsoft.com/office/officeart/2005/8/layout/process3"/>
    <dgm:cxn modelId="{13F25C49-94EF-490B-96E5-70B69033C7F2}" type="presParOf" srcId="{7908079C-B054-488F-B184-A0837979EED0}" destId="{C2722F97-5D1A-4260-B371-3A1E1DF124B3}" srcOrd="0" destOrd="4" presId="urn:microsoft.com/office/officeart/2005/8/layout/process3"/>
    <dgm:cxn modelId="{5A00E968-419A-4C05-9A87-A5B9C93C90B4}" type="presOf" srcId="{B349FD2E-4A90-427F-8442-13222811DC7E}" destId="{C2722F97-5D1A-4260-B371-3A1E1DF124B3}" srcOrd="1" destOrd="0" presId="urn:microsoft.com/office/officeart/2005/8/layout/process3"/>
    <dgm:cxn modelId="{7624CF3C-8BB5-49D8-BCDA-3E581E916BEE}" type="presParOf" srcId="{7908079C-B054-488F-B184-A0837979EED0}" destId="{6EADA40E-ECF8-4EF2-9B35-A9DD5D6A50D5}" srcOrd="1" destOrd="4" presId="urn:microsoft.com/office/officeart/2005/8/layout/process3"/>
    <dgm:cxn modelId="{56DC9246-ED4B-4F7C-B62E-579ED4019F29}" type="presOf" srcId="{B349FD2E-4A90-427F-8442-13222811DC7E}" destId="{6EADA40E-ECF8-4EF2-9B35-A9DD5D6A50D5}" srcOrd="0" destOrd="0" presId="urn:microsoft.com/office/officeart/2005/8/layout/process3"/>
    <dgm:cxn modelId="{B88E1803-89BE-4B59-95D0-A4ECB5CEB514}" type="presParOf" srcId="{7908079C-B054-488F-B184-A0837979EED0}" destId="{39BA4712-27E2-4423-ADD6-9F9BD3D8FB35}" srcOrd="2" destOrd="4" presId="urn:microsoft.com/office/officeart/2005/8/layout/process3"/>
    <dgm:cxn modelId="{6405B982-1892-4391-9FAE-5935F5A82B51}" type="presOf" srcId="{11EC3D9D-CABC-4F6B-8311-51EC9AF94B05}" destId="{39BA4712-27E2-4423-ADD6-9F9BD3D8FB35}" srcOrd="0" destOrd="0" presId="urn:microsoft.com/office/officeart/2005/8/layout/process3"/>
    <dgm:cxn modelId="{A6681D15-0476-4CE2-9130-569C61FDF474}" type="presOf" srcId="{8FC32C87-2A74-49DD-8FC9-EF5D7BA5F502}" destId="{39BA4712-27E2-4423-ADD6-9F9BD3D8FB35}" srcOrd="0" destOrd="1" presId="urn:microsoft.com/office/officeart/2005/8/layout/process3"/>
    <dgm:cxn modelId="{F733EEC9-5309-48F9-99C9-5A777C6CD952}" type="presOf" srcId="{51A0F6F2-78C4-4CDC-AEE2-D7191B50EFE6}" destId="{39BA4712-27E2-4423-ADD6-9F9BD3D8FB35}" srcOrd="0" destOrd="2" presId="urn:microsoft.com/office/officeart/2005/8/layout/process3"/>
    <dgm:cxn modelId="{96AD45A3-3168-4536-ADD6-6228C6895CDF}" type="presParOf" srcId="{6600DED2-8216-4ABE-8A99-4882629E1A4D}" destId="{07A84627-FDB5-4084-A851-CF5B6D3F153D}" srcOrd="5" destOrd="0" presId="urn:microsoft.com/office/officeart/2005/8/layout/process3"/>
    <dgm:cxn modelId="{23A3B7AB-52DA-4372-A15C-F61DBA722562}" type="presOf" srcId="{6C33D960-524C-4E19-9279-0E1D8AB4608A}" destId="{07A84627-FDB5-4084-A851-CF5B6D3F153D}" srcOrd="0" destOrd="0" presId="urn:microsoft.com/office/officeart/2005/8/layout/process3"/>
    <dgm:cxn modelId="{CA10B261-394E-48BE-A497-2CCF68AA58D5}" type="presParOf" srcId="{07A84627-FDB5-4084-A851-CF5B6D3F153D}" destId="{9B1DEDAD-219C-45C7-96E3-5AB150EB2359}" srcOrd="0" destOrd="5" presId="urn:microsoft.com/office/officeart/2005/8/layout/process3"/>
    <dgm:cxn modelId="{07C85D60-22B2-4A6F-8749-8DF4563418D6}" type="presOf" srcId="{6C33D960-524C-4E19-9279-0E1D8AB4608A}" destId="{9B1DEDAD-219C-45C7-96E3-5AB150EB2359}" srcOrd="1" destOrd="0" presId="urn:microsoft.com/office/officeart/2005/8/layout/process3"/>
    <dgm:cxn modelId="{EDFDB30E-3B37-46FC-AEE8-57F563094DAE}" type="presParOf" srcId="{6600DED2-8216-4ABE-8A99-4882629E1A4D}" destId="{1FA2E08F-51E6-4573-BBC9-1FF8C5043C39}" srcOrd="6" destOrd="0" presId="urn:microsoft.com/office/officeart/2005/8/layout/process3"/>
    <dgm:cxn modelId="{12A6ED32-2E52-422A-A25C-78DEB8EE201D}" type="presParOf" srcId="{1FA2E08F-51E6-4573-BBC9-1FF8C5043C39}" destId="{15923F3F-9620-420E-9EF5-997A52889EAB}" srcOrd="0" destOrd="6" presId="urn:microsoft.com/office/officeart/2005/8/layout/process3"/>
    <dgm:cxn modelId="{9B701E15-FE57-4798-975F-C127EF609217}" type="presOf" srcId="{DF9783FF-5469-40EE-8EC1-C42EC7D45B3A}" destId="{15923F3F-9620-420E-9EF5-997A52889EAB}" srcOrd="1" destOrd="0" presId="urn:microsoft.com/office/officeart/2005/8/layout/process3"/>
    <dgm:cxn modelId="{B59A96AE-446C-451D-983D-5D28075C9FD4}" type="presParOf" srcId="{1FA2E08F-51E6-4573-BBC9-1FF8C5043C39}" destId="{C3818CFE-119C-4334-811C-E3710108AE74}" srcOrd="1" destOrd="6" presId="urn:microsoft.com/office/officeart/2005/8/layout/process3"/>
    <dgm:cxn modelId="{40E6856E-5DC9-4CA6-B7A3-2E1239B40686}" type="presOf" srcId="{DF9783FF-5469-40EE-8EC1-C42EC7D45B3A}" destId="{C3818CFE-119C-4334-811C-E3710108AE74}" srcOrd="0" destOrd="0" presId="urn:microsoft.com/office/officeart/2005/8/layout/process3"/>
    <dgm:cxn modelId="{8B17DCEE-8AB4-4438-9F9A-49CDCA98CBF4}" type="presParOf" srcId="{1FA2E08F-51E6-4573-BBC9-1FF8C5043C39}" destId="{0E379934-9FD7-47AC-8ACB-0B7EE7080096}" srcOrd="2" destOrd="6" presId="urn:microsoft.com/office/officeart/2005/8/layout/process3"/>
    <dgm:cxn modelId="{B34C3235-69F4-4F6F-94D1-3DDD6743E783}" type="presOf" srcId="{FAF27370-6283-403A-B086-2A63CD59D4F5}" destId="{0E379934-9FD7-47AC-8ACB-0B7EE7080096}" srcOrd="0" destOrd="0" presId="urn:microsoft.com/office/officeart/2005/8/layout/process3"/>
    <dgm:cxn modelId="{1A2028AB-B886-4A60-AF6F-2806064227AD}" type="presOf" srcId="{04AEBF28-0DF1-4BD3-9331-505161DA3D06}" destId="{0E379934-9FD7-47AC-8ACB-0B7EE7080096}" srcOrd="0" destOrd="1" presId="urn:microsoft.com/office/officeart/2005/8/layout/process3"/>
    <dgm:cxn modelId="{027CB118-4BB8-43F4-BCC4-8BBF13A62480}" type="presOf" srcId="{D8F1B23B-3F14-4E6A-A680-1F56A459E535}" destId="{0E379934-9FD7-47AC-8ACB-0B7EE7080096}" srcOrd="0" destOrd="2" presId="urn:microsoft.com/office/officeart/2005/8/layout/process3"/>
    <dgm:cxn modelId="{E318C043-1317-45AB-8ADB-39ABDD0CFED5}" type="presOf" srcId="{3F7CC315-7B7A-496A-9B30-EC575832DF28}" destId="{0E379934-9FD7-47AC-8ACB-0B7EE7080096}" srcOrd="0" destOrd="3" presId="urn:microsoft.com/office/officeart/2005/8/layout/process3"/>
    <dgm:cxn modelId="{DCA14B4B-AA41-4DD4-8043-B3AD6B5D7092}" type="presOf" srcId="{4B7633FA-BB6D-47A2-9121-DFB752FADA22}" destId="{0E379934-9FD7-47AC-8ACB-0B7EE7080096}" srcOrd="0" destOrd="4" presId="urn:microsoft.com/office/officeart/2005/8/layout/process3"/>
    <dgm:cxn modelId="{C3315DE4-0CD0-48F6-A71D-600395F19EBD}" type="presOf" srcId="{27ED7C89-CD12-4325-B360-BBAFBAD26844}" destId="{0E379934-9FD7-47AC-8ACB-0B7EE7080096}" srcOrd="0" destOrd="5" presId="urn:microsoft.com/office/officeart/2005/8/layout/process3"/>
    <dgm:cxn modelId="{54E0BF18-A3B4-4802-A106-3FA1BDC6B364}" type="presParOf" srcId="{6600DED2-8216-4ABE-8A99-4882629E1A4D}" destId="{3E942A98-751F-4EB2-BF1C-9106494251F7}" srcOrd="7" destOrd="0" presId="urn:microsoft.com/office/officeart/2005/8/layout/process3"/>
    <dgm:cxn modelId="{77325422-B587-46C6-B0D1-5C29DF00AD7B}" type="presOf" srcId="{1A7A24C4-439F-4E84-A65A-7B89B910F647}" destId="{3E942A98-751F-4EB2-BF1C-9106494251F7}" srcOrd="0" destOrd="0" presId="urn:microsoft.com/office/officeart/2005/8/layout/process3"/>
    <dgm:cxn modelId="{F4D4CA4D-E075-4861-9A2C-8000BD9A6348}" type="presParOf" srcId="{3E942A98-751F-4EB2-BF1C-9106494251F7}" destId="{3F63591D-5C43-4186-BEAE-7ED8E8D09F5F}" srcOrd="0" destOrd="7" presId="urn:microsoft.com/office/officeart/2005/8/layout/process3"/>
    <dgm:cxn modelId="{C041004C-BC57-4DBF-9296-1CBA71025AAD}" type="presOf" srcId="{1A7A24C4-439F-4E84-A65A-7B89B910F647}" destId="{3F63591D-5C43-4186-BEAE-7ED8E8D09F5F}" srcOrd="1" destOrd="0" presId="urn:microsoft.com/office/officeart/2005/8/layout/process3"/>
    <dgm:cxn modelId="{5B68A302-4043-4394-879D-DA63CC0F8580}" type="presParOf" srcId="{6600DED2-8216-4ABE-8A99-4882629E1A4D}" destId="{E96FE5F7-1149-4DCD-A7DC-9696F657C15E}" srcOrd="8" destOrd="0" presId="urn:microsoft.com/office/officeart/2005/8/layout/process3"/>
    <dgm:cxn modelId="{E2C9661E-510F-4E2C-A567-B9815D413FD0}" type="presParOf" srcId="{E96FE5F7-1149-4DCD-A7DC-9696F657C15E}" destId="{A799676C-C409-4EA9-8E8B-215AD1B66817}" srcOrd="0" destOrd="8" presId="urn:microsoft.com/office/officeart/2005/8/layout/process3"/>
    <dgm:cxn modelId="{4BE0BCFC-B85F-473A-A781-789564C34EC4}" type="presOf" srcId="{4E077E31-4975-44F1-AB3E-8FDB943B2A0E}" destId="{A799676C-C409-4EA9-8E8B-215AD1B66817}" srcOrd="1" destOrd="0" presId="urn:microsoft.com/office/officeart/2005/8/layout/process3"/>
    <dgm:cxn modelId="{F3B815E7-7C13-4715-B21B-37D7F1600A49}" type="presParOf" srcId="{E96FE5F7-1149-4DCD-A7DC-9696F657C15E}" destId="{FC25C6FE-084C-4738-91E7-277B304EC163}" srcOrd="1" destOrd="8" presId="urn:microsoft.com/office/officeart/2005/8/layout/process3"/>
    <dgm:cxn modelId="{3AFDBB5F-4333-45E5-A8EF-37A13C090D20}" type="presOf" srcId="{4E077E31-4975-44F1-AB3E-8FDB943B2A0E}" destId="{FC25C6FE-084C-4738-91E7-277B304EC163}" srcOrd="0" destOrd="0" presId="urn:microsoft.com/office/officeart/2005/8/layout/process3"/>
    <dgm:cxn modelId="{F2569A04-49BE-481F-B2FE-5FF8BBA3ED6D}" type="presParOf" srcId="{E96FE5F7-1149-4DCD-A7DC-9696F657C15E}" destId="{E6265346-C2AB-4225-9CAD-5DB336C7D04A}" srcOrd="2" destOrd="8" presId="urn:microsoft.com/office/officeart/2005/8/layout/process3"/>
    <dgm:cxn modelId="{7B444451-0196-4897-9941-8E0B182754AA}" type="presOf" srcId="{80EBDE37-D7AE-4BEB-A613-A56B44408449}" destId="{E6265346-C2AB-4225-9CAD-5DB336C7D04A}" srcOrd="0" destOrd="0" presId="urn:microsoft.com/office/officeart/2005/8/layout/process3"/>
    <dgm:cxn modelId="{4A1E3694-DFC1-4DC4-B168-422FBB05A25D}" type="presOf" srcId="{1C2DEFAC-59D2-4073-8945-FB0A14D4ECC0}" destId="{E6265346-C2AB-4225-9CAD-5DB336C7D04A}" srcOrd="0" destOrd="1" presId="urn:microsoft.com/office/officeart/2005/8/layout/process3"/>
    <dgm:cxn modelId="{FA9542A0-77EF-45DC-A8D2-B4E8BDFB8B15}" type="presOf" srcId="{17CBF237-534B-48AF-9028-32110E37DC2E}" destId="{E6265346-C2AB-4225-9CAD-5DB336C7D04A}" srcOrd="0" destOrd="2" presId="urn:microsoft.com/office/officeart/2005/8/layout/process3"/>
    <dgm:cxn modelId="{BA1E92FA-9960-45D2-885F-E645D055AFBD}" type="presParOf" srcId="{6600DED2-8216-4ABE-8A99-4882629E1A4D}" destId="{518A6FBC-AFA8-4613-B7C6-18275C29B461}" srcOrd="9" destOrd="0" presId="urn:microsoft.com/office/officeart/2005/8/layout/process3"/>
    <dgm:cxn modelId="{312395D9-14C3-4323-9711-97550549EF2B}" type="presOf" srcId="{CC00FC20-FA7E-43C4-9D06-34122B7E32EE}" destId="{518A6FBC-AFA8-4613-B7C6-18275C29B461}" srcOrd="0" destOrd="0" presId="urn:microsoft.com/office/officeart/2005/8/layout/process3"/>
    <dgm:cxn modelId="{A951E3E2-113A-4B7E-8D14-019825593B11}" type="presParOf" srcId="{518A6FBC-AFA8-4613-B7C6-18275C29B461}" destId="{BD7B91E5-CC95-4DFD-80A6-A6E619C06653}" srcOrd="0" destOrd="9" presId="urn:microsoft.com/office/officeart/2005/8/layout/process3"/>
    <dgm:cxn modelId="{B06A7060-1C01-48FE-8CCB-6F93977A3F13}" type="presOf" srcId="{CC00FC20-FA7E-43C4-9D06-34122B7E32EE}" destId="{BD7B91E5-CC95-4DFD-80A6-A6E619C06653}" srcOrd="1" destOrd="0" presId="urn:microsoft.com/office/officeart/2005/8/layout/process3"/>
    <dgm:cxn modelId="{47AED102-3B96-4CF4-B5C3-05FDE9C054DC}" type="presParOf" srcId="{6600DED2-8216-4ABE-8A99-4882629E1A4D}" destId="{0DADAD31-E822-4636-9734-10609A5453BF}" srcOrd="10" destOrd="0" presId="urn:microsoft.com/office/officeart/2005/8/layout/process3"/>
    <dgm:cxn modelId="{EADAC179-8310-4039-A24A-3E309755A116}" type="presParOf" srcId="{0DADAD31-E822-4636-9734-10609A5453BF}" destId="{019DC061-C330-4597-BBFA-D8632EC7B7CE}" srcOrd="0" destOrd="10" presId="urn:microsoft.com/office/officeart/2005/8/layout/process3"/>
    <dgm:cxn modelId="{AA16378D-6732-49AF-97BC-FBD71A0A97A1}" type="presOf" srcId="{09B58DF6-326D-49F1-A207-8E837D69CFDC}" destId="{019DC061-C330-4597-BBFA-D8632EC7B7CE}" srcOrd="1" destOrd="0" presId="urn:microsoft.com/office/officeart/2005/8/layout/process3"/>
    <dgm:cxn modelId="{3092D6F6-EB1A-4822-AF82-EA59B6140CE0}" type="presParOf" srcId="{0DADAD31-E822-4636-9734-10609A5453BF}" destId="{19E41A1B-85F3-4E45-8D4D-DC7C42D8A42E}" srcOrd="1" destOrd="10" presId="urn:microsoft.com/office/officeart/2005/8/layout/process3"/>
    <dgm:cxn modelId="{9DB32FE9-003B-4F3B-9898-F7E675088443}" type="presOf" srcId="{09B58DF6-326D-49F1-A207-8E837D69CFDC}" destId="{19E41A1B-85F3-4E45-8D4D-DC7C42D8A42E}" srcOrd="0" destOrd="0" presId="urn:microsoft.com/office/officeart/2005/8/layout/process3"/>
    <dgm:cxn modelId="{1B4A260F-16E5-429E-A7F3-64D4E5795772}" type="presParOf" srcId="{0DADAD31-E822-4636-9734-10609A5453BF}" destId="{FBC0530A-6D28-4492-9702-DDDB874F4BCF}" srcOrd="2" destOrd="10" presId="urn:microsoft.com/office/officeart/2005/8/layout/process3"/>
    <dgm:cxn modelId="{597108A1-BF76-41A6-8B8A-A9D714A0A5C8}" type="presOf" srcId="{4376B82E-8668-41DE-A7A9-3FC16C10E04A}" destId="{FBC0530A-6D28-4492-9702-DDDB874F4BCF}" srcOrd="0" destOrd="0" presId="urn:microsoft.com/office/officeart/2005/8/layout/process3"/>
    <dgm:cxn modelId="{E859980D-AC77-45EC-989E-5DEEC7F60FC4}" type="presOf" srcId="{B933E387-B421-42A5-8967-FE08622C2B00}" destId="{FBC0530A-6D28-4492-9702-DDDB874F4BCF}" srcOrd="0" destOrd="1" presId="urn:microsoft.com/office/officeart/2005/8/layout/process3"/>
    <dgm:cxn modelId="{5CE5AE04-43C5-43CD-B84E-D200DCA53945}" type="presOf" srcId="{A1D4F0E3-310C-4CEB-A410-9397FFCCF377}" destId="{FBC0530A-6D28-4492-9702-DDDB874F4BCF}" srcOrd="0" destOrd="2" presId="urn:microsoft.com/office/officeart/2005/8/layout/process3"/>
    <dgm:cxn modelId="{86447550-F47D-4971-B2E4-ADB0A2C688E9}" type="presOf" srcId="{56A0003E-FE03-41B7-A5F5-74D2568884E8}" destId="{FBC0530A-6D28-4492-9702-DDDB874F4BCF}" srcOrd="0" destOrd="3" presId="urn:microsoft.com/office/officeart/2005/8/layout/process3"/>
    <dgm:cxn modelId="{FC01C02D-CD03-4653-A4E6-4154097D5512}" type="presOf" srcId="{5CF3B3EC-534C-489A-BD10-CD10BE04A5F7}" destId="{FBC0530A-6D28-4492-9702-DDDB874F4BCF}" srcOrd="0" destOrd="4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90915" cy="3265805"/>
        <a:chOff x="0" y="0"/>
        <a:chExt cx="8590915" cy="3265805"/>
      </a:xfrm>
    </dsp:grpSpPr>
    <dsp:sp modelId="{6A259130-4455-44E0-969B-948D1249687E}">
      <dsp:nvSpPr>
        <dsp:cNvPr id="5" name="Freeform 4"/>
        <dsp:cNvSpPr/>
      </dsp:nvSpPr>
      <dsp:spPr bwMode="white">
        <a:xfrm>
          <a:off x="735524" y="956221"/>
          <a:ext cx="3559934" cy="1353363"/>
        </a:xfrm>
        <a:custGeom>
          <a:avLst/>
          <a:gdLst/>
          <a:ahLst/>
          <a:cxnLst/>
          <a:pathLst>
            <a:path w="5606" h="2131">
              <a:moveTo>
                <a:pt x="5606" y="0"/>
              </a:moveTo>
              <a:lnTo>
                <a:pt x="5606" y="1888"/>
              </a:lnTo>
              <a:lnTo>
                <a:pt x="0" y="1888"/>
              </a:lnTo>
              <a:lnTo>
                <a:pt x="0" y="213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35524" y="956221"/>
        <a:ext cx="3559934" cy="1353363"/>
      </dsp:txXfrm>
    </dsp:sp>
    <dsp:sp modelId="{F492B679-3C8C-4E72-95A8-8B81298826E7}">
      <dsp:nvSpPr>
        <dsp:cNvPr id="17" name="Freeform 16"/>
        <dsp:cNvSpPr/>
      </dsp:nvSpPr>
      <dsp:spPr bwMode="white">
        <a:xfrm>
          <a:off x="2515491" y="956221"/>
          <a:ext cx="1779967" cy="1353363"/>
        </a:xfrm>
        <a:custGeom>
          <a:avLst/>
          <a:gdLst/>
          <a:ahLst/>
          <a:cxnLst/>
          <a:pathLst>
            <a:path w="2803" h="2131">
              <a:moveTo>
                <a:pt x="2803" y="0"/>
              </a:moveTo>
              <a:lnTo>
                <a:pt x="2803" y="1888"/>
              </a:lnTo>
              <a:lnTo>
                <a:pt x="0" y="1888"/>
              </a:lnTo>
              <a:lnTo>
                <a:pt x="0" y="213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15491" y="956221"/>
        <a:ext cx="1779967" cy="1353363"/>
      </dsp:txXfrm>
    </dsp:sp>
    <dsp:sp modelId="{AB3A8128-6C86-49B7-B5CC-0153888815E5}">
      <dsp:nvSpPr>
        <dsp:cNvPr id="20" name="Freeform 19"/>
        <dsp:cNvSpPr/>
      </dsp:nvSpPr>
      <dsp:spPr bwMode="white">
        <a:xfrm>
          <a:off x="4295458" y="956221"/>
          <a:ext cx="0" cy="1353363"/>
        </a:xfrm>
        <a:custGeom>
          <a:avLst/>
          <a:gdLst/>
          <a:ahLst/>
          <a:cxnLst/>
          <a:pathLst>
            <a:path h="2131">
              <a:moveTo>
                <a:pt x="0" y="0"/>
              </a:moveTo>
              <a:lnTo>
                <a:pt x="0" y="213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95458" y="956221"/>
        <a:ext cx="0" cy="1353363"/>
      </dsp:txXfrm>
    </dsp:sp>
    <dsp:sp modelId="{EE57DD3E-5EAB-4D3F-97D8-D7168918C83B}">
      <dsp:nvSpPr>
        <dsp:cNvPr id="23" name="Freeform 22"/>
        <dsp:cNvSpPr/>
      </dsp:nvSpPr>
      <dsp:spPr bwMode="white">
        <a:xfrm>
          <a:off x="4295458" y="956221"/>
          <a:ext cx="1779967" cy="1353363"/>
        </a:xfrm>
        <a:custGeom>
          <a:avLst/>
          <a:gdLst/>
          <a:ahLst/>
          <a:cxnLst/>
          <a:pathLst>
            <a:path w="2803" h="2131">
              <a:moveTo>
                <a:pt x="0" y="0"/>
              </a:moveTo>
              <a:lnTo>
                <a:pt x="0" y="1888"/>
              </a:lnTo>
              <a:lnTo>
                <a:pt x="2803" y="1888"/>
              </a:lnTo>
              <a:lnTo>
                <a:pt x="2803" y="213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95458" y="956221"/>
        <a:ext cx="1779967" cy="1353363"/>
      </dsp:txXfrm>
    </dsp:sp>
    <dsp:sp modelId="{26620898-94E5-4CAD-99C3-A360719EAB5A}">
      <dsp:nvSpPr>
        <dsp:cNvPr id="26" name="Freeform 25"/>
        <dsp:cNvSpPr/>
      </dsp:nvSpPr>
      <dsp:spPr bwMode="white">
        <a:xfrm>
          <a:off x="4295458" y="956221"/>
          <a:ext cx="3559934" cy="1353363"/>
        </a:xfrm>
        <a:custGeom>
          <a:avLst/>
          <a:gdLst/>
          <a:ahLst/>
          <a:cxnLst/>
          <a:pathLst>
            <a:path w="5606" h="2131">
              <a:moveTo>
                <a:pt x="0" y="0"/>
              </a:moveTo>
              <a:lnTo>
                <a:pt x="0" y="1888"/>
              </a:lnTo>
              <a:lnTo>
                <a:pt x="5606" y="1888"/>
              </a:lnTo>
              <a:lnTo>
                <a:pt x="5606" y="213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95458" y="956221"/>
        <a:ext cx="3559934" cy="1353363"/>
      </dsp:txXfrm>
    </dsp:sp>
    <dsp:sp modelId="{7CC60CE2-51D0-47DE-A469-FE4884597341}">
      <dsp:nvSpPr>
        <dsp:cNvPr id="14" name="Freeform 13"/>
        <dsp:cNvSpPr/>
      </dsp:nvSpPr>
      <dsp:spPr bwMode="white">
        <a:xfrm>
          <a:off x="4140998" y="956221"/>
          <a:ext cx="154460" cy="676682"/>
        </a:xfrm>
        <a:custGeom>
          <a:avLst/>
          <a:gdLst/>
          <a:ahLst/>
          <a:cxnLst/>
          <a:pathLst>
            <a:path w="243" h="1066">
              <a:moveTo>
                <a:pt x="243" y="0"/>
              </a:moveTo>
              <a:lnTo>
                <a:pt x="243" y="1066"/>
              </a:lnTo>
              <a:lnTo>
                <a:pt x="0" y="10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40998" y="956221"/>
        <a:ext cx="154460" cy="676682"/>
      </dsp:txXfrm>
    </dsp:sp>
    <dsp:sp modelId="{AE79172D-D441-42BB-84EA-E3D989670DED}">
      <dsp:nvSpPr>
        <dsp:cNvPr id="3" name="Rectangle 2"/>
        <dsp:cNvSpPr/>
      </dsp:nvSpPr>
      <dsp:spPr bwMode="white">
        <a:xfrm>
          <a:off x="3559934" y="220697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SCIENCE </a:t>
          </a:r>
          <a:endParaRPr lang="en-US"/>
        </a:p>
      </dsp:txBody>
      <dsp:txXfrm>
        <a:off x="3559934" y="220697"/>
        <a:ext cx="1471047" cy="735524"/>
      </dsp:txXfrm>
    </dsp:sp>
    <dsp:sp modelId="{43B7C837-49D6-40CE-BBAB-953D9E4BA7ED}">
      <dsp:nvSpPr>
        <dsp:cNvPr id="6" name="Rectangle 5"/>
        <dsp:cNvSpPr/>
      </dsp:nvSpPr>
      <dsp:spPr bwMode="white">
        <a:xfrm>
          <a:off x="0" y="2309584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Understand Business Problem</a:t>
          </a:r>
          <a:endParaRPr lang="en-US"/>
        </a:p>
      </dsp:txBody>
      <dsp:txXfrm>
        <a:off x="0" y="2309584"/>
        <a:ext cx="1471047" cy="735524"/>
      </dsp:txXfrm>
    </dsp:sp>
    <dsp:sp modelId="{08A0D1D2-3A20-4D63-8E35-B7C8B6B16D48}">
      <dsp:nvSpPr>
        <dsp:cNvPr id="18" name="Rectangle 17"/>
        <dsp:cNvSpPr/>
      </dsp:nvSpPr>
      <dsp:spPr bwMode="white">
        <a:xfrm>
          <a:off x="1779967" y="2309584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</a:t>
          </a:r>
          <a:endParaRPr lang="en-US"/>
        </a:p>
      </dsp:txBody>
      <dsp:txXfrm>
        <a:off x="1779967" y="2309584"/>
        <a:ext cx="1471047" cy="735524"/>
      </dsp:txXfrm>
    </dsp:sp>
    <dsp:sp modelId="{7D64F4A3-0E55-47AC-A59B-9D5A9DC25552}">
      <dsp:nvSpPr>
        <dsp:cNvPr id="21" name="Rectangle 20"/>
        <dsp:cNvSpPr/>
      </dsp:nvSpPr>
      <dsp:spPr bwMode="white">
        <a:xfrm>
          <a:off x="3559934" y="2309584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Cleaning  and Exploration</a:t>
          </a:r>
          <a:endParaRPr lang="en-US"/>
        </a:p>
      </dsp:txBody>
      <dsp:txXfrm>
        <a:off x="3559934" y="2309584"/>
        <a:ext cx="1471047" cy="735524"/>
      </dsp:txXfrm>
    </dsp:sp>
    <dsp:sp modelId="{418588D7-5646-4AAB-AAA0-85F473BC3905}">
      <dsp:nvSpPr>
        <dsp:cNvPr id="24" name="Rectangle 23"/>
        <dsp:cNvSpPr/>
      </dsp:nvSpPr>
      <dsp:spPr bwMode="white">
        <a:xfrm>
          <a:off x="5339901" y="2309584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Build Model</a:t>
          </a:r>
          <a:endParaRPr lang="en-US"/>
        </a:p>
      </dsp:txBody>
      <dsp:txXfrm>
        <a:off x="5339901" y="2309584"/>
        <a:ext cx="1471047" cy="735524"/>
      </dsp:txXfrm>
    </dsp:sp>
    <dsp:sp modelId="{E8B3201C-AFB5-4D0D-BD8B-0772303629B2}">
      <dsp:nvSpPr>
        <dsp:cNvPr id="27" name="Rectangle 26"/>
        <dsp:cNvSpPr/>
      </dsp:nvSpPr>
      <dsp:spPr bwMode="white">
        <a:xfrm>
          <a:off x="7119868" y="2309584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Collect Insights</a:t>
          </a:r>
          <a:endParaRPr lang="en-US"/>
        </a:p>
      </dsp:txBody>
      <dsp:txXfrm>
        <a:off x="7119868" y="2309584"/>
        <a:ext cx="1471047" cy="735524"/>
      </dsp:txXfrm>
    </dsp:sp>
    <dsp:sp modelId="{15F46F7C-8483-49B2-9069-BD47518FA3C5}">
      <dsp:nvSpPr>
        <dsp:cNvPr id="15" name="Rectangle 14"/>
        <dsp:cNvSpPr/>
      </dsp:nvSpPr>
      <dsp:spPr bwMode="white">
        <a:xfrm>
          <a:off x="2669950" y="1265141"/>
          <a:ext cx="1471047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PROCESS</a:t>
          </a:r>
          <a:endParaRPr lang="en-US"/>
        </a:p>
      </dsp:txBody>
      <dsp:txXfrm>
        <a:off x="2669950" y="1265141"/>
        <a:ext cx="1471047" cy="735524"/>
      </dsp:txXfrm>
    </dsp:sp>
    <dsp:sp modelId="{86420519-308D-4A6A-8FEA-6FB2E39BA448}">
      <dsp:nvSpPr>
        <dsp:cNvPr id="4" name="Rectangle 3" hidden="1"/>
        <dsp:cNvSpPr/>
      </dsp:nvSpPr>
      <dsp:spPr bwMode="white">
        <a:xfrm>
          <a:off x="3559934" y="220697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59934" y="220697"/>
        <a:ext cx="294209" cy="735524"/>
      </dsp:txXfrm>
    </dsp:sp>
    <dsp:sp modelId="{9A037140-9B69-4B9F-A134-F2F2EB0F2E32}">
      <dsp:nvSpPr>
        <dsp:cNvPr id="7" name="Rectangle 6" hidden="1"/>
        <dsp:cNvSpPr/>
      </dsp:nvSpPr>
      <dsp:spPr bwMode="white">
        <a:xfrm>
          <a:off x="0" y="2309584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309584"/>
        <a:ext cx="294209" cy="735524"/>
      </dsp:txXfrm>
    </dsp:sp>
    <dsp:sp modelId="{6238C53E-A961-488B-8FBD-6EC13507B069}">
      <dsp:nvSpPr>
        <dsp:cNvPr id="19" name="Rectangle 18" hidden="1"/>
        <dsp:cNvSpPr/>
      </dsp:nvSpPr>
      <dsp:spPr bwMode="white">
        <a:xfrm>
          <a:off x="1779967" y="2309584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79967" y="2309584"/>
        <a:ext cx="294209" cy="735524"/>
      </dsp:txXfrm>
    </dsp:sp>
    <dsp:sp modelId="{5667CB49-EC34-46BC-AD2D-72F3BD95D049}">
      <dsp:nvSpPr>
        <dsp:cNvPr id="22" name="Rectangle 21" hidden="1"/>
        <dsp:cNvSpPr/>
      </dsp:nvSpPr>
      <dsp:spPr bwMode="white">
        <a:xfrm>
          <a:off x="3559934" y="2309584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59934" y="2309584"/>
        <a:ext cx="294209" cy="735524"/>
      </dsp:txXfrm>
    </dsp:sp>
    <dsp:sp modelId="{14274E29-96AB-4DF4-9941-FE2B20E416FF}">
      <dsp:nvSpPr>
        <dsp:cNvPr id="25" name="Rectangle 24" hidden="1"/>
        <dsp:cNvSpPr/>
      </dsp:nvSpPr>
      <dsp:spPr bwMode="white">
        <a:xfrm>
          <a:off x="5339901" y="2309584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339901" y="2309584"/>
        <a:ext cx="294209" cy="735524"/>
      </dsp:txXfrm>
    </dsp:sp>
    <dsp:sp modelId="{5B93615F-DA6D-4A80-B78F-EF5D37807223}">
      <dsp:nvSpPr>
        <dsp:cNvPr id="28" name="Rectangle 27" hidden="1"/>
        <dsp:cNvSpPr/>
      </dsp:nvSpPr>
      <dsp:spPr bwMode="white">
        <a:xfrm>
          <a:off x="7119868" y="2309584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119868" y="2309584"/>
        <a:ext cx="294209" cy="735524"/>
      </dsp:txXfrm>
    </dsp:sp>
    <dsp:sp modelId="{84CA6990-2D5D-47C3-9020-DF2944DEADCF}">
      <dsp:nvSpPr>
        <dsp:cNvPr id="16" name="Rectangle 15" hidden="1"/>
        <dsp:cNvSpPr/>
      </dsp:nvSpPr>
      <dsp:spPr bwMode="white">
        <a:xfrm>
          <a:off x="2669950" y="1265141"/>
          <a:ext cx="294209" cy="735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69950" y="1265141"/>
        <a:ext cx="294209" cy="735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393805" cy="2659380"/>
        <a:chOff x="0" y="0"/>
        <a:chExt cx="11393805" cy="2659380"/>
      </a:xfrm>
    </dsp:grpSpPr>
    <dsp:sp modelId="{BEA8DFF6-0BBC-4765-94CE-726AE7249D2C}">
      <dsp:nvSpPr>
        <dsp:cNvPr id="4" name="Rounded Rectangle 3"/>
        <dsp:cNvSpPr/>
      </dsp:nvSpPr>
      <dsp:spPr bwMode="white">
        <a:xfrm>
          <a:off x="0" y="532448"/>
          <a:ext cx="1233530" cy="4972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532448"/>
        <a:ext cx="1233530" cy="497205"/>
      </dsp:txXfrm>
    </dsp:sp>
    <dsp:sp modelId="{A527D8D7-AE0F-41E2-B0A5-F384C5C9B908}">
      <dsp:nvSpPr>
        <dsp:cNvPr id="5" name="Rounded Rectangle 4"/>
        <dsp:cNvSpPr/>
      </dsp:nvSpPr>
      <dsp:spPr bwMode="white">
        <a:xfrm>
          <a:off x="252651" y="863918"/>
          <a:ext cx="1233530" cy="126301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896" tIns="56896" rIns="56896" bIns="56896" anchor="t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PYTHON</a:t>
          </a:r>
          <a:endParaRPr lang="en-IN" altLang="en-US">
            <a:solidFill>
              <a:schemeClr val="dk1"/>
            </a:solidFill>
          </a:endParaRPr>
        </a:p>
      </dsp:txBody>
      <dsp:txXfrm>
        <a:off x="252651" y="863918"/>
        <a:ext cx="1233530" cy="1263015"/>
      </dsp:txXfrm>
    </dsp:sp>
    <dsp:sp modelId="{21AD7683-4E21-48FB-A2B0-38429FA73B13}">
      <dsp:nvSpPr>
        <dsp:cNvPr id="6" name="Right Arrow 5"/>
        <dsp:cNvSpPr/>
      </dsp:nvSpPr>
      <dsp:spPr bwMode="white">
        <a:xfrm>
          <a:off x="1409309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09309" y="544626"/>
        <a:ext cx="396437" cy="307113"/>
      </dsp:txXfrm>
    </dsp:sp>
    <dsp:sp modelId="{4201241F-A758-4825-9A41-CBED0FF9E993}">
      <dsp:nvSpPr>
        <dsp:cNvPr id="9" name="Rounded Rectangle 8"/>
        <dsp:cNvSpPr/>
      </dsp:nvSpPr>
      <dsp:spPr bwMode="white">
        <a:xfrm>
          <a:off x="1981525" y="532448"/>
          <a:ext cx="1233530" cy="4972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981525" y="532448"/>
        <a:ext cx="1233530" cy="497205"/>
      </dsp:txXfrm>
    </dsp:sp>
    <dsp:sp modelId="{BFC7A65B-961A-4F69-8CB3-248457E85C87}">
      <dsp:nvSpPr>
        <dsp:cNvPr id="10" name="Rounded Rectangle 9"/>
        <dsp:cNvSpPr/>
      </dsp:nvSpPr>
      <dsp:spPr bwMode="white">
        <a:xfrm>
          <a:off x="2234176" y="863918"/>
          <a:ext cx="1233530" cy="126301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896" tIns="56896" rIns="56896" bIns="56896" anchor="t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STATISTICS</a:t>
          </a:r>
          <a:endParaRPr lang="en-I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LINEAR ALZEBRA</a:t>
          </a:r>
          <a:endParaRPr lang="en-I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DIFFERENTIAL CALSULUS</a:t>
          </a:r>
          <a:endParaRPr lang="en-I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DISCRETE MATH</a:t>
          </a:r>
          <a:endParaRPr lang="en-IN" altLang="en-US">
            <a:solidFill>
              <a:schemeClr val="dk1"/>
            </a:solidFill>
          </a:endParaRPr>
        </a:p>
      </dsp:txBody>
      <dsp:txXfrm>
        <a:off x="2234176" y="863918"/>
        <a:ext cx="1233530" cy="1263015"/>
      </dsp:txXfrm>
    </dsp:sp>
    <dsp:sp modelId="{5D27C5B2-FAF5-4B9E-8CE5-8F54D12F7C36}">
      <dsp:nvSpPr>
        <dsp:cNvPr id="11" name="Right Arrow 10"/>
        <dsp:cNvSpPr/>
      </dsp:nvSpPr>
      <dsp:spPr bwMode="white">
        <a:xfrm>
          <a:off x="3390834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390834" y="544626"/>
        <a:ext cx="396437" cy="307113"/>
      </dsp:txXfrm>
    </dsp:sp>
    <dsp:sp modelId="{6EADA40E-ECF8-4EF2-9B35-A9DD5D6A50D5}">
      <dsp:nvSpPr>
        <dsp:cNvPr id="14" name="Rounded Rectangle 13"/>
        <dsp:cNvSpPr/>
      </dsp:nvSpPr>
      <dsp:spPr bwMode="white">
        <a:xfrm>
          <a:off x="3963050" y="532448"/>
          <a:ext cx="1233530" cy="4972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63050" y="532448"/>
        <a:ext cx="1233530" cy="497205"/>
      </dsp:txXfrm>
    </dsp:sp>
    <dsp:sp modelId="{39BA4712-27E2-4423-ADD6-9F9BD3D8FB35}">
      <dsp:nvSpPr>
        <dsp:cNvPr id="15" name="Rounded Rectangle 14"/>
        <dsp:cNvSpPr/>
      </dsp:nvSpPr>
      <dsp:spPr bwMode="white">
        <a:xfrm>
          <a:off x="4215700" y="863918"/>
          <a:ext cx="1233530" cy="126301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896" tIns="56896" rIns="56896" bIns="56896" anchor="t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FEATURE ENGINEERING</a:t>
          </a:r>
          <a:endParaRPr lang="en-I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DATA WRANGLING</a:t>
          </a:r>
          <a:endParaRPr lang="en-I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EDA</a:t>
          </a:r>
          <a:endParaRPr lang="en-IN" altLang="en-US">
            <a:solidFill>
              <a:schemeClr val="dk1"/>
            </a:solidFill>
          </a:endParaRPr>
        </a:p>
      </dsp:txBody>
      <dsp:txXfrm>
        <a:off x="4215700" y="863918"/>
        <a:ext cx="1233530" cy="1263015"/>
      </dsp:txXfrm>
    </dsp:sp>
    <dsp:sp modelId="{07A84627-FDB5-4084-A851-CF5B6D3F153D}">
      <dsp:nvSpPr>
        <dsp:cNvPr id="16" name="Right Arrow 15"/>
        <dsp:cNvSpPr/>
      </dsp:nvSpPr>
      <dsp:spPr bwMode="white">
        <a:xfrm>
          <a:off x="5372359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372359" y="544626"/>
        <a:ext cx="396437" cy="307113"/>
      </dsp:txXfrm>
    </dsp:sp>
    <dsp:sp modelId="{C3818CFE-119C-4334-811C-E3710108AE74}">
      <dsp:nvSpPr>
        <dsp:cNvPr id="19" name="Rounded Rectangle 18"/>
        <dsp:cNvSpPr/>
      </dsp:nvSpPr>
      <dsp:spPr bwMode="white">
        <a:xfrm>
          <a:off x="5944575" y="532448"/>
          <a:ext cx="1233530" cy="4972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944575" y="532448"/>
        <a:ext cx="1233530" cy="497205"/>
      </dsp:txXfrm>
    </dsp:sp>
    <dsp:sp modelId="{0E379934-9FD7-47AC-8ACB-0B7EE7080096}">
      <dsp:nvSpPr>
        <dsp:cNvPr id="20" name="Rounded Rectangle 19"/>
        <dsp:cNvSpPr/>
      </dsp:nvSpPr>
      <dsp:spPr bwMode="white">
        <a:xfrm>
          <a:off x="6197225" y="863918"/>
          <a:ext cx="1233530" cy="126301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896" tIns="56896" rIns="56896" bIns="56896" anchor="t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CLASSIFICATION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REGRESSION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REINFORCEMENT LEARNING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DEEP LEARNING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DIMENSIONALITY REDUCTION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CLUSTERING</a:t>
          </a:r>
          <a:endParaRPr lang="en-IN">
            <a:solidFill>
              <a:schemeClr val="dk1"/>
            </a:solidFill>
          </a:endParaRPr>
        </a:p>
      </dsp:txBody>
      <dsp:txXfrm>
        <a:off x="6197225" y="863918"/>
        <a:ext cx="1233530" cy="1263015"/>
      </dsp:txXfrm>
    </dsp:sp>
    <dsp:sp modelId="{3E942A98-751F-4EB2-BF1C-9106494251F7}">
      <dsp:nvSpPr>
        <dsp:cNvPr id="21" name="Right Arrow 20"/>
        <dsp:cNvSpPr/>
      </dsp:nvSpPr>
      <dsp:spPr bwMode="white">
        <a:xfrm>
          <a:off x="7353883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53883" y="544626"/>
        <a:ext cx="396437" cy="307113"/>
      </dsp:txXfrm>
    </dsp:sp>
    <dsp:sp modelId="{FC25C6FE-084C-4738-91E7-277B304EC163}">
      <dsp:nvSpPr>
        <dsp:cNvPr id="24" name="Rounded Rectangle 23"/>
        <dsp:cNvSpPr/>
      </dsp:nvSpPr>
      <dsp:spPr bwMode="white">
        <a:xfrm>
          <a:off x="7926099" y="532448"/>
          <a:ext cx="1233530" cy="4972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926099" y="532448"/>
        <a:ext cx="1233530" cy="497205"/>
      </dsp:txXfrm>
    </dsp:sp>
    <dsp:sp modelId="{E6265346-C2AB-4225-9CAD-5DB336C7D04A}">
      <dsp:nvSpPr>
        <dsp:cNvPr id="25" name="Rounded Rectangle 24"/>
        <dsp:cNvSpPr/>
      </dsp:nvSpPr>
      <dsp:spPr bwMode="white">
        <a:xfrm>
          <a:off x="8178750" y="863918"/>
          <a:ext cx="1233530" cy="126301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896" tIns="56896" rIns="56896" bIns="56896" anchor="t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BEAUTIFUL SOAP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SCRAPPY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URLLIB</a:t>
          </a:r>
          <a:endParaRPr lang="en-IN">
            <a:solidFill>
              <a:schemeClr val="dk1"/>
            </a:solidFill>
          </a:endParaRPr>
        </a:p>
      </dsp:txBody>
      <dsp:txXfrm>
        <a:off x="8178750" y="863918"/>
        <a:ext cx="1233530" cy="1263015"/>
      </dsp:txXfrm>
    </dsp:sp>
    <dsp:sp modelId="{518A6FBC-AFA8-4613-B7C6-18275C29B461}">
      <dsp:nvSpPr>
        <dsp:cNvPr id="26" name="Right Arrow 25"/>
        <dsp:cNvSpPr/>
      </dsp:nvSpPr>
      <dsp:spPr bwMode="white">
        <a:xfrm>
          <a:off x="9335408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335408" y="544626"/>
        <a:ext cx="396437" cy="307113"/>
      </dsp:txXfrm>
    </dsp:sp>
    <dsp:sp modelId="{19E41A1B-85F3-4E45-8D4D-DC7C42D8A42E}">
      <dsp:nvSpPr>
        <dsp:cNvPr id="29" name="Rounded Rectangle 28"/>
        <dsp:cNvSpPr/>
      </dsp:nvSpPr>
      <dsp:spPr bwMode="white">
        <a:xfrm>
          <a:off x="9907624" y="532448"/>
          <a:ext cx="1233530" cy="4972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907624" y="532448"/>
        <a:ext cx="1233530" cy="497205"/>
      </dsp:txXfrm>
    </dsp:sp>
    <dsp:sp modelId="{FBC0530A-6D28-4492-9702-DDDB874F4BCF}">
      <dsp:nvSpPr>
        <dsp:cNvPr id="30" name="Rounded Rectangle 29"/>
        <dsp:cNvSpPr/>
      </dsp:nvSpPr>
      <dsp:spPr bwMode="white">
        <a:xfrm>
          <a:off x="10160275" y="863918"/>
          <a:ext cx="1233530" cy="126301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896" tIns="56896" rIns="56896" bIns="56896" anchor="t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TABLEAU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DB.JS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SCATTER PLOT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POWER BI</a:t>
          </a:r>
          <a:endParaRPr lang="en-I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GGPLOT2</a:t>
          </a:r>
          <a:endParaRPr lang="en-IN">
            <a:solidFill>
              <a:schemeClr val="dk1"/>
            </a:solidFill>
          </a:endParaRPr>
        </a:p>
      </dsp:txBody>
      <dsp:txXfrm>
        <a:off x="10160275" y="863918"/>
        <a:ext cx="1233530" cy="1263015"/>
      </dsp:txXfrm>
    </dsp:sp>
    <dsp:sp modelId="{CAF6A44E-174D-4D73-BBC0-9FC10FA804B9}">
      <dsp:nvSpPr>
        <dsp:cNvPr id="3" name="Rectangle 2"/>
        <dsp:cNvSpPr/>
      </dsp:nvSpPr>
      <dsp:spPr bwMode="white">
        <a:xfrm>
          <a:off x="0" y="532448"/>
          <a:ext cx="1233530" cy="33147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896" tIns="56896" rIns="56896" bIns="30480" anchor="t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PROGRAMMING</a:t>
          </a:r>
          <a:endParaRPr lang="en-IN" altLang="en-US"/>
        </a:p>
      </dsp:txBody>
      <dsp:txXfrm>
        <a:off x="0" y="532448"/>
        <a:ext cx="1233530" cy="331470"/>
      </dsp:txXfrm>
    </dsp:sp>
    <dsp:sp modelId="{1E817AA8-5A37-4644-9254-A1E7980637B5}">
      <dsp:nvSpPr>
        <dsp:cNvPr id="7" name="Right Arrow 6"/>
        <dsp:cNvSpPr/>
      </dsp:nvSpPr>
      <dsp:spPr bwMode="white">
        <a:xfrm>
          <a:off x="1409309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1409309" y="544626"/>
        <a:ext cx="396437" cy="307113"/>
      </dsp:txXfrm>
    </dsp:sp>
    <dsp:sp modelId="{D8686130-E958-4F9D-9269-6FA1732D0A73}">
      <dsp:nvSpPr>
        <dsp:cNvPr id="8" name="Rectangle 7"/>
        <dsp:cNvSpPr/>
      </dsp:nvSpPr>
      <dsp:spPr bwMode="white">
        <a:xfrm>
          <a:off x="1981525" y="532448"/>
          <a:ext cx="1233530" cy="33147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896" tIns="56896" rIns="56896" bIns="30480" anchor="t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MATH FUNDAMENTALS</a:t>
          </a:r>
          <a:endParaRPr lang="en-IN" altLang="en-US"/>
        </a:p>
      </dsp:txBody>
      <dsp:txXfrm>
        <a:off x="1981525" y="532448"/>
        <a:ext cx="1233530" cy="331470"/>
      </dsp:txXfrm>
    </dsp:sp>
    <dsp:sp modelId="{F8D5EB2A-738F-4E50-B014-79322171C96A}">
      <dsp:nvSpPr>
        <dsp:cNvPr id="12" name="Right Arrow 11"/>
        <dsp:cNvSpPr/>
      </dsp:nvSpPr>
      <dsp:spPr bwMode="white">
        <a:xfrm>
          <a:off x="3390834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390834" y="544626"/>
        <a:ext cx="396437" cy="307113"/>
      </dsp:txXfrm>
    </dsp:sp>
    <dsp:sp modelId="{C2722F97-5D1A-4260-B371-3A1E1DF124B3}">
      <dsp:nvSpPr>
        <dsp:cNvPr id="13" name="Rectangle 12"/>
        <dsp:cNvSpPr/>
      </dsp:nvSpPr>
      <dsp:spPr bwMode="white">
        <a:xfrm>
          <a:off x="3963050" y="532448"/>
          <a:ext cx="1233530" cy="33147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896" tIns="56896" rIns="56896" bIns="30480" anchor="t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DATA ANALYSIS</a:t>
          </a:r>
          <a:endParaRPr lang="en-IN" altLang="en-US"/>
        </a:p>
      </dsp:txBody>
      <dsp:txXfrm>
        <a:off x="3963050" y="532448"/>
        <a:ext cx="1233530" cy="331470"/>
      </dsp:txXfrm>
    </dsp:sp>
    <dsp:sp modelId="{9B1DEDAD-219C-45C7-96E3-5AB150EB2359}">
      <dsp:nvSpPr>
        <dsp:cNvPr id="17" name="Right Arrow 16"/>
        <dsp:cNvSpPr/>
      </dsp:nvSpPr>
      <dsp:spPr bwMode="white">
        <a:xfrm>
          <a:off x="5372359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372359" y="544626"/>
        <a:ext cx="396437" cy="307113"/>
      </dsp:txXfrm>
    </dsp:sp>
    <dsp:sp modelId="{15923F3F-9620-420E-9EF5-997A52889EAB}">
      <dsp:nvSpPr>
        <dsp:cNvPr id="18" name="Rectangle 17"/>
        <dsp:cNvSpPr/>
      </dsp:nvSpPr>
      <dsp:spPr bwMode="white">
        <a:xfrm>
          <a:off x="5944575" y="532448"/>
          <a:ext cx="1233530" cy="33147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896" tIns="56896" rIns="56896" bIns="30480" anchor="t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MACHINE LEARNING</a:t>
          </a:r>
          <a:endParaRPr lang="en-IN"/>
        </a:p>
      </dsp:txBody>
      <dsp:txXfrm>
        <a:off x="5944575" y="532448"/>
        <a:ext cx="1233530" cy="331470"/>
      </dsp:txXfrm>
    </dsp:sp>
    <dsp:sp modelId="{3F63591D-5C43-4186-BEAE-7ED8E8D09F5F}">
      <dsp:nvSpPr>
        <dsp:cNvPr id="22" name="Right Arrow 21"/>
        <dsp:cNvSpPr/>
      </dsp:nvSpPr>
      <dsp:spPr bwMode="white">
        <a:xfrm>
          <a:off x="7353883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353883" y="544626"/>
        <a:ext cx="396437" cy="307113"/>
      </dsp:txXfrm>
    </dsp:sp>
    <dsp:sp modelId="{A799676C-C409-4EA9-8E8B-215AD1B66817}">
      <dsp:nvSpPr>
        <dsp:cNvPr id="23" name="Rectangle 22"/>
        <dsp:cNvSpPr/>
      </dsp:nvSpPr>
      <dsp:spPr bwMode="white">
        <a:xfrm>
          <a:off x="7926099" y="532448"/>
          <a:ext cx="1233530" cy="33147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896" tIns="56896" rIns="56896" bIns="30480" anchor="t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WEB SCRAPING</a:t>
          </a:r>
          <a:endParaRPr lang="en-IN"/>
        </a:p>
      </dsp:txBody>
      <dsp:txXfrm>
        <a:off x="7926099" y="532448"/>
        <a:ext cx="1233530" cy="331470"/>
      </dsp:txXfrm>
    </dsp:sp>
    <dsp:sp modelId="{BD7B91E5-CC95-4DFD-80A6-A6E619C06653}">
      <dsp:nvSpPr>
        <dsp:cNvPr id="27" name="Right Arrow 26"/>
        <dsp:cNvSpPr/>
      </dsp:nvSpPr>
      <dsp:spPr bwMode="white">
        <a:xfrm>
          <a:off x="9335408" y="544626"/>
          <a:ext cx="396437" cy="30711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9335408" y="544626"/>
        <a:ext cx="396437" cy="307113"/>
      </dsp:txXfrm>
    </dsp:sp>
    <dsp:sp modelId="{019DC061-C330-4597-BBFA-D8632EC7B7CE}">
      <dsp:nvSpPr>
        <dsp:cNvPr id="28" name="Rectangle 27"/>
        <dsp:cNvSpPr/>
      </dsp:nvSpPr>
      <dsp:spPr bwMode="white">
        <a:xfrm>
          <a:off x="9907624" y="532448"/>
          <a:ext cx="1233530" cy="33147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896" tIns="56896" rIns="56896" bIns="30480" anchor="t"/>
        <a:lstStyle>
          <a:lvl1pPr algn="l">
            <a:defRPr sz="800"/>
          </a:lvl1pPr>
          <a:lvl2pPr marL="57150" indent="-57150" algn="l">
            <a:defRPr sz="600"/>
          </a:lvl2pPr>
          <a:lvl3pPr marL="114300" indent="-57150" algn="l">
            <a:defRPr sz="600"/>
          </a:lvl3pPr>
          <a:lvl4pPr marL="171450" indent="-57150" algn="l">
            <a:defRPr sz="600"/>
          </a:lvl4pPr>
          <a:lvl5pPr marL="228600" indent="-57150" algn="l">
            <a:defRPr sz="600"/>
          </a:lvl5pPr>
          <a:lvl6pPr marL="285750" indent="-57150" algn="l">
            <a:defRPr sz="600"/>
          </a:lvl6pPr>
          <a:lvl7pPr marL="342900" indent="-57150" algn="l">
            <a:defRPr sz="600"/>
          </a:lvl7pPr>
          <a:lvl8pPr marL="400050" indent="-57150" algn="l">
            <a:defRPr sz="600"/>
          </a:lvl8pPr>
          <a:lvl9pPr marL="457200" indent="-57150" algn="l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VISUALISATION</a:t>
          </a:r>
          <a:endParaRPr lang="en-IN"/>
        </a:p>
      </dsp:txBody>
      <dsp:txXfrm>
        <a:off x="9907624" y="532448"/>
        <a:ext cx="1233530" cy="33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zoom dir="in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SCIENCE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8390" y="3099435"/>
            <a:ext cx="3375660" cy="659130"/>
          </a:xfrm>
        </p:spPr>
        <p:txBody>
          <a:bodyPr/>
          <a:p>
            <a:r>
              <a:rPr lang="en-US" sz="1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PRESENTED </a:t>
            </a:r>
            <a:r>
              <a:rPr lang="en-US" sz="1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BY</a:t>
            </a:r>
            <a:endParaRPr lang="en-US" sz="1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1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DHARAN KUMAR BERA</a:t>
            </a:r>
            <a:endParaRPr lang="en-US" sz="1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3532505"/>
            <a:ext cx="4521200" cy="254127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81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3514090"/>
            <a:ext cx="2571750" cy="2559685"/>
          </a:xfrm>
          <a:prstGeom prst="rect">
            <a:avLst/>
          </a:prstGeom>
          <a:effectLst>
            <a:outerShdw blurRad="76200" dir="13500000" sy="23000" kx="1200000" algn="br" rotWithShape="0">
              <a:schemeClr val="tx1">
                <a:alpha val="0"/>
              </a:scheme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 prstMaterial="metal"/>
        </p:spPr>
      </p:pic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IDE: INTEGRATED DEVELOPMENT ENVIRONMENT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3915" y="2193925"/>
            <a:ext cx="1819275" cy="1809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1595" y="2289175"/>
            <a:ext cx="15525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25" y="2193925"/>
            <a:ext cx="1831340" cy="180975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CONCEPTS NEED TO FOCUS IN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b="1"/>
              <a:t>Variables, numbers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Strings, Lists, Dictionaries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For Loop, If condition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Functions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Read/Write File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Basic understanding of modules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CONCEPTS NEED TO FOCUS IN </a:t>
            </a:r>
            <a:br>
              <a:rPr lang="en-US" sz="2800"/>
            </a:br>
            <a:r>
              <a:rPr lang="en-US" sz="2800"/>
              <a:t>DATA CLEANING AND EXPLORATION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b="1"/>
              <a:t>Series and dataframe basics</a:t>
            </a:r>
            <a:endParaRPr lang="en-US" b="1"/>
          </a:p>
          <a:p>
            <a:pPr>
              <a:lnSpc>
                <a:spcPct val="140000"/>
              </a:lnSpc>
            </a:pPr>
            <a:r>
              <a:rPr lang="en-US" b="1"/>
              <a:t>Create dataframe from CSV/Excel/Json</a:t>
            </a:r>
            <a:endParaRPr lang="en-US" b="1"/>
          </a:p>
          <a:p>
            <a:pPr>
              <a:lnSpc>
                <a:spcPct val="140000"/>
              </a:lnSpc>
            </a:pPr>
            <a:r>
              <a:rPr lang="en-US" b="1"/>
              <a:t>Handle missing data, fillna, dropna</a:t>
            </a:r>
            <a:endParaRPr lang="en-US" b="1"/>
          </a:p>
          <a:p>
            <a:pPr>
              <a:lnSpc>
                <a:spcPct val="140000"/>
              </a:lnSpc>
            </a:pPr>
            <a:r>
              <a:rPr lang="en-US" b="1"/>
              <a:t>Groupby</a:t>
            </a:r>
            <a:endParaRPr lang="en-US" b="1"/>
          </a:p>
          <a:p>
            <a:pPr>
              <a:lnSpc>
                <a:spcPct val="140000"/>
              </a:lnSpc>
            </a:pPr>
            <a:r>
              <a:rPr lang="en-US" b="1"/>
              <a:t>Merge, Concat dataframes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CONCEPTS NEED TO FOCUS IN DATA VISUALIZATION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b="1"/>
              <a:t>Line chart, bar chart, pie chart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Histograms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Axel labels, legend, grid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Scatter plot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CONCEPTS NEED TO FOCUS IN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b="1"/>
              <a:t>Basics of relational database and structured query language (SQL)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Query and update data: SELECT, WHERE, INSERT, UPDATE clause</a:t>
            </a:r>
            <a:endParaRPr lang="en-US" b="1"/>
          </a:p>
          <a:p>
            <a:pPr>
              <a:lnSpc>
                <a:spcPct val="130000"/>
              </a:lnSpc>
            </a:pPr>
            <a:r>
              <a:rPr lang="en-US" b="1"/>
              <a:t>GroupBY, OrderBY, JOINS, VIEWS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CONCEPTS NEED TO FOCUS ON MATH &amp; STATISTICS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b="1"/>
              <a:t>Linear Alzebra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Mean, Median, Normal distribution, Standard deviation, Mode, Variance, Range, IQR, Correlation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Probability, Conditional Probability, Priors, Post-Priors, Max Likelihood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Descriptive statistics, Inherential statistics, Regression, Hypothesis testing, A/B testing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CONCEPTS NEED TO FOCUS IN MACHINE LEARNING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en-US" b="1"/>
              <a:t>Regression: Linear Regression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b="1"/>
              <a:t>Classification: SVM, decision tree, random forest, logistic regression, naive bayes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b="1"/>
              <a:t>Unsupervised learning: K means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b="1"/>
              <a:t>Label and one hot encoding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b="1"/>
              <a:t>train_test_split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b="1"/>
              <a:t>K fold cross validation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b="1"/>
              <a:t>GridSearch CV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CONCEPTS NEED TO FOCUS IN DEEP LEARNING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82225" y="1677670"/>
            <a:ext cx="1400175" cy="17145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7980" y="4296410"/>
            <a:ext cx="2564130" cy="8089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1160" y="1381760"/>
            <a:ext cx="8400415" cy="3752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Neural Network Basics</a:t>
            </a:r>
            <a:endParaRPr lang="en-US" sz="2800" b="1"/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2800" b="1"/>
              <a:t>Input, hidden, output layers</a:t>
            </a:r>
            <a:endParaRPr lang="en-US" sz="2800" b="1"/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2800" b="1"/>
              <a:t>Activation function</a:t>
            </a:r>
            <a:endParaRPr lang="en-US" sz="2800" b="1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Convolutional neural networks - CNN</a:t>
            </a:r>
            <a:endParaRPr lang="en-US" sz="2800" b="1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Recurrent neural networks - RNN</a:t>
            </a:r>
            <a:endParaRPr lang="en-US" sz="2800" b="1"/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REQUIRED TOOLS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66010" y="1078865"/>
            <a:ext cx="1795780" cy="17145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720" y="1078865"/>
            <a:ext cx="154305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3239770"/>
            <a:ext cx="161798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660" y="3359785"/>
            <a:ext cx="1809750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565" y="1078865"/>
            <a:ext cx="1581150" cy="171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065" y="3239770"/>
            <a:ext cx="1612265" cy="16694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760" y="1635760"/>
            <a:ext cx="2631440" cy="600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445" y="3217545"/>
            <a:ext cx="1628775" cy="171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7200" y="1421765"/>
            <a:ext cx="2483485" cy="1371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2555" y="5219700"/>
            <a:ext cx="1499235" cy="132969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0" y="2966720"/>
            <a:ext cx="8161020" cy="582930"/>
          </a:xfrm>
          <a:solidFill>
            <a:schemeClr val="bg1">
              <a:lumMod val="75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DIVE INTO THE OCEAN !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75" y="2391410"/>
            <a:ext cx="5124450" cy="1369060"/>
          </a:xfrm>
          <a:solidFill>
            <a:schemeClr val="bg1">
              <a:lumMod val="75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SCIENCE ?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Frame 2"/>
          <p:cNvSpPr/>
          <p:nvPr/>
        </p:nvSpPr>
        <p:spPr>
          <a:xfrm>
            <a:off x="2954020" y="1954530"/>
            <a:ext cx="6390005" cy="2242820"/>
          </a:xfrm>
          <a:prstGeom prst="fram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710" y="2874645"/>
            <a:ext cx="5930265" cy="1143000"/>
          </a:xfrm>
          <a:solidFill>
            <a:schemeClr val="bg1">
              <a:lumMod val="75000"/>
            </a:schemeClr>
          </a:solidFill>
          <a:effectLst>
            <a:outerShdw blurRad="76200" dir="13500000" sy="23000" kx="1200000" algn="br" rotWithShape="0">
              <a:schemeClr val="tx1">
                <a:alpha val="20000"/>
              </a:schemeClr>
            </a:outerShdw>
          </a:effectLst>
        </p:spPr>
        <p:txBody>
          <a:bodyPr/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 </a:t>
            </a:r>
            <a:r>
              <a:rPr lang="en-US"/>
              <a:t>?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1640" y="106045"/>
            <a:ext cx="85959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MODULE-1 : PROGRAMMING LANGUAGE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rame 4"/>
          <p:cNvSpPr/>
          <p:nvPr/>
        </p:nvSpPr>
        <p:spPr>
          <a:xfrm>
            <a:off x="2722245" y="2164715"/>
            <a:ext cx="7422515" cy="2562860"/>
          </a:xfrm>
          <a:prstGeom prst="fram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760" y="426720"/>
            <a:ext cx="3868420" cy="582930"/>
          </a:xfrm>
        </p:spPr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Python </a:t>
            </a:r>
            <a:r>
              <a:rPr lang="en-US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238105" cy="31959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Python is a high-level </a:t>
            </a:r>
            <a:r>
              <a:rPr lang="en-US">
                <a:solidFill>
                  <a:schemeClr val="accent4"/>
                </a:solidFill>
                <a:effectLst/>
              </a:rPr>
              <a:t>programming </a:t>
            </a:r>
            <a:r>
              <a:rPr lang="en-US"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language</a:t>
            </a:r>
            <a:endParaRPr lang="en-US"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Python is interpreted programming language</a:t>
            </a:r>
            <a:endParaRPr lang="en-US"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Python supports OOPS concept</a:t>
            </a:r>
            <a:endParaRPr lang="en-US"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Python has its own data structure concepts</a:t>
            </a:r>
            <a:endParaRPr lang="en-US"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2857500"/>
            <a:ext cx="8046720" cy="1143000"/>
          </a:xfrm>
          <a:solidFill>
            <a:schemeClr val="bg1">
              <a:lumMod val="75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LANGUAGE ?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Language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186160" cy="1564640"/>
          </a:xfrm>
        </p:spPr>
        <p:txBody>
          <a:bodyPr/>
          <a:p>
            <a:r>
              <a:rPr lang="en-US"/>
              <a:t>Language is mode of communication that is used to share ideas, opinions with each other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2145" y="2888615"/>
            <a:ext cx="3800475" cy="2562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9145" y="2969895"/>
            <a:ext cx="5646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Ex: if we want to teach someone, we need a language that is understandable by both communicators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085" y="2548890"/>
            <a:ext cx="7994650" cy="1143000"/>
          </a:xfrm>
          <a:solidFill>
            <a:schemeClr val="bg1">
              <a:lumMod val="75000"/>
            </a:schemeClr>
          </a:solidFill>
        </p:spPr>
        <p:txBody>
          <a:bodyPr/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PROGRAMMING </a:t>
            </a:r>
            <a:r>
              <a:rPr lang="en-US"/>
              <a:t>?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</a:t>
            </a: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Programming Language </a:t>
            </a: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solidFill>
                  <a:schemeClr val="accent4"/>
                </a:solidFill>
                <a:effectLst/>
              </a:rPr>
              <a:t>A programming languae is a computer language that used by the programmers to communicate with computers</a:t>
            </a:r>
            <a:endParaRPr lang="en-US">
              <a:solidFill>
                <a:schemeClr val="accent4"/>
              </a:solidFill>
              <a:effectLst/>
            </a:endParaRPr>
          </a:p>
          <a:p>
            <a:r>
              <a:rPr lang="en-US">
                <a:solidFill>
                  <a:schemeClr val="accent4"/>
                </a:solidFill>
                <a:effectLst/>
              </a:rPr>
              <a:t>It is a communication medium between human and computers</a:t>
            </a:r>
            <a:endParaRPr lang="en-US">
              <a:solidFill>
                <a:schemeClr val="accent4"/>
              </a:solidFill>
              <a:effectLst/>
            </a:endParaRPr>
          </a:p>
          <a:p>
            <a:r>
              <a:rPr lang="en-US">
                <a:solidFill>
                  <a:schemeClr val="accent4"/>
                </a:solidFill>
                <a:effectLst/>
              </a:rPr>
              <a:t>it is a set of instructions written in any specific language (C, C++, Java, Python) to perform a specific task</a:t>
            </a:r>
            <a:endParaRPr lang="en-US">
              <a:solidFill>
                <a:schemeClr val="accent4"/>
              </a:solidFill>
              <a:effectLst/>
            </a:endParaRPr>
          </a:p>
          <a:p>
            <a:r>
              <a:rPr lang="en-US">
                <a:solidFill>
                  <a:schemeClr val="accent4"/>
                </a:solidFill>
                <a:effectLst/>
              </a:rPr>
              <a:t>A programming language is mainly used to develop desktop applications, websites and mobile applications</a:t>
            </a:r>
            <a:endParaRPr lang="en-US">
              <a:solidFill>
                <a:schemeClr val="accent4"/>
              </a:solidFill>
              <a:effectLst/>
            </a:endParaRPr>
          </a:p>
          <a:p>
            <a:endParaRPr 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</a:t>
            </a:r>
            <a:r>
              <a:rPr lang="en-US"/>
              <a:t>OF PROGRAMMING LANGUAGE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42595" y="194278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064385" y="2358390"/>
            <a:ext cx="8063230" cy="25977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Low-Level Programming Language</a:t>
            </a:r>
            <a:endParaRPr lang="en-US" sz="2800" b="1"/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High-Level Programming Language</a:t>
            </a:r>
            <a:endParaRPr lang="en-US" sz="2800" b="1"/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Middle-Level Programming Language</a:t>
            </a:r>
            <a:endParaRPr lang="en-US" sz="2800" b="1"/>
          </a:p>
        </p:txBody>
      </p:sp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LOW-LEVEL LANGUAGE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42295" cy="495300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sz="2800"/>
              <a:t>Low-level language is machine-dependent (0's and 1's) programming language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The processor runs low-level programs directly without the need of a compiler or interpreter - so the programs written in low-level langauge can be run very fast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Low-Level Language is further divided into two parts</a:t>
            </a:r>
            <a:endParaRPr lang="en-US" sz="2800"/>
          </a:p>
          <a:p>
            <a:pPr marL="0" indent="0">
              <a:lnSpc>
                <a:spcPct val="120000"/>
              </a:lnSpc>
              <a:buNone/>
            </a:pPr>
            <a:r>
              <a:rPr lang="en-US" sz="2800"/>
              <a:t>	1. Machine Language</a:t>
            </a:r>
            <a:endParaRPr lang="en-US" sz="2800"/>
          </a:p>
          <a:p>
            <a:pPr marL="0" indent="0">
              <a:lnSpc>
                <a:spcPct val="120000"/>
              </a:lnSpc>
              <a:buNone/>
            </a:pPr>
            <a:r>
              <a:rPr lang="en-US" sz="2800"/>
              <a:t>	2. Assembly Language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4995" y="4718050"/>
            <a:ext cx="2524125" cy="140970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MACHINE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15040" cy="49530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p>
            <a:pPr>
              <a:lnSpc>
                <a:spcPct val="110000"/>
              </a:lnSpc>
            </a:pPr>
            <a:r>
              <a:rPr lang="en-US" sz="2800"/>
              <a:t>Machine Language is a type of low-level programming language and it is also called as machine code or object code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Machine Language is easier to read and very harder to understand for humans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It is normally displayed in binary or hexadecimal form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It does not require a translator to convert the programs because computers directly understand the machine language programs</a:t>
            </a:r>
            <a:endParaRPr lang="en-US" sz="2800"/>
          </a:p>
          <a:p>
            <a:pPr marL="0" indent="0">
              <a:lnSpc>
                <a:spcPct val="110000"/>
              </a:lnSpc>
              <a:buNone/>
            </a:pPr>
            <a:r>
              <a:rPr lang="en-US" sz="28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helps the programmer to execute programs faster than the high-level programming language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ASSEMBLY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33455" cy="4953000"/>
          </a:xfrm>
        </p:spPr>
        <p:txBody>
          <a:bodyPr/>
          <a:p>
            <a:r>
              <a:rPr lang="en-US" sz="2800"/>
              <a:t>Assembly Language is also a type of Low-LeveL Programming Language and it is designed only for specific processors</a:t>
            </a:r>
            <a:endParaRPr lang="en-US" sz="2800"/>
          </a:p>
          <a:p>
            <a:r>
              <a:rPr lang="en-US" sz="2800"/>
              <a:t>It represents the set of instructions in a symbolic and human understandable form</a:t>
            </a:r>
            <a:endParaRPr lang="en-US" sz="2800"/>
          </a:p>
          <a:p>
            <a:r>
              <a:rPr lang="en-US" sz="2800"/>
              <a:t>It uses an assembler to convert the assembly language to machine language</a:t>
            </a:r>
            <a:endParaRPr lang="en-US" sz="2800"/>
          </a:p>
          <a:p>
            <a:pPr marL="0" indent="0">
              <a:lnSpc>
                <a:spcPct val="110000"/>
              </a:lnSpc>
              <a:buNone/>
            </a:pPr>
            <a:r>
              <a:rPr lang="en-US" sz="28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ADVANTAGE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requires less memory and less execution time to execute a program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ILLUSTRATION </a:t>
            </a:r>
            <a:endParaRPr 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695180" y="4043680"/>
            <a:ext cx="2400300" cy="17145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95180" y="1586230"/>
            <a:ext cx="2334260" cy="17145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372745" y="1586230"/>
            <a:ext cx="9075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Let's say you own a restaurant business and you have restaurants in new york and hyderabad.</a:t>
            </a:r>
            <a:endParaRPr lang="en-US"/>
          </a:p>
          <a:p>
            <a:endParaRPr lang="en-US"/>
          </a:p>
          <a:p>
            <a:r>
              <a:rPr lang="en-US"/>
              <a:t>As a business owner your local managers are sending you monthly sales in the excel file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845" y="3357245"/>
            <a:ext cx="1388745" cy="7651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97685" y="3726815"/>
            <a:ext cx="1192530" cy="266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Rectangle 11"/>
          <p:cNvSpPr/>
          <p:nvPr/>
        </p:nvSpPr>
        <p:spPr>
          <a:xfrm>
            <a:off x="3114675" y="3357245"/>
            <a:ext cx="1388745" cy="7651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INSIGHTS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83125" y="3700145"/>
            <a:ext cx="1192530" cy="266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Rectangle 13"/>
          <p:cNvSpPr/>
          <p:nvPr/>
        </p:nvSpPr>
        <p:spPr>
          <a:xfrm>
            <a:off x="6125210" y="3357880"/>
            <a:ext cx="2848610" cy="7651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BUSINESS STRATERGEY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90500"/>
            <a:ext cx="1033272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HIGH-LEVEL PROGRAMMING LANGUAGE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418570" cy="495300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/>
              <a:t>High-Level Programming Language (HLL) is designed for developing user-friendly software programs and websites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This programming language requires a compiler or interpreter to translate the program into machine language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The main advantage of high-level language is that it is easy to read, write and maintain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High-Level programming lanaguage includes Python, Java, Javascript, C# etc., 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15040" cy="49530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/>
              <a:t>High-level language is further divided into three parts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	1. Procedural Oriented Programming Language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	2. Object Oriented Programming Language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	3. Natural Language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3200" b="1"/>
              <a:t>PYTHON - PREREQUISITES</a:t>
            </a:r>
            <a:endParaRPr lang="en-IN" altLang="en-US" sz="3200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PYTHON INTRO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355070" cy="4953000"/>
          </a:xfrm>
        </p:spPr>
        <p:txBody>
          <a:bodyPr/>
          <a:p>
            <a:r>
              <a:rPr lang="en-IN" altLang="en-US"/>
              <a:t>There are two ways to write a code in python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1. Script Mode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2. Interactive Mode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VARIABLES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PYTHON - VARIABLES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585" y="1174750"/>
            <a:ext cx="10711180" cy="4953000"/>
          </a:xfrm>
        </p:spPr>
        <p:txBody>
          <a:bodyPr/>
          <a:p>
            <a:r>
              <a:rPr lang="en-IN" altLang="en-US"/>
              <a:t>Variables are containers that can hold any data and we can use them to store numerical data, text data etc.,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Variables are called variables because the value in it can vary</a:t>
            </a:r>
            <a:endParaRPr lang="en-IN" altLang="en-US"/>
          </a:p>
          <a:p>
            <a:r>
              <a:rPr lang="en-IN" altLang="en-US"/>
              <a:t>Python is not </a:t>
            </a:r>
            <a:r>
              <a:rPr lang="en-IN" altLang="en-US" b="1" u="sng"/>
              <a:t>statically typed programming language</a:t>
            </a:r>
            <a:r>
              <a:rPr lang="en-IN" altLang="en-US"/>
              <a:t> - it is </a:t>
            </a:r>
            <a:r>
              <a:rPr lang="en-IN" altLang="en-US" b="1" u="sng"/>
              <a:t>dynamically typed programming language</a:t>
            </a:r>
            <a:endParaRPr lang="en-IN" altLang="en-US"/>
          </a:p>
          <a:p>
            <a:r>
              <a:rPr lang="en-IN" altLang="en-US"/>
              <a:t>There are certain rules on variables naming conventions</a:t>
            </a:r>
            <a:endParaRPr lang="en-IN" altLang="en-US"/>
          </a:p>
          <a:p>
            <a:endParaRPr lang="en-IN" altLang="en-US"/>
          </a:p>
        </p:txBody>
      </p:sp>
      <p:sp>
        <p:nvSpPr>
          <p:cNvPr id="5" name="Round Single Corner Rectangle 4"/>
          <p:cNvSpPr/>
          <p:nvPr/>
        </p:nvSpPr>
        <p:spPr>
          <a:xfrm>
            <a:off x="1396365" y="2436495"/>
            <a:ext cx="9398635" cy="600075"/>
          </a:xfrm>
          <a:prstGeom prst="round1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PROBLEM : Find out total monthly expense given individual expense items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IN" altLang="en-US" sz="2800"/>
              <a:t>NAMING CONVENTION RULES ARE LISTED BELOW</a:t>
            </a:r>
            <a:endParaRPr lang="en-IN" altLang="en-US" sz="2800"/>
          </a:p>
          <a:p>
            <a:pPr marL="0" indent="0">
              <a:buNone/>
            </a:pPr>
            <a:r>
              <a:rPr lang="en-US" altLang="en-IN" sz="2800"/>
              <a:t>	</a:t>
            </a:r>
            <a:r>
              <a:rPr lang="en-IN" altLang="en-US" sz="2800">
                <a:sym typeface="+mn-ea"/>
              </a:rPr>
              <a:t>1.A Variable name must start with a letter or the 	 	   	underscore character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>
                <a:sym typeface="+mn-ea"/>
              </a:rPr>
              <a:t>	2.A Variable name cannot start with a number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>
                <a:sym typeface="+mn-ea"/>
              </a:rPr>
              <a:t>	3.A variable name can only contain alpha-numeric characters 	and underscores (A-z,0-9, and _ 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>
                <a:sym typeface="+mn-ea"/>
              </a:rPr>
              <a:t>	4.Variable names are case-sensitive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>
                <a:sym typeface="+mn-ea"/>
              </a:rPr>
              <a:t>	5.The reserved words (keywords) cannot be used for naming 	the variable</a:t>
            </a:r>
            <a:endParaRPr lang="en-IN" altLang="en-US" sz="2800"/>
          </a:p>
          <a:p>
            <a:r>
              <a:rPr lang="en-US" altLang="en-IN" sz="2800"/>
              <a:t>By Analysing the above rules we say that </a:t>
            </a:r>
            <a:r>
              <a:rPr lang="en-US" altLang="en-IN" sz="2800" b="1" u="sng"/>
              <a:t>python is a case sensitive language</a:t>
            </a:r>
            <a:endParaRPr lang="en-IN" altLang="en-US" sz="2800" b="1" u="sng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 sz="2800"/>
              <a:t>	</a:t>
            </a:r>
            <a:endParaRPr lang="en-IN" altLang="en-US" sz="2800"/>
          </a:p>
          <a:p>
            <a:pPr marL="0" indent="0">
              <a:buNone/>
            </a:pPr>
            <a:endParaRPr lang="en-IN" altLang="en-US" sz="2800"/>
          </a:p>
        </p:txBody>
      </p:sp>
    </p:spTree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PYTHON COMMENTS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altLang="en-IN" sz="2800"/>
              <a:t>In programming language, comments are hints that we can make our code more understandable</a:t>
            </a:r>
            <a:endParaRPr lang="en-US" altLang="en-IN" sz="2800"/>
          </a:p>
          <a:p>
            <a:r>
              <a:rPr lang="en-US" altLang="en-IN" sz="2800"/>
              <a:t>Comments are completely ignored by the interpreter</a:t>
            </a:r>
            <a:endParaRPr lang="en-US" altLang="en-IN" sz="2800"/>
          </a:p>
          <a:p>
            <a:r>
              <a:rPr lang="en-US" altLang="en-IN" sz="2800"/>
              <a:t>For Example,</a:t>
            </a: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</a:t>
            </a: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</p:txBody>
      </p:sp>
      <p:sp>
        <p:nvSpPr>
          <p:cNvPr id="4" name="Rectangle 3"/>
          <p:cNvSpPr/>
          <p:nvPr/>
        </p:nvSpPr>
        <p:spPr>
          <a:xfrm>
            <a:off x="1170305" y="3183255"/>
            <a:ext cx="4954270" cy="193992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declare and initialize two variables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= 10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 = 20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 = a+b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print output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print(c)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PYTHON COMMENTS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altLang="en-IN" sz="2800">
                <a:sym typeface="+mn-ea"/>
              </a:rPr>
              <a:t>Types of comments in python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>
                <a:sym typeface="+mn-ea"/>
              </a:rPr>
              <a:t>	1. Single line comments (#single comment)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>
                <a:sym typeface="+mn-ea"/>
              </a:rPr>
              <a:t>	2. Multi line comments ('''multi comment''')</a:t>
            </a:r>
            <a:endParaRPr lang="en-US" altLang="en-IN" sz="2800"/>
          </a:p>
          <a:p>
            <a:r>
              <a:rPr lang="en-US" altLang="en-IN" sz="2800">
                <a:sym typeface="+mn-ea"/>
              </a:rPr>
              <a:t>Advantages</a:t>
            </a:r>
            <a:endParaRPr lang="en-US" altLang="en-IN" sz="2800">
              <a:sym typeface="+mn-ea"/>
            </a:endParaRPr>
          </a:p>
          <a:p>
            <a:pPr marL="0" indent="0">
              <a:buNone/>
            </a:pPr>
            <a:r>
              <a:rPr lang="en-US" altLang="en-IN" sz="2800"/>
              <a:t>	1. Makes code easier to understand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2. It is used to refer for debugging</a:t>
            </a:r>
            <a:endParaRPr lang="en-US" altLang="en-IN" sz="2800"/>
          </a:p>
          <a:p>
            <a:pPr>
              <a:buNone/>
            </a:pP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</p:txBody>
      </p:sp>
    </p:spTree>
  </p:cSld>
  <p:clrMapOvr>
    <a:masterClrMapping/>
  </p:clrMapOvr>
  <p:transition>
    <p:zoom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DATA TYPES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10" y="525145"/>
            <a:ext cx="5433695" cy="582930"/>
          </a:xfrm>
        </p:spPr>
        <p:txBody>
          <a:bodyPr/>
          <a:p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Science</a:t>
            </a: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9530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20000"/>
              </a:lnSpc>
            </a:pPr>
            <a:r>
              <a:rPr lang="en-US">
                <a:solidFill>
                  <a:schemeClr val="accent4"/>
                </a:solidFill>
              </a:rPr>
              <a:t>Data Science is a process of getting INSIGHTS from DATA </a:t>
            </a:r>
            <a:r>
              <a:rPr lang="en-US">
                <a:solidFill>
                  <a:schemeClr val="accent4"/>
                </a:solidFill>
                <a:effectLst/>
              </a:rPr>
              <a:t>using technology</a:t>
            </a:r>
            <a:endParaRPr lang="en-US">
              <a:solidFill>
                <a:schemeClr val="accent4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solidFill>
                <a:schemeClr val="accent4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4"/>
                </a:solidFill>
                <a:effectLst/>
              </a:rPr>
              <a:t>Data science is the science of analyzing raw data using statistics and machine learning techniques with the purpose of drawing conclusions about that information.</a:t>
            </a:r>
            <a:endParaRPr lang="en-US">
              <a:solidFill>
                <a:schemeClr val="accent4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4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accent4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accent4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n-US">
              <a:solidFill>
                <a:schemeClr val="accent4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PYTHON-DATA TYPES</a:t>
            </a:r>
            <a:endParaRPr lang="en-I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609600" y="1174750"/>
            <a:ext cx="11173460" cy="4953000"/>
          </a:xfrm>
        </p:spPr>
        <p:txBody>
          <a:bodyPr/>
          <a:p>
            <a:r>
              <a:rPr lang="en-US"/>
              <a:t>In computer programming, data type specify the type of data that can be stored inside a variable</a:t>
            </a:r>
            <a:endParaRPr lang="en-US"/>
          </a:p>
          <a:p>
            <a:pPr marL="0" indent="0">
              <a:buNone/>
            </a:pPr>
            <a:r>
              <a:rPr lang="en-US"/>
              <a:t>	Example : num = 24</a:t>
            </a:r>
            <a:endParaRPr lang="en-US"/>
          </a:p>
          <a:p>
            <a:pPr marL="0" indent="0">
              <a:buNone/>
            </a:pPr>
            <a:r>
              <a:rPr lang="en-US"/>
              <a:t>Here, 24 is assigned to the num variable</a:t>
            </a:r>
            <a:endParaRPr lang="en-US"/>
          </a:p>
          <a:p>
            <a:pPr marL="0" indent="0">
              <a:buNone/>
            </a:pPr>
            <a:r>
              <a:rPr lang="en-US"/>
              <a:t>So, data type of num variable belongs to num class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Everthing  is an object in python programming, data types are actually classes - variables are instances of the data type class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PYTHON-DATA TYPES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IN" altLang="en-US"/>
              <a:t>Variables can hold values and every value has its own type of data.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Python enables us to check the type of the variable used in the program - </a:t>
            </a:r>
            <a:r>
              <a:rPr lang="en-IN" altLang="en-US" b="1"/>
              <a:t>type() </a:t>
            </a:r>
            <a:r>
              <a:rPr lang="en-IN" altLang="en-US"/>
              <a:t>function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Python provides various data types that define the storage method on each of them</a:t>
            </a:r>
            <a:endParaRPr lang="en-IN" altLang="en-US"/>
          </a:p>
          <a:p>
            <a:endParaRPr lang="en-IN" altLang="en-US"/>
          </a:p>
        </p:txBody>
      </p:sp>
      <p:sp>
        <p:nvSpPr>
          <p:cNvPr id="5" name="Round Single Corner Rectangle 4"/>
          <p:cNvSpPr/>
          <p:nvPr/>
        </p:nvSpPr>
        <p:spPr>
          <a:xfrm>
            <a:off x="861060" y="2227580"/>
            <a:ext cx="10651490" cy="913765"/>
          </a:xfrm>
          <a:prstGeom prst="round1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EXPLANATION : DYNAMIC TYPE LANGAUGE - We do need to define the type of variable while declaring it, Hence 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Python Interpreter directly(implicitly) binds the value with its type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CONTD.,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The Data types defined in the python are </a:t>
            </a:r>
            <a:r>
              <a:rPr lang="en-US" altLang="en-IN"/>
              <a:t>displayed here</a:t>
            </a: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</a:t>
            </a:r>
            <a:endParaRPr lang="en-IN" altLang="en-US"/>
          </a:p>
          <a:p>
            <a:r>
              <a:rPr lang="en-IN" altLang="en-US"/>
              <a:t>Now, we will discuss each of them in detail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6197600" y="1174750"/>
          <a:ext cx="538543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/>
                <a:gridCol w="1795145"/>
                <a:gridCol w="17951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Numeric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int, float, complex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holds numeric values</a:t>
                      </a:r>
                      <a:endParaRPr lang="en-US"/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holds sequence of characters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Sequence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list, tuple, range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holds collection of items</a:t>
                      </a:r>
                      <a:endParaRPr lang="en-US"/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Mapping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holds data in key-value pair form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holds either True or False</a:t>
                      </a:r>
                      <a:endParaRPr lang="en-US"/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set, frozeenset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hold collection of unique items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NUMBERS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TYPES - NUMBERS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IN" altLang="en-US"/>
              <a:t>Numbers stores numeric values</a:t>
            </a:r>
            <a:endParaRPr lang="en-IN" altLang="en-US"/>
          </a:p>
          <a:p>
            <a:r>
              <a:rPr lang="en-IN" altLang="en-US" b="1" u="sng"/>
              <a:t>Integer</a:t>
            </a:r>
            <a:r>
              <a:rPr lang="en-IN" altLang="en-US"/>
              <a:t> , </a:t>
            </a:r>
            <a:r>
              <a:rPr lang="en-IN" altLang="en-US" b="1" u="sng"/>
              <a:t>Float</a:t>
            </a:r>
            <a:r>
              <a:rPr lang="en-IN" altLang="en-US"/>
              <a:t> , </a:t>
            </a:r>
            <a:r>
              <a:rPr lang="en-IN" altLang="en-US" b="1" u="sng"/>
              <a:t>Complex</a:t>
            </a:r>
            <a:r>
              <a:rPr lang="en-IN" altLang="en-US"/>
              <a:t> type values belong to a numbers data type</a:t>
            </a:r>
            <a:endParaRPr lang="en-IN" altLang="en-US"/>
          </a:p>
          <a:p>
            <a:r>
              <a:rPr lang="en-IN" altLang="en-US" b="1" u="sng"/>
              <a:t>type()</a:t>
            </a:r>
            <a:r>
              <a:rPr lang="en-IN" altLang="en-US"/>
              <a:t> function is used to know the data-type of the variable</a:t>
            </a:r>
            <a:endParaRPr lang="en-IN" altLang="en-US"/>
          </a:p>
          <a:p>
            <a:r>
              <a:rPr lang="en-IN" altLang="en-US"/>
              <a:t>Similarly, </a:t>
            </a:r>
            <a:r>
              <a:rPr lang="en-IN" altLang="en-US" b="1" u="sng"/>
              <a:t>isinstance()</a:t>
            </a:r>
            <a:r>
              <a:rPr lang="en-IN" altLang="en-US"/>
              <a:t> function is used to check an object belongs to a particular class</a:t>
            </a:r>
            <a:endParaRPr lang="en-IN" altLang="en-US"/>
          </a:p>
          <a:p>
            <a:r>
              <a:rPr lang="en-IN" altLang="en-US"/>
              <a:t>Python Creates number objects when a number is assigned to variable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zoom dir="in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CONTD.,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IN" altLang="en-US" b="1" u="sng"/>
              <a:t>Integer</a:t>
            </a:r>
            <a:r>
              <a:rPr lang="en-IN" altLang="en-US"/>
              <a:t> (int) - Integer value can be any length such as integers 10,2,29,-20 etc.,Python has no restriction on the length of an integer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b="1" u="sng"/>
              <a:t>Float</a:t>
            </a:r>
            <a:r>
              <a:rPr lang="en-IN" altLang="en-US"/>
              <a:t> (float) - Float is used to store floating-point(decimal) numbers like 1.9,9.209,15.2 etc.,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b="1" u="sng"/>
              <a:t>Complex</a:t>
            </a:r>
            <a:r>
              <a:rPr lang="en-IN" altLang="en-US"/>
              <a:t> (complex) - A complex number contains an ordered pair i.e, x+iy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zoom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STRINGS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TYPES - STRINGS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IN" altLang="en-US"/>
              <a:t>The string can be defined as the sequence of characters represented in the quotation marks.</a:t>
            </a:r>
            <a:endParaRPr lang="en-IN" altLang="en-US"/>
          </a:p>
          <a:p>
            <a:r>
              <a:rPr lang="en-IN" altLang="en-US"/>
              <a:t>In Python, we can use single, double or triple quotes to define a string</a:t>
            </a:r>
            <a:endParaRPr lang="en-IN" altLang="en-US"/>
          </a:p>
          <a:p>
            <a:r>
              <a:rPr lang="en-IN" altLang="en-US"/>
              <a:t>String handling in python is straight-forward task - Python povides built-in </a:t>
            </a:r>
            <a:r>
              <a:rPr lang="en-IN" altLang="en-US" b="1" u="sng"/>
              <a:t>functions</a:t>
            </a:r>
            <a:r>
              <a:rPr lang="en-IN" altLang="en-US"/>
              <a:t> and </a:t>
            </a:r>
            <a:r>
              <a:rPr lang="en-IN" altLang="en-US" b="1" u="sng"/>
              <a:t>operators</a:t>
            </a:r>
            <a:r>
              <a:rPr lang="en-IN" altLang="en-US"/>
              <a:t> to perform operations in the string</a:t>
            </a:r>
            <a:endParaRPr lang="en-IN" altLang="en-US"/>
          </a:p>
          <a:p>
            <a:r>
              <a:rPr lang="en-IN" altLang="en-US"/>
              <a:t>In the case of string handling, the </a:t>
            </a:r>
            <a:r>
              <a:rPr lang="en-IN" altLang="en-US" b="1" u="sng"/>
              <a:t>operator - “+” </a:t>
            </a:r>
            <a:r>
              <a:rPr lang="en-IN" altLang="en-US"/>
              <a:t>is used to concatenate two strings</a:t>
            </a:r>
            <a:endParaRPr lang="en-IN" altLang="en-US"/>
          </a:p>
          <a:p>
            <a:r>
              <a:rPr lang="en-IN" altLang="en-US"/>
              <a:t>The </a:t>
            </a:r>
            <a:r>
              <a:rPr lang="en-IN" altLang="en-US" b="1" u="sng"/>
              <a:t>Operator - “*”</a:t>
            </a:r>
            <a:r>
              <a:rPr lang="en-IN" altLang="en-US"/>
              <a:t> is used to repeat the same operation</a:t>
            </a:r>
            <a:endParaRPr lang="en-IN" altLang="en-US" b="1"/>
          </a:p>
        </p:txBody>
      </p:sp>
    </p:spTree>
  </p:cSld>
  <p:clrMapOvr>
    <a:masterClrMapping/>
  </p:clrMapOvr>
  <p:transition>
    <p:zoom dir="in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CONTD.,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IN" altLang="en-US" b="1" u="sng"/>
              <a:t>Strings are immutable data type</a:t>
            </a:r>
            <a:r>
              <a:rPr lang="en-IN" altLang="en-US"/>
              <a:t>, meaning that once you have created a string, that we cannot change it</a:t>
            </a:r>
            <a:endParaRPr lang="en-IN" altLang="en-US"/>
          </a:p>
          <a:p>
            <a:r>
              <a:rPr lang="en-IN" altLang="en-US"/>
              <a:t>Strings are widely used in many different applications, such as storing and manipulating text data, representing names, addresses and other types of data that can be represented as text</a:t>
            </a:r>
            <a:endParaRPr lang="en-IN" altLang="en-US"/>
          </a:p>
          <a:p>
            <a:r>
              <a:rPr lang="en-IN" altLang="en-US"/>
              <a:t>Python does not have a </a:t>
            </a:r>
            <a:r>
              <a:rPr lang="en-IN" altLang="en-US" b="1" u="sng"/>
              <a:t>character</a:t>
            </a:r>
            <a:r>
              <a:rPr lang="en-IN" altLang="en-US"/>
              <a:t> data type, a single character is simply a string with a length 1</a:t>
            </a:r>
            <a:endParaRPr lang="en-IN" altLang="en-US"/>
          </a:p>
          <a:p>
            <a:r>
              <a:rPr lang="en-IN" altLang="en-US" b="1" u="sng"/>
              <a:t>Square brackets</a:t>
            </a:r>
            <a:r>
              <a:rPr lang="en-IN" altLang="en-US"/>
              <a:t> can be used to access elements of the string</a:t>
            </a:r>
            <a:endParaRPr lang="en-IN" altLang="en-US" b="1"/>
          </a:p>
        </p:txBody>
      </p:sp>
    </p:spTree>
  </p:cSld>
  <p:clrMapOvr>
    <a:masterClrMapping/>
  </p:clrMapOvr>
  <p:transition>
    <p:zoom dir="in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LISTS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US"/>
              <a:t>DATA SCIENCE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US" sz="2400">
                <a:solidFill>
                  <a:schemeClr val="accent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Note : We dont need to learn machine learning and deep learning in order to be data scientist</a:t>
            </a:r>
            <a:endParaRPr lang="en-US" sz="2400">
              <a:solidFill>
                <a:schemeClr val="accent4"/>
              </a:solidFill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chemeClr val="accent4"/>
                </a:solidFill>
                <a:effectLst/>
                <a:sym typeface="+mn-ea"/>
              </a:rPr>
              <a:t>We can do data science in Excel file - this is what people used to do before</a:t>
            </a:r>
            <a:endParaRPr lang="en-US" sz="2400">
              <a:solidFill>
                <a:schemeClr val="accent4"/>
              </a:solidFill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sz="2400"/>
              <a:t>In last few years, the volume of data has increased too much because of evolution of internet data coming from smart devices and social media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Now, MS-Excel cannot work on this huge volume of data because the data is not data it is big data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For Big Data, We need advanced technology and tools such as </a:t>
            </a:r>
            <a:endParaRPr 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sz="2400"/>
              <a:t>    - Python and R ,these are the tools that data scientists use to perform the                data analysis.</a:t>
            </a:r>
            <a:endParaRPr 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sz="2400"/>
              <a:t>    - Apache Hadoop and Apache spark, these are the tools that data scientists are used to store data and distribute computing.</a:t>
            </a:r>
            <a:endParaRPr 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sz="2400"/>
              <a:t>   - Jupyter, tableau and power BI, these are the tools that data scientists are to visulaize the data</a:t>
            </a:r>
            <a:endParaRPr 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sz="2400"/>
              <a:t>   - TensorFlow and scikit Learn, these are the tools used for deep learning</a:t>
            </a:r>
            <a:endParaRPr lang="en-US" sz="2400"/>
          </a:p>
          <a:p>
            <a:pPr marL="0" indent="0">
              <a:lnSpc>
                <a:spcPct val="80000"/>
              </a:lnSpc>
              <a:buNone/>
            </a:pPr>
            <a:endParaRPr lang="en-US" sz="2400"/>
          </a:p>
        </p:txBody>
      </p:sp>
    </p:spTree>
  </p:cSld>
  <p:clrMapOvr>
    <a:masterClrMapping/>
  </p:clrMapOvr>
  <p:transition>
    <p:zoom dir="in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TYPES - </a:t>
            </a:r>
            <a:r>
              <a:rPr lang="en-US" altLang="en-IN"/>
              <a:t>LISTS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800"/>
              <a:t>List is an ordered collection of similar or different types of data/items separated by comma and enclosed within square brackets [ ]</a:t>
            </a:r>
            <a:endParaRPr lang="en-US" altLang="en-IN"/>
          </a:p>
          <a:p>
            <a:pPr marL="0" indent="0">
              <a:buNone/>
            </a:pPr>
            <a:r>
              <a:rPr lang="en-US" altLang="en-IN"/>
              <a:t>	</a:t>
            </a:r>
            <a:r>
              <a:rPr lang="en-US" altLang="en-IN" sz="2000"/>
              <a:t>Example : language = ['telugu','hindi','english']</a:t>
            </a:r>
            <a:endParaRPr lang="en-US" altLang="en-IN" sz="2000"/>
          </a:p>
          <a:p>
            <a:pPr marL="0" indent="0">
              <a:buNone/>
            </a:pPr>
            <a:r>
              <a:rPr lang="en-US" altLang="en-IN" sz="2800"/>
              <a:t>Here, we have created a list of langauges with 3 string values in it</a:t>
            </a:r>
            <a:endParaRPr lang="en-US" altLang="en-IN" sz="2000"/>
          </a:p>
          <a:p>
            <a:r>
              <a:rPr lang="en-US" altLang="en-IN" sz="2800"/>
              <a:t>How to access the items in the list ?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To access elements from a list, we use index numbers (0,1,2..)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</a:t>
            </a:r>
            <a:r>
              <a:rPr lang="en-US" altLang="en-IN" sz="2000"/>
              <a:t>Example : </a:t>
            </a:r>
            <a:endParaRPr lang="en-US" altLang="en-IN" sz="2800"/>
          </a:p>
          <a:p>
            <a:endParaRPr lang="en-US" altLang="en-IN" sz="2800"/>
          </a:p>
        </p:txBody>
      </p:sp>
      <p:sp>
        <p:nvSpPr>
          <p:cNvPr id="4" name="Rectangle 3"/>
          <p:cNvSpPr/>
          <p:nvPr/>
        </p:nvSpPr>
        <p:spPr>
          <a:xfrm>
            <a:off x="3023870" y="4825365"/>
            <a:ext cx="7938770" cy="14109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access element at index 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print(language[0])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access element at index 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print(language[1])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2000" b="1"/>
              <a:t>PYTHON - TUPLES ?</a:t>
            </a:r>
            <a:endParaRPr lang="en-IN" altLang="en-US" sz="2000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TYPES - </a:t>
            </a:r>
            <a:r>
              <a:rPr lang="en-US" altLang="en-IN"/>
              <a:t>TUPLES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800"/>
              <a:t>Tuples is an ordered collection of similar or different types of data/items separated by comma and enclosed within round brackets ( )</a:t>
            </a:r>
            <a:endParaRPr lang="en-US" altLang="en-IN"/>
          </a:p>
          <a:p>
            <a:pPr marL="0" indent="0">
              <a:buNone/>
            </a:pPr>
            <a:r>
              <a:rPr lang="en-US" altLang="en-IN"/>
              <a:t>	</a:t>
            </a:r>
            <a:r>
              <a:rPr lang="en-US" altLang="en-IN" sz="2000"/>
              <a:t>Example : language = ('telugu','hindi','english')</a:t>
            </a:r>
            <a:endParaRPr lang="en-US" altLang="en-IN" sz="2000"/>
          </a:p>
          <a:p>
            <a:r>
              <a:rPr lang="en-US" altLang="en-IN" sz="2800"/>
              <a:t>Def looks same as like lists but there is only difference was tuples are immutable</a:t>
            </a:r>
            <a:endParaRPr lang="en-US" altLang="en-IN" sz="2000"/>
          </a:p>
          <a:p>
            <a:r>
              <a:rPr lang="en-US" altLang="en-IN" sz="2800"/>
              <a:t>How to access the items in the list ?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To access elements from a list, we use index numbers (0,1,2..)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</a:t>
            </a:r>
            <a:r>
              <a:rPr lang="en-US" altLang="en-IN" sz="2000"/>
              <a:t>Example : </a:t>
            </a:r>
            <a:endParaRPr lang="en-US" altLang="en-IN" sz="2800"/>
          </a:p>
          <a:p>
            <a:endParaRPr lang="en-US" altLang="en-IN" sz="2800"/>
          </a:p>
        </p:txBody>
      </p:sp>
      <p:sp>
        <p:nvSpPr>
          <p:cNvPr id="4" name="Rectangle 3"/>
          <p:cNvSpPr/>
          <p:nvPr/>
        </p:nvSpPr>
        <p:spPr>
          <a:xfrm>
            <a:off x="2917825" y="5180965"/>
            <a:ext cx="7938770" cy="14109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access element at index 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print(language[0])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access element at index 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print(language[1])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2000" b="1"/>
              <a:t>PYTHON - </a:t>
            </a:r>
            <a:r>
              <a:rPr lang="en-US" altLang="en-IN" sz="2000" b="1"/>
              <a:t>DICTIONARY</a:t>
            </a:r>
            <a:r>
              <a:rPr lang="en-IN" altLang="en-US" sz="2000" b="1"/>
              <a:t> ?</a:t>
            </a:r>
            <a:endParaRPr lang="en-IN" altLang="en-US" sz="2000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TYPES - </a:t>
            </a:r>
            <a:r>
              <a:rPr lang="en-US" altLang="en-IN"/>
              <a:t>DICT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800"/>
              <a:t>Python dictionary is an ordered collection of data/items. it stores elements in key-value pairs</a:t>
            </a: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Example : </a:t>
            </a:r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Here, keys are unique identifiers that are associated with each value</a:t>
            </a:r>
            <a:endParaRPr lang="en-US" altLang="en-IN" sz="2800"/>
          </a:p>
          <a:p>
            <a:r>
              <a:rPr lang="en-US" altLang="en-IN" sz="2800"/>
              <a:t>In the above example, we have created a dictionary named </a:t>
            </a:r>
            <a:r>
              <a:rPr lang="en-US" altLang="en-IN" sz="2800" b="1" u="sng"/>
              <a:t>capital_city</a:t>
            </a:r>
            <a:endParaRPr lang="en-US" altLang="en-IN" sz="2800" b="1" u="sng"/>
          </a:p>
          <a:p>
            <a:pPr marL="0" indent="0">
              <a:buNone/>
            </a:pPr>
            <a:r>
              <a:rPr lang="en-US" altLang="en-IN" sz="2800"/>
              <a:t>Here, keys are 'Nepal', 'italy', 'England'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 b="1"/>
              <a:t>	 </a:t>
            </a:r>
            <a:r>
              <a:rPr lang="en-US" altLang="en-IN" sz="2800"/>
              <a:t>values are 'kathmandu', 'Rome', 'Londan'</a:t>
            </a:r>
            <a:endParaRPr lang="en-US" altLang="en-IN" sz="2800"/>
          </a:p>
        </p:txBody>
      </p:sp>
      <p:sp>
        <p:nvSpPr>
          <p:cNvPr id="5" name="Rectangle 4"/>
          <p:cNvSpPr/>
          <p:nvPr/>
        </p:nvSpPr>
        <p:spPr>
          <a:xfrm>
            <a:off x="3420110" y="2255520"/>
            <a:ext cx="7545070" cy="111379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create a dictionary named capital_city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capital_city = {'Nepal': 'Kathmandu', 'Italy': 'Rome', 'England': 'London'}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print(capital_city)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CONTD.,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800"/>
              <a:t>How to access elements in dictionary ?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we uses key to retrieve the respective value. But not the other way round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Example :</a:t>
            </a:r>
            <a:endParaRPr lang="en-US" altLang="en-IN" sz="2800"/>
          </a:p>
        </p:txBody>
      </p:sp>
      <p:sp>
        <p:nvSpPr>
          <p:cNvPr id="5" name="Rectangle 4"/>
          <p:cNvSpPr/>
          <p:nvPr/>
        </p:nvSpPr>
        <p:spPr>
          <a:xfrm>
            <a:off x="2498090" y="2402205"/>
            <a:ext cx="7583805" cy="17843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create a dictionary named capital_city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capital_city = {'Nepal': 'Kathmandu', 'Italy': 'Rome', 'England': 'London'}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print(capital_city['Nepal'])  # prints Kathmandu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print(capital_city['Kathmandu'])  # throws error message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2000" b="1"/>
              <a:t>PYTHON - </a:t>
            </a:r>
            <a:r>
              <a:rPr lang="en-US" altLang="en-IN" sz="2000" b="1"/>
              <a:t>SET</a:t>
            </a:r>
            <a:r>
              <a:rPr lang="en-IN" altLang="en-US" sz="2000" b="1"/>
              <a:t> ?</a:t>
            </a:r>
            <a:endParaRPr lang="en-IN" altLang="en-US" sz="2000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TYPES - </a:t>
            </a:r>
            <a:r>
              <a:rPr lang="en-US" altLang="en-IN"/>
              <a:t>SET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800"/>
              <a:t>Python set is an unordered collection of unique items separated by comma and enclosed within curly brackets { }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Example :</a:t>
            </a:r>
            <a:endParaRPr lang="en-US" altLang="en-IN" sz="2800"/>
          </a:p>
          <a:p>
            <a:endParaRPr lang="en-US" altLang="en-IN" sz="2800"/>
          </a:p>
          <a:p>
            <a:pPr marL="0" indent="0">
              <a:buNone/>
            </a:pPr>
            <a:endParaRPr lang="en-US" altLang="en-IN" sz="2800"/>
          </a:p>
          <a:p>
            <a:endParaRPr lang="en-US" altLang="en-IN" sz="2800"/>
          </a:p>
          <a:p>
            <a:r>
              <a:rPr lang="en-US" altLang="en-IN" sz="2800"/>
              <a:t>Sets are unordered collection, indexing has no meaning, Hence slicing operator does not work</a:t>
            </a:r>
            <a:endParaRPr lang="en-US" altLang="en-IN" sz="2800"/>
          </a:p>
        </p:txBody>
      </p:sp>
      <p:sp>
        <p:nvSpPr>
          <p:cNvPr id="5" name="Rectangle 4"/>
          <p:cNvSpPr/>
          <p:nvPr/>
        </p:nvSpPr>
        <p:spPr>
          <a:xfrm>
            <a:off x="3563620" y="2147570"/>
            <a:ext cx="6152515" cy="225615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create a set named student_id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student_id = {112, 114, 116, 118, 115}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display student_id elements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print(student_id)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display type of student_id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print(type(student_id))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/>
              <a:t>PYTHON - TYPE CONVERSION</a:t>
            </a:r>
            <a:endParaRPr lang="en-US" alt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800"/>
              <a:t>In programming, type conversion is the process of converting data of one type to another type</a:t>
            </a:r>
            <a:endParaRPr lang="en-US" altLang="en-IN" sz="2800"/>
          </a:p>
          <a:p>
            <a:r>
              <a:rPr lang="en-US" altLang="en-IN" sz="2800"/>
              <a:t>Types of type conversion in python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1. Implicit conversion ( automatic type conversion)</a:t>
            </a:r>
            <a:endParaRPr lang="en-US" altLang="en-IN" sz="2800"/>
          </a:p>
          <a:p>
            <a:pPr marL="0" indent="0">
              <a:buNone/>
            </a:pPr>
            <a:r>
              <a:rPr lang="en-US" altLang="en-IN" sz="2800"/>
              <a:t>	2. Explicit conversion ( manual type conversion )</a:t>
            </a:r>
            <a:endParaRPr lang="en-US" altLang="en-IN" sz="2800"/>
          </a:p>
          <a:p>
            <a:pPr marL="0" indent="0">
              <a:buNone/>
            </a:pPr>
            <a:endParaRPr lang="en-US" altLang="en-IN" sz="2800" b="1" u="sng"/>
          </a:p>
          <a:p>
            <a:pPr marL="0" indent="0">
              <a:buNone/>
            </a:pPr>
            <a:r>
              <a:rPr lang="en-US" altLang="en-IN" sz="2800" b="1" u="sng"/>
              <a:t>IMPLICIT CONVERSION</a:t>
            </a:r>
            <a:endParaRPr lang="en-US" altLang="en-IN" sz="2800" b="1" u="sng"/>
          </a:p>
          <a:p>
            <a:r>
              <a:rPr lang="en-US" altLang="en-IN" sz="2800"/>
              <a:t>Python automatically converts  one type of data another type. this is known as implicit conversion</a:t>
            </a:r>
            <a:endParaRPr lang="en-US" altLang="en-IN" sz="2800" b="1"/>
          </a:p>
        </p:txBody>
      </p:sp>
    </p:spTree>
  </p:cSld>
  <p:clrMapOvr>
    <a:masterClrMapping/>
  </p:clrMapOvr>
  <p:transition>
    <p:zoom dir="in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/>
              <a:t>CONTD.,</a:t>
            </a:r>
            <a:endParaRPr lang="en-US" alt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US" altLang="en-IN" sz="2000" b="1"/>
              <a:t>Example : Converting integer to float</a:t>
            </a: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r>
              <a:rPr lang="en-US" altLang="en-IN" sz="2000"/>
              <a:t>Here, new_num type of data results in “float” data type. - it is because, python always converts smaller data types to larger data types to avoid loss of data.</a:t>
            </a:r>
            <a:r>
              <a:rPr lang="en-US" altLang="en-IN" sz="2000" b="1"/>
              <a:t> </a:t>
            </a:r>
            <a:endParaRPr lang="en-US" altLang="en-IN" sz="2000" b="1"/>
          </a:p>
          <a:p>
            <a:pPr marL="0" indent="0">
              <a:buNone/>
            </a:pPr>
            <a:r>
              <a:rPr lang="en-US" altLang="en-IN" sz="2000" b="1"/>
              <a:t> </a:t>
            </a:r>
            <a:endParaRPr lang="en-US" altLang="en-IN" sz="2000" b="1"/>
          </a:p>
        </p:txBody>
      </p:sp>
      <p:sp>
        <p:nvSpPr>
          <p:cNvPr id="4" name="Rectangle 3"/>
          <p:cNvSpPr/>
          <p:nvPr/>
        </p:nvSpPr>
        <p:spPr>
          <a:xfrm>
            <a:off x="1095375" y="1581150"/>
            <a:ext cx="6413500" cy="1746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int = 20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float = 21.2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new_num = int + float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print(“Value : “ new_num)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print(“Data type : “ type(new_num))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0275" y="4422140"/>
            <a:ext cx="10521950" cy="2006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NOTE : 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 can get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typeError,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 we try to add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and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Example :  '12' + 23 </a:t>
            </a: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Python is not able to  use implicit conversions in such conditions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Python has solutions for these type of data conversion situations is known as “Explicit Conversion”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USE DATA SCIENCE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With the help of advance tools - we can analyze the big data in a very effective way </a:t>
            </a:r>
            <a:endParaRPr lang="en-US"/>
          </a:p>
          <a:p>
            <a:r>
              <a:rPr lang="en-US"/>
              <a:t>As a data scientist this will help you draw insights in a little convenient way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195070" y="3370580"/>
          <a:ext cx="8590915" cy="326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zoom dir="in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/>
              <a:t>CONTD.,</a:t>
            </a:r>
            <a:endParaRPr lang="en-US" alt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US" altLang="en-IN" sz="2800" b="1" u="sng"/>
              <a:t>EXPLICIT CONVERSION</a:t>
            </a:r>
            <a:endParaRPr lang="en-US" altLang="en-IN" sz="2800" b="1" u="sng"/>
          </a:p>
          <a:p>
            <a:r>
              <a:rPr lang="en-US" altLang="en-IN" sz="2800"/>
              <a:t>Python manually converts one type of data another type. this is known as explicit conversion</a:t>
            </a:r>
            <a:endParaRPr lang="en-US" altLang="en-IN" sz="2800"/>
          </a:p>
          <a:p>
            <a:r>
              <a:rPr lang="en-US" altLang="en-IN" sz="2800"/>
              <a:t>In Explicit type conversion, users convert data type of an object to required data type.</a:t>
            </a:r>
            <a:endParaRPr lang="en-US" altLang="en-IN" sz="2800"/>
          </a:p>
          <a:p>
            <a:r>
              <a:rPr lang="en-US" altLang="en-IN" sz="2800"/>
              <a:t>we use the built-in functions like int(), float(), str(), etc., to perform explicit conversion</a:t>
            </a:r>
            <a:endParaRPr lang="en-US" altLang="en-IN" sz="2800"/>
          </a:p>
          <a:p>
            <a:r>
              <a:rPr lang="en-US" altLang="en-IN" sz="2800"/>
              <a:t>This type conversion is also called typecasting. because user changes the data type of the objects</a:t>
            </a:r>
            <a:endParaRPr lang="en-US" altLang="en-IN" sz="2800"/>
          </a:p>
        </p:txBody>
      </p:sp>
    </p:spTree>
  </p:cSld>
  <p:clrMapOvr>
    <a:masterClrMapping/>
  </p:clrMapOvr>
  <p:transition>
    <p:zoom dir="in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/>
              <a:t>CONTD.,</a:t>
            </a:r>
            <a:endParaRPr lang="en-US" alt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US" altLang="en-IN" sz="2000" b="1"/>
              <a:t>EXAMPLE : ADDITION OF STRING AND INT USING EXPLICIT CONVERSION</a:t>
            </a: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r>
              <a:rPr lang="en-US" altLang="en-IN" sz="2000"/>
              <a:t>Here, we use int() built-infunction to perfomr explici conversion</a:t>
            </a:r>
            <a:endParaRPr lang="en-US" altLang="en-IN" sz="2000" b="1"/>
          </a:p>
          <a:p>
            <a:pPr marL="0" indent="0">
              <a:buNone/>
            </a:pPr>
            <a:endParaRPr lang="en-US" altLang="en-IN" sz="2800" b="1" u="sng"/>
          </a:p>
          <a:p>
            <a:pPr marL="0" indent="0">
              <a:buNone/>
            </a:pPr>
            <a:endParaRPr lang="en-US" altLang="en-IN" sz="2800"/>
          </a:p>
        </p:txBody>
      </p:sp>
      <p:sp>
        <p:nvSpPr>
          <p:cNvPr id="4" name="Rectangle 3"/>
          <p:cNvSpPr/>
          <p:nvPr/>
        </p:nvSpPr>
        <p:spPr>
          <a:xfrm>
            <a:off x="738505" y="1704975"/>
            <a:ext cx="8764905" cy="3254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num_string = '12'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num_integer = 23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print("Data type of num_string before Type Casting:",type(num_string))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explicit type conversion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num_string = int(num_string)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print("Data type of num_string after Type Casting:",type(num_string))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num_sum = num_integer + num_string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print("Sum:",num_sum)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print("Data type of num_sum:",type(num_sum))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BASIC INPUT/OUTPUT OPERATIONS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r>
              <a:rPr lang="en-US" altLang="en-IN" sz="2000"/>
              <a:t>In python, we can simply use the </a:t>
            </a:r>
            <a:r>
              <a:rPr lang="en-US" altLang="en-IN" sz="2000" b="1"/>
              <a:t>print() </a:t>
            </a:r>
            <a:r>
              <a:rPr lang="en-US" altLang="en-IN" sz="2000"/>
              <a:t>function to print the output</a:t>
            </a:r>
            <a:endParaRPr lang="en-US" altLang="en-IN" sz="2000" b="1"/>
          </a:p>
          <a:p>
            <a:pPr marL="0" indent="0">
              <a:buNone/>
            </a:pPr>
            <a:r>
              <a:rPr lang="en-US" altLang="en-IN" sz="2000" b="1"/>
              <a:t>	</a:t>
            </a:r>
            <a:r>
              <a:rPr lang="en-US" altLang="en-IN" sz="2000"/>
              <a:t>Example :</a:t>
            </a:r>
            <a:endParaRPr lang="en-US" altLang="en-IN" sz="2000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r>
              <a:rPr lang="en-US" altLang="en-IN" sz="2000"/>
              <a:t>Here, the </a:t>
            </a:r>
            <a:r>
              <a:rPr lang="en-US" altLang="en-IN" sz="2000" b="1"/>
              <a:t>print()</a:t>
            </a:r>
            <a:r>
              <a:rPr lang="en-US" altLang="en-IN" sz="2000"/>
              <a:t> function displays the string which is enclosed inside the single quotation</a:t>
            </a:r>
            <a:endParaRPr lang="en-US" altLang="en-IN" sz="2000"/>
          </a:p>
          <a:p>
            <a:r>
              <a:rPr lang="en-US" altLang="en-IN" sz="2000"/>
              <a:t>In the above code, </a:t>
            </a:r>
            <a:r>
              <a:rPr lang="en-US" altLang="en-IN" sz="2000" b="1"/>
              <a:t>the print(</a:t>
            </a:r>
            <a:r>
              <a:rPr lang="en-US" altLang="en-IN" sz="2000"/>
              <a:t>) function is taking only a single parameter.</a:t>
            </a:r>
            <a:endParaRPr lang="en-US" altLang="en-IN" sz="2000"/>
          </a:p>
          <a:p>
            <a:r>
              <a:rPr lang="en-US" altLang="en-IN" sz="2000"/>
              <a:t>However, actually syntax of </a:t>
            </a:r>
            <a:r>
              <a:rPr lang="en-US" altLang="en-IN" sz="2000" b="1"/>
              <a:t>print() </a:t>
            </a:r>
            <a:r>
              <a:rPr lang="en-US" altLang="en-IN" sz="2000"/>
              <a:t>function accepts 5 parameters</a:t>
            </a:r>
            <a:endParaRPr lang="en-US" altLang="en-IN" sz="2000"/>
          </a:p>
          <a:p>
            <a:pPr marL="0" indent="0">
              <a:buNone/>
            </a:pPr>
            <a:endParaRPr lang="en-US" altLang="en-IN" sz="2000"/>
          </a:p>
          <a:p>
            <a:pPr marL="0" indent="0">
              <a:buNone/>
            </a:pPr>
            <a:r>
              <a:rPr lang="en-US" altLang="en-IN" sz="1600"/>
              <a:t> </a:t>
            </a:r>
            <a:endParaRPr lang="en-US" altLang="en-IN" sz="1600"/>
          </a:p>
          <a:p>
            <a:pPr marL="0" indent="0">
              <a:buNone/>
            </a:pPr>
            <a:endParaRPr lang="en-US" altLang="en-IN" sz="1600"/>
          </a:p>
          <a:p>
            <a:pPr marL="0" indent="0">
              <a:buNone/>
            </a:pPr>
            <a:r>
              <a:rPr lang="en-US" altLang="en-IN" sz="1600"/>
              <a:t>Here,</a:t>
            </a:r>
            <a:endParaRPr lang="en-US" altLang="en-IN" sz="1600"/>
          </a:p>
          <a:p>
            <a:pPr marL="0" indent="0">
              <a:buNone/>
            </a:pPr>
            <a:endParaRPr lang="en-US" altLang="en-IN" sz="1600"/>
          </a:p>
          <a:p>
            <a:pPr marL="0" indent="0">
              <a:buNone/>
            </a:pPr>
            <a:r>
              <a:rPr lang="en-US" altLang="en-IN" sz="1600"/>
              <a:t>object - values to be printed</a:t>
            </a:r>
            <a:endParaRPr lang="en-US" altLang="en-IN" sz="1600"/>
          </a:p>
          <a:p>
            <a:pPr marL="0" indent="0">
              <a:buNone/>
            </a:pPr>
            <a:r>
              <a:rPr lang="en-US" altLang="en-IN" sz="1600"/>
              <a:t>sep (optional) - allows us to separate multiple objects inside print().</a:t>
            </a:r>
            <a:endParaRPr lang="en-US" altLang="en-IN" sz="1600"/>
          </a:p>
          <a:p>
            <a:pPr marL="0" indent="0">
              <a:buNone/>
            </a:pPr>
            <a:r>
              <a:rPr lang="en-US" altLang="en-IN" sz="1600"/>
              <a:t>end (optional) - allows us to add add specific values like new line "\n", tab "\t"</a:t>
            </a:r>
            <a:endParaRPr lang="en-US" altLang="en-IN" sz="1600"/>
          </a:p>
          <a:p>
            <a:pPr marL="0" indent="0">
              <a:buNone/>
            </a:pPr>
            <a:r>
              <a:rPr lang="en-US" altLang="en-IN" sz="1600"/>
              <a:t>file (optional) - where the values are printed. It's default value is </a:t>
            </a:r>
            <a:r>
              <a:rPr lang="en-US" altLang="en-IN" sz="1600" b="1"/>
              <a:t>sys.stdout </a:t>
            </a:r>
            <a:r>
              <a:rPr lang="en-US" altLang="en-IN" sz="1600"/>
              <a:t>(screen)</a:t>
            </a:r>
            <a:endParaRPr lang="en-US" altLang="en-IN" sz="1600"/>
          </a:p>
          <a:p>
            <a:pPr marL="0" indent="0">
              <a:buNone/>
            </a:pPr>
            <a:r>
              <a:rPr lang="en-US" altLang="en-IN" sz="1600"/>
              <a:t>flush (optional) - boolean specifying if the output is flushed or buffered. Default: False</a:t>
            </a: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000" b="1"/>
          </a:p>
          <a:p>
            <a:pPr marL="0" indent="0">
              <a:buNone/>
            </a:pPr>
            <a:endParaRPr lang="en-US" altLang="en-IN" sz="2800" b="1" u="sng"/>
          </a:p>
          <a:p>
            <a:pPr marL="0" indent="0">
              <a:buNone/>
            </a:pPr>
            <a:endParaRPr lang="en-US" altLang="en-IN" sz="2800"/>
          </a:p>
        </p:txBody>
      </p:sp>
      <p:sp>
        <p:nvSpPr>
          <p:cNvPr id="4" name="Rectangle 3"/>
          <p:cNvSpPr/>
          <p:nvPr/>
        </p:nvSpPr>
        <p:spPr>
          <a:xfrm>
            <a:off x="2869565" y="1599565"/>
            <a:ext cx="3658235" cy="5289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print(“Python is powerful”)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8225" y="3569335"/>
            <a:ext cx="5693410" cy="5289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print(object=  sepearator=  end=  file=  flush=)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BASIC INPUT/OUTPUT OPERATIONS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US" altLang="en-IN" sz="2400" b="1"/>
              <a:t>Example without end parameter</a:t>
            </a:r>
            <a:endParaRPr lang="en-US" altLang="en-IN" sz="2400" b="1"/>
          </a:p>
          <a:p>
            <a:pPr marL="0" indent="0">
              <a:buNone/>
            </a:pPr>
            <a:endParaRPr lang="en-US" altLang="en-IN" sz="2400" b="1"/>
          </a:p>
          <a:p>
            <a:pPr marL="0" indent="0">
              <a:buNone/>
            </a:pPr>
            <a:endParaRPr lang="en-US" altLang="en-IN" sz="2400" b="1"/>
          </a:p>
          <a:p>
            <a:pPr marL="0" indent="0">
              <a:buNone/>
            </a:pPr>
            <a:r>
              <a:rPr lang="en-US" altLang="en-IN" sz="1800"/>
              <a:t>In the above example, the print() statement only includes the object to be printed. Here, the value for end is not used. Hence, it takes the default value '\n'.</a:t>
            </a:r>
            <a:endParaRPr lang="en-US" altLang="en-IN" sz="1800"/>
          </a:p>
          <a:p>
            <a:pPr marL="0" indent="0">
              <a:buNone/>
            </a:pPr>
            <a:endParaRPr lang="en-US" altLang="en-IN" sz="1800"/>
          </a:p>
          <a:p>
            <a:pPr marL="0" indent="0">
              <a:buNone/>
            </a:pPr>
            <a:r>
              <a:rPr lang="en-US" altLang="en-IN" sz="1800"/>
              <a:t>So we get the output in two different lines</a:t>
            </a:r>
            <a:endParaRPr lang="en-US" altLang="en-IN" sz="1800"/>
          </a:p>
          <a:p>
            <a:pPr marL="0" indent="0">
              <a:buNone/>
            </a:pPr>
            <a:r>
              <a:rPr lang="en-US" altLang="en-IN" sz="2400" b="1">
                <a:sym typeface="+mn-ea"/>
              </a:rPr>
              <a:t>Example with end parameter</a:t>
            </a:r>
            <a:endParaRPr lang="en-US" altLang="en-IN" sz="2400" b="1">
              <a:sym typeface="+mn-ea"/>
            </a:endParaRPr>
          </a:p>
          <a:p>
            <a:pPr marL="0" indent="0">
              <a:buNone/>
            </a:pPr>
            <a:endParaRPr lang="en-US" altLang="en-IN" sz="2400" b="1">
              <a:sym typeface="+mn-ea"/>
            </a:endParaRPr>
          </a:p>
          <a:p>
            <a:pPr marL="0" indent="0">
              <a:buNone/>
            </a:pPr>
            <a:endParaRPr lang="en-US" altLang="en-IN" sz="24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Notice that we have included the end= ' ' after the end of the first print() statement.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Hence, we get the output in a single line separated by space.</a:t>
            </a: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8980" y="1734185"/>
            <a:ext cx="3658235" cy="5289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print(“Good Morning!”)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Print(“it is very sunny day”)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80" y="4318000"/>
            <a:ext cx="3589655" cy="586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print(“Good Morning!”,end=” “)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Print(“it is very sunny day”)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BASIC INPUT/OUTPUT OPERATIONS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US" altLang="en-IN" sz="2400" b="1"/>
              <a:t>PYTHON OUTPUT FORMATTING</a:t>
            </a:r>
            <a:endParaRPr lang="en-US" altLang="en-IN" sz="2400" b="1"/>
          </a:p>
          <a:p>
            <a:pPr marL="0" indent="0">
              <a:buNone/>
            </a:pPr>
            <a:r>
              <a:rPr lang="en-US" altLang="en-IN" sz="1800"/>
              <a:t>sometimes we would like to format our format to make it look attractive. this can be done by using </a:t>
            </a:r>
            <a:r>
              <a:rPr lang="en-US" altLang="en-IN" sz="1800" b="1"/>
              <a:t>str.format()</a:t>
            </a:r>
            <a:r>
              <a:rPr lang="en-US" altLang="en-IN" sz="1800"/>
              <a:t> method</a:t>
            </a:r>
            <a:endParaRPr lang="en-US" altLang="en-IN" sz="2400" b="1"/>
          </a:p>
          <a:p>
            <a:pPr marL="0" indent="0">
              <a:buNone/>
            </a:pPr>
            <a:r>
              <a:rPr lang="en-US" altLang="en-IN" sz="1800" b="1"/>
              <a:t>	Example :</a:t>
            </a:r>
            <a:endParaRPr lang="en-US" altLang="en-IN" sz="1800" b="1"/>
          </a:p>
          <a:p>
            <a:pPr marL="0" indent="0">
              <a:buNone/>
            </a:pPr>
            <a:endParaRPr lang="en-US" altLang="en-IN" sz="1800" b="1"/>
          </a:p>
          <a:p>
            <a:pPr marL="0" indent="0">
              <a:buNone/>
            </a:pPr>
            <a:r>
              <a:rPr lang="en-US" altLang="en-IN" sz="1800"/>
              <a:t>Here, the culy braces {}  are used as place holders. we can specify the order in which they are printed by using numbers</a:t>
            </a:r>
            <a:endParaRPr lang="en-US" altLang="en-IN" sz="2400" b="1"/>
          </a:p>
          <a:p>
            <a:pPr marL="0" indent="0">
              <a:buNone/>
            </a:pPr>
            <a:r>
              <a:rPr lang="en-US" altLang="en-IN" sz="2400" b="1"/>
              <a:t>PYTHON OUTPUT</a:t>
            </a:r>
            <a:endParaRPr lang="en-US" altLang="en-IN" sz="2400" b="1"/>
          </a:p>
          <a:p>
            <a:pPr marL="0" indent="0">
              <a:buNone/>
            </a:pPr>
            <a:r>
              <a:rPr lang="en-US" altLang="en-IN" sz="1800"/>
              <a:t>In python programming, we might want to take input from the user. so, we use the </a:t>
            </a:r>
            <a:r>
              <a:rPr lang="en-US" altLang="en-IN" sz="1800" b="1"/>
              <a:t>input() </a:t>
            </a:r>
            <a:r>
              <a:rPr lang="en-US" altLang="en-IN" sz="1800"/>
              <a:t>function</a:t>
            </a:r>
            <a:endParaRPr lang="en-US" altLang="en-IN" sz="1800"/>
          </a:p>
          <a:p>
            <a:pPr marL="0" indent="0">
              <a:buNone/>
            </a:pPr>
            <a:r>
              <a:rPr lang="en-US" altLang="en-IN" sz="1800"/>
              <a:t>	</a:t>
            </a:r>
            <a:endParaRPr lang="en-US" altLang="en-IN" sz="1800"/>
          </a:p>
          <a:p>
            <a:pPr marL="0" indent="0">
              <a:buNone/>
            </a:pPr>
            <a:r>
              <a:rPr lang="en-US" altLang="en-IN" sz="1800"/>
              <a:t>	</a:t>
            </a:r>
            <a:r>
              <a:rPr lang="en-US" altLang="en-IN" sz="1800" b="1"/>
              <a:t>Example :</a:t>
            </a:r>
            <a:endParaRPr lang="en-US" altLang="en-IN" sz="2400" b="1"/>
          </a:p>
          <a:p>
            <a:pPr marL="0" indent="0">
              <a:buNone/>
            </a:pPr>
            <a:endParaRPr lang="en-US" altLang="en-IN" sz="2400" b="1"/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9250" y="2012315"/>
            <a:ext cx="4598670" cy="7391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x = 5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 = 10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print('The value of x is {} and y is {}'.format(x,y))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9250" y="4462145"/>
            <a:ext cx="3589655" cy="185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using input() to take user input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num = input('Enter a number: ')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print('You Entered:', num)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print('Data type of num:', type(num))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4410" cy="4953000"/>
          </a:xfrm>
        </p:spPr>
        <p:txBody>
          <a:bodyPr/>
          <a:p>
            <a:pPr marL="0" indent="0">
              <a:buNone/>
            </a:pPr>
            <a:r>
              <a:rPr lang="en-US" altLang="en-IN" sz="1800">
                <a:sym typeface="+mn-ea"/>
              </a:rPr>
              <a:t>Operators are special symbols to perform the operations on variables and values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Example :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Here, </a:t>
            </a:r>
            <a:r>
              <a:rPr lang="en-US" altLang="en-IN" sz="1800" b="1">
                <a:sym typeface="+mn-ea"/>
              </a:rPr>
              <a:t>“+” </a:t>
            </a:r>
            <a:r>
              <a:rPr lang="en-US" altLang="en-IN" sz="1800">
                <a:sym typeface="+mn-ea"/>
              </a:rPr>
              <a:t>is an operator that adds the two numbers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Types of python operators</a:t>
            </a:r>
            <a:endParaRPr lang="en-US" altLang="en-IN" sz="1800" b="1">
              <a:sym typeface="+mn-ea"/>
            </a:endParaRPr>
          </a:p>
          <a:p>
            <a:pPr>
              <a:buAutoNum type="arabicPeriod"/>
            </a:pPr>
            <a:r>
              <a:rPr lang="en-US" altLang="en-IN" sz="1800">
                <a:sym typeface="+mn-ea"/>
              </a:rPr>
              <a:t>Arthematic operators</a:t>
            </a:r>
            <a:endParaRPr lang="en-US" altLang="en-IN" sz="1800">
              <a:sym typeface="+mn-ea"/>
            </a:endParaRPr>
          </a:p>
          <a:p>
            <a:pPr>
              <a:buAutoNum type="arabicPeriod"/>
            </a:pPr>
            <a:r>
              <a:rPr lang="en-US" altLang="en-IN" sz="1800">
                <a:sym typeface="+mn-ea"/>
              </a:rPr>
              <a:t>Assignment operators</a:t>
            </a:r>
            <a:endParaRPr lang="en-US" altLang="en-IN" sz="1800">
              <a:sym typeface="+mn-ea"/>
            </a:endParaRPr>
          </a:p>
          <a:p>
            <a:pPr>
              <a:buAutoNum type="arabicPeriod"/>
            </a:pPr>
            <a:r>
              <a:rPr lang="en-US" altLang="en-IN" sz="1800">
                <a:sym typeface="+mn-ea"/>
              </a:rPr>
              <a:t>Comparison operators</a:t>
            </a:r>
            <a:endParaRPr lang="en-US" altLang="en-IN" sz="1800">
              <a:sym typeface="+mn-ea"/>
            </a:endParaRPr>
          </a:p>
          <a:p>
            <a:pPr>
              <a:buAutoNum type="arabicPeriod"/>
            </a:pPr>
            <a:r>
              <a:rPr lang="en-US" altLang="en-IN" sz="1800">
                <a:sym typeface="+mn-ea"/>
              </a:rPr>
              <a:t>Logical operators</a:t>
            </a:r>
            <a:endParaRPr lang="en-US" altLang="en-IN" sz="1800">
              <a:sym typeface="+mn-ea"/>
            </a:endParaRPr>
          </a:p>
          <a:p>
            <a:pPr>
              <a:buAutoNum type="arabicPeriod"/>
            </a:pPr>
            <a:r>
              <a:rPr lang="en-US" altLang="en-IN" sz="1800">
                <a:sym typeface="+mn-ea"/>
              </a:rPr>
              <a:t>Bitwise operators</a:t>
            </a:r>
            <a:endParaRPr lang="en-US" altLang="en-IN" sz="1800">
              <a:sym typeface="+mn-ea"/>
            </a:endParaRPr>
          </a:p>
          <a:p>
            <a:pPr>
              <a:buAutoNum type="arabicPeriod"/>
            </a:pPr>
            <a:r>
              <a:rPr lang="en-US" altLang="en-IN" sz="1800">
                <a:sym typeface="+mn-ea"/>
              </a:rPr>
              <a:t>Special operators</a:t>
            </a: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6215" y="1782445"/>
            <a:ext cx="2073275" cy="423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print(5 + 6) #11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05" y="1031240"/>
            <a:ext cx="11757660" cy="5681345"/>
          </a:xfrm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PYTHON ARITHEMATIC OPERATORS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Arithematic operators are used to perform mathematical operations like addition, subtraction, multiplication etc.,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Example :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Here, </a:t>
            </a:r>
            <a:r>
              <a:rPr lang="en-US" altLang="en-IN" sz="1800" b="1">
                <a:sym typeface="+mn-ea"/>
              </a:rPr>
              <a:t>* </a:t>
            </a:r>
            <a:r>
              <a:rPr lang="en-US" altLang="en-IN" sz="1800">
                <a:sym typeface="+mn-ea"/>
              </a:rPr>
              <a:t>is an arithematic operator that multiply two values or variables</a:t>
            </a: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2270" y="1944370"/>
            <a:ext cx="2073275" cy="423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print(5 * 6) #30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32105" y="321056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 + 2 = 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Subtraction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4 - 2 = 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Multiplication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 * 3 = 6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 / 2 = 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//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Floor Division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 // 3 = 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Modulo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5 % 2 =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Power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 ** 2 = 16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05" y="1031240"/>
            <a:ext cx="11757660" cy="5681345"/>
          </a:xfrm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PYTHON ASSIGNMENT OPERATORS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Assignement operators are used to assign values to a variables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Example :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Here</a:t>
            </a:r>
            <a:r>
              <a:rPr lang="en-US" altLang="en-IN" sz="1800" b="1">
                <a:sym typeface="+mn-ea"/>
              </a:rPr>
              <a:t>, = </a:t>
            </a:r>
            <a:r>
              <a:rPr lang="en-US" altLang="en-IN" sz="1800">
                <a:sym typeface="+mn-ea"/>
              </a:rPr>
              <a:t>is an assignement operator that assigns 20 to x</a:t>
            </a: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2270" y="1944370"/>
            <a:ext cx="2073275" cy="423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= 20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32105" y="321056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Assignment 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= 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Addition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+= 1 # a = a + 1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Subtraction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-= 3 # a = a - 3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Multiplication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*= 4 # a = a * 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/=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Division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/= 3 # a = a / 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%=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Remainder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%= 10 # a = a % 10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**=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Exponent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**= 10 # a = a ** 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05" y="1031240"/>
            <a:ext cx="11757660" cy="5681345"/>
          </a:xfrm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PYTHON COMPARISON OPERATORS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Comparison operators compare two variables/values and return a boolean result : </a:t>
            </a:r>
            <a:r>
              <a:rPr lang="en-US" altLang="en-IN" sz="1800" b="1">
                <a:sym typeface="+mn-ea"/>
              </a:rPr>
              <a:t>TRUE </a:t>
            </a:r>
            <a:r>
              <a:rPr lang="en-US" altLang="en-IN" sz="1800">
                <a:sym typeface="+mn-ea"/>
              </a:rPr>
              <a:t>or </a:t>
            </a:r>
            <a:r>
              <a:rPr lang="en-US" altLang="en-IN" sz="1800" b="1">
                <a:sym typeface="+mn-ea"/>
              </a:rPr>
              <a:t>FALSE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Example :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Here</a:t>
            </a:r>
            <a:r>
              <a:rPr lang="en-US" altLang="en-IN" sz="1800" b="1">
                <a:sym typeface="+mn-ea"/>
              </a:rPr>
              <a:t>, &lt; </a:t>
            </a:r>
            <a:r>
              <a:rPr lang="en-US" altLang="en-IN" sz="1800">
                <a:sym typeface="+mn-ea"/>
              </a:rPr>
              <a:t>is an assignement operator that compares whether a is lesser than b or not</a:t>
            </a: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2270" y="1724025"/>
            <a:ext cx="2073275" cy="9321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 = 10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b = 12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 ( a &lt; b ) #TRUE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32105" y="321056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==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== 5 gives us False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!=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!= 5 gives us True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Greater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&gt; 5 gives us False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Less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&lt; 5 gives us True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Greater Than or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&gt;= 5 give us False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Less Than or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&lt;= 5 gives us True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05" y="1031240"/>
            <a:ext cx="11757660" cy="5681345"/>
          </a:xfrm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PYTHON LOGICAL OPERATORS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Logical operators are used to check when an expression is </a:t>
            </a:r>
            <a:r>
              <a:rPr lang="en-US" altLang="en-IN" sz="1800" b="1">
                <a:sym typeface="+mn-ea"/>
              </a:rPr>
              <a:t>TRUE </a:t>
            </a:r>
            <a:r>
              <a:rPr lang="en-US" altLang="en-IN" sz="1800">
                <a:sym typeface="+mn-ea"/>
              </a:rPr>
              <a:t>or </a:t>
            </a:r>
            <a:r>
              <a:rPr lang="en-US" altLang="en-IN" sz="1800" b="1">
                <a:sym typeface="+mn-ea"/>
              </a:rPr>
              <a:t>FALSE. </a:t>
            </a:r>
            <a:r>
              <a:rPr lang="en-US" altLang="en-IN" sz="1800">
                <a:sym typeface="+mn-ea"/>
              </a:rPr>
              <a:t>actually these operators was used in decision-making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	Example :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Here</a:t>
            </a:r>
            <a:r>
              <a:rPr lang="en-US" altLang="en-IN" sz="1800" b="1">
                <a:sym typeface="+mn-ea"/>
              </a:rPr>
              <a:t>, and </a:t>
            </a:r>
            <a:r>
              <a:rPr lang="en-US" altLang="en-IN" sz="1800">
                <a:sym typeface="+mn-ea"/>
              </a:rPr>
              <a:t>is an logical operator that checks both conditions if both are true then result is also true</a:t>
            </a: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5555" y="1819275"/>
            <a:ext cx="3609340" cy="9321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 = 10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b = 12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print (( a &lt; b ) and  (b&gt;=10) ) #TRUE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32105" y="3412490"/>
          <a:ext cx="1137475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85"/>
                <a:gridCol w="3791585"/>
                <a:gridCol w="37915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Operator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Example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Meaning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and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 and b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Logical AND:</a:t>
                      </a:r>
                      <a:endParaRPr lang="en-US" sz="1400"/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True only if both the operands are True</a:t>
                      </a:r>
                      <a:endParaRPr 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 or b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Logical OR:</a:t>
                      </a:r>
                      <a:endParaRPr lang="en-US" sz="1400"/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True if at least one of the operands is True</a:t>
                      </a:r>
                      <a:endParaRPr 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not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not 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Logical NOT:</a:t>
                      </a:r>
                      <a:endParaRPr lang="en-US" sz="1400"/>
                    </a:p>
                  </a:txBody>
                  <a:tcPr/>
                </a:tc>
              </a:tr>
              <a:tr h="32893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True if the operand is False and vice-versa.</a:t>
                      </a:r>
                      <a:endParaRPr 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MYTHS IN DATA SCIENCE LEARNING PATH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015" y="1308100"/>
            <a:ext cx="8161020" cy="3769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8960" y="5511165"/>
            <a:ext cx="68872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/>
              <a:t>SECTION-1 : LEARNING CONCEPTS IN DATA  SCIENCE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SECTION-2 : RESOURCES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05" y="1031240"/>
            <a:ext cx="11757660" cy="5681345"/>
          </a:xfrm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PYTHON BITWISE OPERATORS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Bitwise operators acts an operands as if they were strings of binary digits. they operate bit by bit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Example : 2 is 10 in binary and 7 is 111 in binary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In the table below, Let x = 10 (</a:t>
            </a:r>
            <a:r>
              <a:rPr lang="en-US" altLang="en-IN" sz="1800" b="1">
                <a:sym typeface="+mn-ea"/>
              </a:rPr>
              <a:t>0000 1010 </a:t>
            </a:r>
            <a:r>
              <a:rPr lang="en-US" altLang="en-IN" sz="1800">
                <a:sym typeface="+mn-ea"/>
              </a:rPr>
              <a:t>in binary) and y = 4 (</a:t>
            </a:r>
            <a:r>
              <a:rPr lang="en-US" altLang="en-IN" sz="1800" b="1">
                <a:sym typeface="+mn-ea"/>
              </a:rPr>
              <a:t>0000 0100</a:t>
            </a:r>
            <a:r>
              <a:rPr lang="en-US" altLang="en-IN" sz="1800">
                <a:sym typeface="+mn-ea"/>
              </a:rPr>
              <a:t> in binary</a:t>
            </a:r>
            <a:r>
              <a:rPr lang="en-US" altLang="en-IN" sz="1800">
                <a:sym typeface="+mn-ea"/>
              </a:rPr>
              <a:t>)</a:t>
            </a:r>
            <a:endParaRPr lang="en-US" altLang="en-IN" sz="1800"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32105" y="321056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&amp; y = 0 (0000 0000)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|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| y = 14 (0000 1110)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~x = -11 (1111 0101)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^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XOR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^ y = 14 (0000 1110)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right shift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&gt;&gt; 2 = 2 (0000 0010)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&lt;&lt;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left shift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&lt;&lt; 2 = 40 (0010 1000)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OPERATORS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345545" cy="4953000"/>
          </a:xfrm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PYTHON SPECIAL OPERATORS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Python offers some special type of operators like </a:t>
            </a:r>
            <a:r>
              <a:rPr lang="en-US" altLang="en-IN" sz="1800" b="1">
                <a:sym typeface="+mn-ea"/>
              </a:rPr>
              <a:t>the identity operator </a:t>
            </a:r>
            <a:r>
              <a:rPr lang="en-US" altLang="en-IN" sz="1800">
                <a:sym typeface="+mn-ea"/>
              </a:rPr>
              <a:t>and </a:t>
            </a:r>
            <a:r>
              <a:rPr lang="en-US" altLang="en-IN" sz="1800" b="1">
                <a:sym typeface="+mn-ea"/>
              </a:rPr>
              <a:t>the membership operator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IDENTITY OPERATOR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In python, </a:t>
            </a:r>
            <a:r>
              <a:rPr lang="en-US" altLang="en-IN" sz="1800" b="1">
                <a:sym typeface="+mn-ea"/>
              </a:rPr>
              <a:t>is</a:t>
            </a:r>
            <a:r>
              <a:rPr lang="en-US" altLang="en-IN" sz="1800">
                <a:sym typeface="+mn-ea"/>
              </a:rPr>
              <a:t> and </a:t>
            </a:r>
            <a:r>
              <a:rPr lang="en-US" altLang="en-IN" sz="1800" b="1">
                <a:sym typeface="+mn-ea"/>
              </a:rPr>
              <a:t>is not</a:t>
            </a:r>
            <a:r>
              <a:rPr lang="en-US" altLang="en-IN" sz="1800">
                <a:sym typeface="+mn-ea"/>
              </a:rPr>
              <a:t> are used to check if two values are located on the same part of the memory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If two variables are same means that does not imply that they are identical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MEMBERSHIP OPERATOR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In python, in and not in are to check whether a value or variable is found in a sequence</a:t>
            </a:r>
            <a:endParaRPr lang="en-US" altLang="en-IN" sz="1800"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609600" y="3125470"/>
          <a:ext cx="8532495" cy="141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495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Operator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Meaning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Example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is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True if the operands are identical (refer to the same object)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x is True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is not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True if the operands are not identical (do not refer to the same object)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x is not True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09600" y="5582285"/>
          <a:ext cx="84486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225"/>
                <a:gridCol w="2816225"/>
                <a:gridCol w="281622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Operator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Meaning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Example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True if value/variable is found in the sequence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 in x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not 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True if value/variable is not found in the sequence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 not in x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745" y="3138170"/>
            <a:ext cx="7597140" cy="92202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2800" b="1"/>
              <a:t>PYTHON - CONDITIONAL</a:t>
            </a:r>
            <a:r>
              <a:rPr lang="en-US" altLang="en-IN" sz="2800" b="1"/>
              <a:t>/CONTROL</a:t>
            </a:r>
            <a:r>
              <a:rPr lang="en-IN" altLang="en-US" sz="2800" b="1"/>
              <a:t> STATEMENTS ?</a:t>
            </a:r>
            <a:endParaRPr lang="en-IN" altLang="en-US" sz="2800" b="1"/>
          </a:p>
        </p:txBody>
      </p:sp>
      <p:sp>
        <p:nvSpPr>
          <p:cNvPr id="4" name="Frame 3"/>
          <p:cNvSpPr/>
          <p:nvPr/>
        </p:nvSpPr>
        <p:spPr>
          <a:xfrm>
            <a:off x="1585595" y="2842895"/>
            <a:ext cx="8474075" cy="151193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CONDITIONAL STATEMENTS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210" y="1011555"/>
            <a:ext cx="11730355" cy="4953000"/>
          </a:xfrm>
        </p:spPr>
        <p:txBody>
          <a:bodyPr/>
          <a:p>
            <a:pPr marL="0" indent="0">
              <a:buNone/>
            </a:pPr>
            <a:r>
              <a:rPr lang="en-US" altLang="en-IN" sz="1800">
                <a:sym typeface="+mn-ea"/>
              </a:rPr>
              <a:t>In computer programming, we use the </a:t>
            </a:r>
            <a:r>
              <a:rPr lang="en-US" altLang="en-IN" sz="1800" b="1">
                <a:sym typeface="+mn-ea"/>
              </a:rPr>
              <a:t>if</a:t>
            </a:r>
            <a:r>
              <a:rPr lang="en-US" altLang="en-IN" sz="1800">
                <a:sym typeface="+mn-ea"/>
              </a:rPr>
              <a:t> statement to run a block of code when a certain condition is met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Example :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In python, there are three forms of the </a:t>
            </a:r>
            <a:r>
              <a:rPr lang="en-US" altLang="en-IN" sz="1800" b="1">
                <a:sym typeface="+mn-ea"/>
              </a:rPr>
              <a:t>if..else </a:t>
            </a:r>
            <a:r>
              <a:rPr lang="en-US" altLang="en-IN" sz="1800">
                <a:sym typeface="+mn-ea"/>
              </a:rPr>
              <a:t>statement</a:t>
            </a:r>
            <a:endParaRPr lang="en-US" altLang="en-IN" sz="1800" b="1">
              <a:sym typeface="+mn-ea"/>
            </a:endParaRPr>
          </a:p>
          <a:p>
            <a:pPr>
              <a:buAutoNum type="arabicPeriod"/>
            </a:pPr>
            <a:r>
              <a:rPr lang="en-US" altLang="en-IN" sz="1800" b="1">
                <a:sym typeface="+mn-ea"/>
              </a:rPr>
              <a:t>if statement</a:t>
            </a:r>
            <a:endParaRPr lang="en-US" altLang="en-IN" sz="1800">
              <a:sym typeface="+mn-ea"/>
            </a:endParaRPr>
          </a:p>
          <a:p>
            <a:pPr>
              <a:buAutoNum type="arabicPeriod"/>
            </a:pPr>
            <a:r>
              <a:rPr lang="en-US" altLang="en-IN" sz="1800" b="1">
                <a:sym typeface="+mn-ea"/>
              </a:rPr>
              <a:t>if..else statement</a:t>
            </a:r>
            <a:endParaRPr lang="en-US" altLang="en-IN" sz="1800" b="1">
              <a:sym typeface="+mn-ea"/>
            </a:endParaRPr>
          </a:p>
          <a:p>
            <a:pPr>
              <a:buAutoNum type="arabicPeriod"/>
            </a:pPr>
            <a:r>
              <a:rPr lang="en-US" altLang="en-IN" sz="1800" b="1">
                <a:sym typeface="+mn-ea"/>
              </a:rPr>
              <a:t>if..elif..else statement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IF STATEMENT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 </a:t>
            </a:r>
            <a:r>
              <a:rPr lang="en-US" altLang="en-IN" sz="1800">
                <a:sym typeface="+mn-ea"/>
              </a:rPr>
              <a:t>syntax of if statment is : 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The if statement evaluates condition.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If condition is evaluated to True, the code inside the body of if is executed.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If condition is evaluated to False, the code inside the body of if is skipped.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6215" y="1485265"/>
            <a:ext cx="2073275" cy="9798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= 10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 = 2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 (a&gt;b):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print(“a is greatest”)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4065" y="4981575"/>
            <a:ext cx="2677795" cy="5003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 condition: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# block of code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CONTD.,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325" y="1217930"/>
            <a:ext cx="5865495" cy="4953000"/>
          </a:xfrm>
          <a:ln>
            <a:solidFill>
              <a:schemeClr val="tx1"/>
            </a:solidFill>
          </a:ln>
        </p:spPr>
        <p:txBody>
          <a:bodyPr/>
          <a:p>
            <a:pPr marL="0" indent="0">
              <a:buNone/>
            </a:pPr>
            <a:r>
              <a:rPr lang="en-US" altLang="en-IN" sz="1800" b="1">
                <a:sym typeface="+mn-ea"/>
              </a:rPr>
              <a:t>IF..ELSE STATEMENT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 </a:t>
            </a:r>
            <a:r>
              <a:rPr lang="en-US" altLang="en-IN" sz="1800">
                <a:sym typeface="+mn-ea"/>
              </a:rPr>
              <a:t>syntax of if statment is : 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The if..esle statement evaluates below given conditions.</a:t>
            </a:r>
            <a:endParaRPr lang="en-US" altLang="en-IN" sz="1800">
              <a:sym typeface="+mn-ea"/>
            </a:endParaRPr>
          </a:p>
          <a:p>
            <a:r>
              <a:rPr lang="en-US" altLang="en-IN" sz="1800">
                <a:sym typeface="+mn-ea"/>
              </a:rPr>
              <a:t>If the condition evaluates to True,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the code inside if is executed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the code inside else is skipped</a:t>
            </a:r>
            <a:endParaRPr lang="en-US" altLang="en-IN" sz="1800">
              <a:sym typeface="+mn-ea"/>
            </a:endParaRPr>
          </a:p>
          <a:p>
            <a:r>
              <a:rPr lang="en-US" altLang="en-IN" sz="1800">
                <a:sym typeface="+mn-ea"/>
              </a:rPr>
              <a:t>If the condition evaluates to False,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the code inside else is executed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	the code inside if is skipped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7990" y="1630680"/>
            <a:ext cx="2677795" cy="951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 condition: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# block of code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# block of code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208395" y="1217930"/>
            <a:ext cx="5865495" cy="495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IN" sz="1800" b="1">
                <a:sym typeface="+mn-ea"/>
              </a:rPr>
              <a:t>IF..ELIF..ELSE STATEMENT</a:t>
            </a: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endParaRPr lang="en-US" altLang="en-IN" sz="1800" b="1">
              <a:sym typeface="+mn-ea"/>
            </a:endParaRPr>
          </a:p>
          <a:p>
            <a:pPr marL="0" indent="0">
              <a:buNone/>
            </a:pPr>
            <a:r>
              <a:rPr lang="en-US" altLang="en-IN" sz="1800" b="1">
                <a:sym typeface="+mn-ea"/>
              </a:rPr>
              <a:t> </a:t>
            </a:r>
            <a:r>
              <a:rPr lang="en-US" altLang="en-IN" sz="1800">
                <a:sym typeface="+mn-ea"/>
              </a:rPr>
              <a:t>syntax of if statment is : 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The if..elif..else statement evaluates below given conditions.</a:t>
            </a:r>
            <a:endParaRPr lang="en-US" altLang="en-IN" sz="1800">
              <a:sym typeface="+mn-ea"/>
            </a:endParaRPr>
          </a:p>
          <a:p>
            <a:r>
              <a:rPr lang="en-US" altLang="en-IN" sz="1800">
                <a:sym typeface="+mn-ea"/>
              </a:rPr>
              <a:t>If condition1 evaluates to true, code block 1 is executed.</a:t>
            </a:r>
            <a:endParaRPr lang="en-US" altLang="en-IN" sz="1800">
              <a:sym typeface="+mn-ea"/>
            </a:endParaRPr>
          </a:p>
          <a:p>
            <a:r>
              <a:rPr lang="en-US" altLang="en-IN" sz="1800">
                <a:sym typeface="+mn-ea"/>
              </a:rPr>
              <a:t>If condition1 evaluates to false, then condition2 is evaluated.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         a.If condition2 is true, code block 2 is executed.</a:t>
            </a:r>
            <a:endParaRPr lang="en-US" altLang="en-IN" sz="1800">
              <a:sym typeface="+mn-ea"/>
            </a:endParaRPr>
          </a:p>
          <a:p>
            <a:pPr marL="0" indent="0">
              <a:buNone/>
            </a:pPr>
            <a:r>
              <a:rPr lang="en-US" altLang="en-IN" sz="1800">
                <a:sym typeface="+mn-ea"/>
              </a:rPr>
              <a:t>         b.If condition2 is false, code block 3 is executed.</a:t>
            </a:r>
            <a:endParaRPr lang="en-US" altLang="en-IN" sz="18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440" y="1572895"/>
            <a:ext cx="2677795" cy="1662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 condition1: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# block of code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elif condition2 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# block of code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else: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# block of code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380" y="3137535"/>
            <a:ext cx="7597140" cy="92202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LOOPS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1461135" y="2842260"/>
            <a:ext cx="8474075" cy="151193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CONTROL FLOW STEMENTS</a:t>
            </a:r>
            <a:endParaRPr lang="en-US" altLang="en-IN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012190"/>
            <a:ext cx="8831580" cy="5577205"/>
          </a:xfrm>
        </p:spPr>
        <p:txBody>
          <a:bodyPr/>
          <a:p>
            <a:pPr marL="0" indent="0">
              <a:buNone/>
            </a:pPr>
            <a:r>
              <a:rPr lang="en-IN" altLang="en-US" sz="1800">
                <a:sym typeface="+mn-ea"/>
              </a:rPr>
              <a:t>In Computer programming, Loops are used to repeat a block of code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For example, if we want to show a message 100 times, then we can use loop.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They are two types of loops in python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	1. For Loop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	2. While Loop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 b="1" u="sng">
                <a:sym typeface="+mn-ea"/>
              </a:rPr>
              <a:t>FOR LOOP</a:t>
            </a:r>
            <a:endParaRPr lang="en-IN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In python, the </a:t>
            </a:r>
            <a:r>
              <a:rPr lang="en-IN" altLang="en-US" sz="1800" b="1">
                <a:sym typeface="+mn-ea"/>
              </a:rPr>
              <a:t>for loop</a:t>
            </a:r>
            <a:r>
              <a:rPr lang="en-IN" altLang="en-US" sz="1800">
                <a:sym typeface="+mn-ea"/>
              </a:rPr>
              <a:t> is used to run a block of code for a certain number of times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it is used to iterate over any sequences like list, tuple, string etc.,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	syntax :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Here, </a:t>
            </a:r>
            <a:r>
              <a:rPr lang="en-IN" altLang="en-US" sz="1800" b="1">
                <a:sym typeface="+mn-ea"/>
              </a:rPr>
              <a:t>val</a:t>
            </a:r>
            <a:r>
              <a:rPr lang="en-IN" altLang="en-US" sz="1800">
                <a:sym typeface="+mn-ea"/>
              </a:rPr>
              <a:t> is access each item of sequence on each iteration. Loop continues until we 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reach the last item of the sequence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0795" y="5122545"/>
            <a:ext cx="2073275" cy="63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 val in sequence: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# statements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18805" y="4391025"/>
            <a:ext cx="3921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IN" altLang="en-US" b="1" u="sng">
                <a:sym typeface="+mn-ea"/>
              </a:rPr>
              <a:t>Example </a:t>
            </a:r>
            <a:r>
              <a:rPr lang="en-IN" altLang="en-US" b="1">
                <a:sym typeface="+mn-ea"/>
              </a:rPr>
              <a:t>: Loop over python list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51520" y="4882515"/>
            <a:ext cx="3656330" cy="1113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languages = [“python”,”java”,”javascript”]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accessing items from list using loop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 val in languages: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print(val)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/>
              <a:t>CONTD.,</a:t>
            </a:r>
            <a:endParaRPr lang="en-IN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290" y="1165860"/>
            <a:ext cx="9935845" cy="5126355"/>
          </a:xfrm>
        </p:spPr>
        <p:txBody>
          <a:bodyPr/>
          <a:p>
            <a:pPr marL="0" indent="0">
              <a:buNone/>
            </a:pPr>
            <a:r>
              <a:rPr lang="en-IN" altLang="en-US" sz="1800" b="1" u="sng">
                <a:sym typeface="+mn-ea"/>
              </a:rPr>
              <a:t> For Loop with Python Range()</a:t>
            </a:r>
            <a:endParaRPr lang="en-IN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A </a:t>
            </a:r>
            <a:r>
              <a:rPr lang="en-IN" altLang="en-US" sz="1800" b="1">
                <a:sym typeface="+mn-ea"/>
              </a:rPr>
              <a:t>range</a:t>
            </a:r>
            <a:r>
              <a:rPr lang="en-IN" altLang="en-US" sz="1800">
                <a:sym typeface="+mn-ea"/>
              </a:rPr>
              <a:t> is a series of values between two numeric values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 b="1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we use python built-in function range() to define a range of values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 b="1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Here, 4 inside range () defines a range of containing values 0,1,2,3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The </a:t>
            </a:r>
            <a:r>
              <a:rPr lang="en-IN" altLang="en-US" sz="1800" b="1">
                <a:sym typeface="+mn-ea"/>
              </a:rPr>
              <a:t>range()</a:t>
            </a:r>
            <a:r>
              <a:rPr lang="en-IN" altLang="en-US" sz="1800">
                <a:sym typeface="+mn-ea"/>
              </a:rPr>
              <a:t> function can take a maximum of three arguments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                       start and stop parameters are optional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 b="1" u="sng">
                <a:sym typeface="+mn-ea"/>
              </a:rPr>
              <a:t>For Loop with else</a:t>
            </a:r>
            <a:endParaRPr lang="en-IN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A for loop can have an optional else block as well. The else part is 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executed when the loop is finished.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 b="1">
              <a:sym typeface="+mn-ea"/>
            </a:endParaRPr>
          </a:p>
          <a:p>
            <a:pPr marL="0" indent="0">
              <a:buNone/>
            </a:pPr>
            <a:endParaRPr lang="en-IN" altLang="en-US" sz="1800" b="1">
              <a:sym typeface="+mn-ea"/>
            </a:endParaRPr>
          </a:p>
          <a:p>
            <a:pPr marL="0" indent="0">
              <a:buNone/>
            </a:pPr>
            <a:endParaRPr lang="en-IN" altLang="en-US" sz="1800" b="1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705" y="2693670"/>
            <a:ext cx="1324610" cy="4895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 = range (4)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2705" y="3474720"/>
            <a:ext cx="4243070" cy="13722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use of range() to define a range of values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 = range(4)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iterate from i = 0 to i = 3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 i in val: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print(i) 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856990"/>
            <a:ext cx="1823720" cy="4895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range(start,stop,step)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2705" y="5271770"/>
            <a:ext cx="4243070" cy="13722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digits = [0,1,5]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 i in digits: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print(i)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print(“No items left..”)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/>
              <a:t>CONTD.,</a:t>
            </a:r>
            <a:endParaRPr lang="en-IN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012190"/>
            <a:ext cx="8831580" cy="5577205"/>
          </a:xfrm>
        </p:spPr>
        <p:txBody>
          <a:bodyPr/>
          <a:p>
            <a:pPr marL="0" indent="0">
              <a:buNone/>
            </a:pPr>
            <a:r>
              <a:rPr lang="en-IN" altLang="en-US" sz="1800" b="1" u="sng">
                <a:sym typeface="+mn-ea"/>
              </a:rPr>
              <a:t>WHILE LOOP</a:t>
            </a:r>
            <a:endParaRPr lang="en-IN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In python, the</a:t>
            </a:r>
            <a:r>
              <a:rPr lang="en-IN" altLang="en-US" sz="1800" b="1">
                <a:sym typeface="+mn-ea"/>
              </a:rPr>
              <a:t> while </a:t>
            </a:r>
            <a:r>
              <a:rPr lang="en-IN" altLang="en-US" sz="1800" b="1">
                <a:sym typeface="+mn-ea"/>
              </a:rPr>
              <a:t>loop</a:t>
            </a:r>
            <a:r>
              <a:rPr lang="en-IN" altLang="en-US" sz="1800">
                <a:sym typeface="+mn-ea"/>
              </a:rPr>
              <a:t> is used to run a block of code for a certain conditions met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	syntax :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Here, </a:t>
            </a:r>
            <a:endParaRPr lang="en-IN" altLang="en-US" sz="1800">
              <a:sym typeface="+mn-ea"/>
            </a:endParaRPr>
          </a:p>
          <a:p>
            <a:pPr algn="just"/>
            <a:r>
              <a:rPr lang="en-IN" altLang="en-US" sz="1800">
                <a:sym typeface="+mn-ea"/>
              </a:rPr>
              <a:t>A </a:t>
            </a:r>
            <a:r>
              <a:rPr lang="en-IN" altLang="en-US" sz="1800" b="1">
                <a:sym typeface="+mn-ea"/>
              </a:rPr>
              <a:t>while </a:t>
            </a:r>
            <a:r>
              <a:rPr lang="en-IN" altLang="en-US" sz="1800">
                <a:sym typeface="+mn-ea"/>
              </a:rPr>
              <a:t>loop evaluates the </a:t>
            </a:r>
            <a:r>
              <a:rPr lang="en-IN" altLang="en-US" sz="1800" b="1">
                <a:sym typeface="+mn-ea"/>
              </a:rPr>
              <a:t>condition</a:t>
            </a:r>
            <a:endParaRPr lang="en-IN" altLang="en-US" sz="1800">
              <a:sym typeface="+mn-ea"/>
            </a:endParaRPr>
          </a:p>
          <a:p>
            <a:pPr algn="just"/>
            <a:r>
              <a:rPr lang="en-IN" altLang="en-US" sz="1800">
                <a:sym typeface="+mn-ea"/>
              </a:rPr>
              <a:t>If the </a:t>
            </a:r>
            <a:r>
              <a:rPr lang="en-IN" altLang="en-US" sz="1800" b="1">
                <a:sym typeface="+mn-ea"/>
              </a:rPr>
              <a:t>condition </a:t>
            </a:r>
            <a:r>
              <a:rPr lang="en-IN" altLang="en-US" sz="1800">
                <a:sym typeface="+mn-ea"/>
              </a:rPr>
              <a:t>evaluates to </a:t>
            </a:r>
            <a:r>
              <a:rPr lang="en-IN" altLang="en-US" sz="1800" b="1">
                <a:sym typeface="+mn-ea"/>
              </a:rPr>
              <a:t>True</a:t>
            </a:r>
            <a:r>
              <a:rPr lang="en-IN" altLang="en-US" sz="1800">
                <a:sym typeface="+mn-ea"/>
              </a:rPr>
              <a:t>, the code inside the </a:t>
            </a:r>
            <a:r>
              <a:rPr lang="en-IN" altLang="en-US" sz="1800" b="1">
                <a:sym typeface="+mn-ea"/>
              </a:rPr>
              <a:t>while </a:t>
            </a:r>
            <a:r>
              <a:rPr lang="en-IN" altLang="en-US" sz="1800">
                <a:sym typeface="+mn-ea"/>
              </a:rPr>
              <a:t>loop is executed.</a:t>
            </a:r>
            <a:endParaRPr lang="en-IN" altLang="en-US" sz="1800">
              <a:sym typeface="+mn-ea"/>
            </a:endParaRPr>
          </a:p>
          <a:p>
            <a:pPr algn="just"/>
            <a:r>
              <a:rPr lang="en-IN" altLang="en-US" sz="1800" b="1">
                <a:sym typeface="+mn-ea"/>
              </a:rPr>
              <a:t>condition </a:t>
            </a:r>
            <a:r>
              <a:rPr lang="en-IN" altLang="en-US" sz="1800">
                <a:sym typeface="+mn-ea"/>
              </a:rPr>
              <a:t>is evaluated again.</a:t>
            </a:r>
            <a:endParaRPr lang="en-IN" altLang="en-US" sz="1800">
              <a:sym typeface="+mn-ea"/>
            </a:endParaRPr>
          </a:p>
          <a:p>
            <a:pPr algn="just"/>
            <a:r>
              <a:rPr lang="en-IN" altLang="en-US" sz="1800">
                <a:sym typeface="+mn-ea"/>
              </a:rPr>
              <a:t>This process continues until the condition is </a:t>
            </a:r>
            <a:r>
              <a:rPr lang="en-IN" altLang="en-US" sz="1800" b="1">
                <a:sym typeface="+mn-ea"/>
              </a:rPr>
              <a:t>False</a:t>
            </a:r>
            <a:r>
              <a:rPr lang="en-IN" altLang="en-US" sz="1800">
                <a:sym typeface="+mn-ea"/>
              </a:rPr>
              <a:t>.</a:t>
            </a:r>
            <a:endParaRPr lang="en-IN" altLang="en-US" sz="1800">
              <a:sym typeface="+mn-ea"/>
            </a:endParaRPr>
          </a:p>
          <a:p>
            <a:pPr algn="just"/>
            <a:r>
              <a:rPr lang="en-IN" altLang="en-US" sz="1800">
                <a:sym typeface="+mn-ea"/>
              </a:rPr>
              <a:t>When </a:t>
            </a:r>
            <a:r>
              <a:rPr lang="en-IN" altLang="en-US" sz="1800" b="1">
                <a:sym typeface="+mn-ea"/>
              </a:rPr>
              <a:t>condition </a:t>
            </a:r>
            <a:r>
              <a:rPr lang="en-IN" altLang="en-US" sz="1800">
                <a:sym typeface="+mn-ea"/>
              </a:rPr>
              <a:t>evaluates to </a:t>
            </a:r>
            <a:r>
              <a:rPr lang="en-IN" altLang="en-US" sz="1800" b="1">
                <a:sym typeface="+mn-ea"/>
              </a:rPr>
              <a:t>False</a:t>
            </a:r>
            <a:r>
              <a:rPr lang="en-IN" altLang="en-US" sz="1800">
                <a:sym typeface="+mn-ea"/>
              </a:rPr>
              <a:t>, the loop stops.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7420" y="1685925"/>
            <a:ext cx="2073275" cy="63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while condition: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# statements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86090" y="3661410"/>
            <a:ext cx="3921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IN" altLang="en-US" b="1" u="sng">
                <a:sym typeface="+mn-ea"/>
              </a:rPr>
              <a:t>Example </a:t>
            </a:r>
            <a:r>
              <a:rPr lang="en-IN" altLang="en-US" b="1">
                <a:sym typeface="+mn-ea"/>
              </a:rPr>
              <a:t>: python while loop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8805" y="4095750"/>
            <a:ext cx="3656330" cy="23031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program to display numbers from 1 to 5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initialise the variable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 = 1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 = 5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# while loop from i=1 to 5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while i&lt;=5: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print(i)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i = i + 1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77470" y="4590415"/>
          <a:ext cx="800862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0"/>
                <a:gridCol w="2669540"/>
                <a:gridCol w="266954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Variable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Condition: i &lt;= 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Action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 = 1  </a:t>
                      </a:r>
                      <a:r>
                        <a:rPr lang="en-US" sz="1400">
                          <a:sym typeface="+mn-ea"/>
                        </a:rPr>
                        <a:t>n = 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1 is printed. i is increased to 2.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i = 2  </a:t>
                      </a:r>
                      <a:r>
                        <a:rPr lang="en-IN" altLang="en-US" sz="1400">
                          <a:sym typeface="+mn-ea"/>
                        </a:rPr>
                        <a:t>n = 5</a:t>
                      </a:r>
                      <a:endParaRPr lang="en-I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 is printed. i is increased to 3.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 = 3  </a:t>
                      </a:r>
                      <a:r>
                        <a:rPr lang="en-IN" altLang="en-US" sz="1400"/>
                        <a:t>n = 5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is printed. i is increased to 4.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i = 4  n = 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4 is printed. i is increased to 5.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i = 5 n = 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5 is printed. i is increased to 6.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i = 6 n = 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False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The loop is terminated.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CONTD.,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952500"/>
            <a:ext cx="10972800" cy="4953000"/>
          </a:xfrm>
        </p:spPr>
        <p:txBody>
          <a:bodyPr/>
          <a:p>
            <a:r>
              <a:rPr lang="en-IN" altLang="en-US" sz="1800" b="1" u="sng"/>
              <a:t>Python for vs while Loops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The </a:t>
            </a:r>
            <a:r>
              <a:rPr lang="en-IN" altLang="en-US" sz="1800" b="1"/>
              <a:t>for loop</a:t>
            </a:r>
            <a:r>
              <a:rPr lang="en-IN" altLang="en-US" sz="1800"/>
              <a:t> is usually used when the number of iterations is known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Then </a:t>
            </a:r>
            <a:r>
              <a:rPr lang="en-IN" altLang="en-US" sz="1800" b="1"/>
              <a:t>while loop</a:t>
            </a:r>
            <a:r>
              <a:rPr lang="en-IN" altLang="en-US" sz="1800"/>
              <a:t> is usually used when the number of iterations is unknown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r>
              <a:rPr lang="en-IN" altLang="en-US" sz="1800" b="1" u="sng"/>
              <a:t>BREAK,CONTINUE &amp; PASS statments</a:t>
            </a:r>
            <a:endParaRPr lang="en-IN" altLang="en-US" sz="1800" b="1" u="sng"/>
          </a:p>
          <a:p>
            <a:pPr marL="0" indent="0">
              <a:buNone/>
            </a:pPr>
            <a:r>
              <a:rPr lang="en-IN" altLang="en-US" sz="1800" b="1" u="sng"/>
              <a:t>BREAK </a:t>
            </a:r>
            <a:r>
              <a:rPr lang="en-IN" altLang="en-US" sz="1800"/>
              <a:t>: The break statement is used to terminate the loop immediately when it is encountered.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r>
              <a:rPr lang="en-IN" altLang="en-US" sz="1800" b="1" u="sng"/>
              <a:t>CONTINUE</a:t>
            </a:r>
            <a:r>
              <a:rPr lang="en-IN" altLang="en-US" sz="1800"/>
              <a:t> : The continue statement is used to skip the current iteration of the loop and the control flow of the program goes to the next iteration.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r>
              <a:rPr lang="en-IN" altLang="en-US" sz="1800" b="1" u="sng"/>
              <a:t>PASS</a:t>
            </a:r>
            <a:r>
              <a:rPr lang="en-IN" altLang="en-US" sz="1800"/>
              <a:t> : In Python programming, the pass statement is a null statement which can be used as a placeholder for future code.</a:t>
            </a:r>
            <a:endParaRPr lang="en-IN" altLang="en-US" sz="1800"/>
          </a:p>
          <a:p>
            <a:pPr marL="0" indent="0">
              <a:buNone/>
            </a:pPr>
            <a:endParaRPr lang="en-IN" altLang="en-US" sz="1800" b="1"/>
          </a:p>
          <a:p>
            <a:pPr marL="0" indent="0">
              <a:buNone/>
            </a:pPr>
            <a:r>
              <a:rPr lang="en-IN" altLang="en-US" sz="1800"/>
              <a:t>Suppose we have a loop or a function that is not implemented yet, but we want to implement it in the future. In such cases, we can use the pass statement.</a:t>
            </a:r>
            <a:endParaRPr lang="en-IN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10238740" y="2847340"/>
            <a:ext cx="93091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break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38740" y="4721860"/>
            <a:ext cx="93091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pass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38740" y="3888740"/>
            <a:ext cx="93091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continue</a:t>
            </a:r>
            <a:endParaRPr kumimoji="0" lang="en-I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ROAD MAP TO LEARN DATA SCIENCE</a:t>
            </a: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265430" y="2533015"/>
          <a:ext cx="11393805" cy="2659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zoom dir="in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FUNCTIONS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3200" b="1"/>
              <a:t>PYTHON - </a:t>
            </a:r>
            <a:r>
              <a:rPr lang="en-IN" altLang="en-US" sz="3200" b="1"/>
              <a:t>FUNCTIONS</a:t>
            </a:r>
            <a:endParaRPr lang="en-IN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012190"/>
            <a:ext cx="11240770" cy="5309235"/>
          </a:xfrm>
        </p:spPr>
        <p:txBody>
          <a:bodyPr/>
          <a:p>
            <a:pPr marL="0" indent="0">
              <a:buNone/>
            </a:pPr>
            <a:r>
              <a:rPr lang="en-IN" altLang="en-US" sz="1800">
                <a:sym typeface="+mn-ea"/>
              </a:rPr>
              <a:t>A function is a block of code that performs a specific task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Suppose, you need to create a program to create a circle and color it. You can create two functions to solve the mentioned problem: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	- create a circle function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	- create a color function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Dividing a complex problem into smaller chunks makes our program easy to understand and reuse.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 b="1" u="sng">
                <a:sym typeface="+mn-ea"/>
              </a:rPr>
              <a:t>Types of function</a:t>
            </a:r>
            <a:endParaRPr lang="en-IN" altLang="en-US" sz="1800" b="1" u="sng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There are two types of function in Python programming: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endParaRPr lang="en-IN" altLang="en-US" sz="1800">
              <a:sym typeface="+mn-ea"/>
            </a:endParaRPr>
          </a:p>
          <a:p>
            <a:pPr>
              <a:buAutoNum type="arabicPeriod"/>
            </a:pPr>
            <a:r>
              <a:rPr lang="en-IN" altLang="en-US" sz="1800" b="1">
                <a:sym typeface="+mn-ea"/>
              </a:rPr>
              <a:t>Standard library functions</a:t>
            </a:r>
            <a:r>
              <a:rPr lang="en-IN" altLang="en-US" sz="1800">
                <a:sym typeface="+mn-ea"/>
              </a:rPr>
              <a:t> - These are built-in functions in Python that are available to use.</a:t>
            </a:r>
            <a:endParaRPr lang="en-IN" altLang="en-US" sz="1800">
              <a:sym typeface="+mn-ea"/>
            </a:endParaRPr>
          </a:p>
          <a:p>
            <a:pPr>
              <a:buAutoNum type="arabicPeriod"/>
            </a:pPr>
            <a:r>
              <a:rPr lang="en-IN" altLang="en-US" sz="1800" b="1">
                <a:sym typeface="+mn-ea"/>
              </a:rPr>
              <a:t>User-defined functions</a:t>
            </a:r>
            <a:r>
              <a:rPr lang="en-IN" altLang="en-US" sz="1800">
                <a:sym typeface="+mn-ea"/>
              </a:rPr>
              <a:t> - We can create our own functions based on our requirements</a:t>
            </a:r>
            <a:endParaRPr lang="en-IN" altLang="en-US" sz="1800">
              <a:sym typeface="+mn-ea"/>
            </a:endParaRPr>
          </a:p>
        </p:txBody>
      </p:sp>
    </p:spTree>
  </p:cSld>
  <p:clrMapOvr>
    <a:masterClrMapping/>
  </p:clrMapOvr>
  <p:transition>
    <p:zoom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MODULES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b="1"/>
              <a:t>PYTHON - OOPS ?</a:t>
            </a:r>
            <a:endParaRPr lang="en-IN" altLang="en-US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2400" b="1"/>
              <a:t>PYTHON - EXCEPTION HANDLING ?</a:t>
            </a:r>
            <a:endParaRPr lang="en-IN" altLang="en-US" sz="2400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95" y="3137535"/>
            <a:ext cx="5744210" cy="582930"/>
          </a:xfrm>
          <a:solidFill>
            <a:schemeClr val="bg1">
              <a:lumMod val="65000"/>
            </a:schemeClr>
          </a:solidFill>
        </p:spPr>
        <p:txBody>
          <a:bodyPr/>
          <a:p>
            <a:pPr algn="ctr"/>
            <a:r>
              <a:rPr lang="en-IN" altLang="en-US" sz="2400" b="1"/>
              <a:t>PYTHON - FILE HANDLING ?</a:t>
            </a:r>
            <a:endParaRPr lang="en-IN" altLang="en-US" sz="2400" b="1"/>
          </a:p>
        </p:txBody>
      </p:sp>
      <p:sp>
        <p:nvSpPr>
          <p:cNvPr id="4" name="Frame 3"/>
          <p:cNvSpPr/>
          <p:nvPr/>
        </p:nvSpPr>
        <p:spPr>
          <a:xfrm>
            <a:off x="2889885" y="2855595"/>
            <a:ext cx="6411595" cy="1147445"/>
          </a:xfrm>
          <a:prstGeom prst="frame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595" y="190500"/>
            <a:ext cx="9869805" cy="5829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MIDDLE-LEVEL PROGRAMMING LANGUAGE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418570" cy="49530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2800"/>
              <a:t>Middle-Level Programming Langauge lies between the low-level programming language and high-level programming language</a:t>
            </a:r>
            <a:endParaRPr lang="en-US" sz="2800"/>
          </a:p>
          <a:p>
            <a:pPr>
              <a:lnSpc>
                <a:spcPct val="130000"/>
              </a:lnSpc>
            </a:pPr>
            <a:r>
              <a:rPr lang="en-US" sz="2800"/>
              <a:t>It is also known as the intermediate programming language and pseudo language</a:t>
            </a:r>
            <a:endParaRPr lang="en-US" sz="2800"/>
          </a:p>
          <a:p>
            <a:pPr>
              <a:lnSpc>
                <a:spcPct val="130000"/>
              </a:lnSpc>
            </a:pPr>
            <a:r>
              <a:rPr lang="en-US" sz="2800"/>
              <a:t>A middle-level programming language's advantages are that it supports the features of high-level programming, it is a user-friendly language and closely related to the machine language and human language</a:t>
            </a:r>
            <a:endParaRPr lang="en-US" sz="2800"/>
          </a:p>
        </p:txBody>
      </p:sp>
    </p:spTree>
  </p:cSld>
  <p:clrMapOvr>
    <a:masterClrMapping/>
  </p:clrMapOvr>
  <p:transition>
    <p:zoom dir="in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MODULE-2 : DATA CLEANING AND EXPLORATION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Wave 3"/>
          <p:cNvSpPr/>
          <p:nvPr/>
        </p:nvSpPr>
        <p:spPr>
          <a:xfrm>
            <a:off x="3952240" y="1334135"/>
            <a:ext cx="3577590" cy="1459230"/>
          </a:xfrm>
          <a:prstGeom prst="wav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PYTHON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Frame 4"/>
          <p:cNvSpPr/>
          <p:nvPr/>
        </p:nvSpPr>
        <p:spPr>
          <a:xfrm>
            <a:off x="853440" y="3499485"/>
            <a:ext cx="10963910" cy="2047240"/>
          </a:xfrm>
          <a:prstGeom prst="frame">
            <a:avLst/>
          </a:prstGeom>
          <a:solidFill>
            <a:schemeClr val="bg2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JUPYTER NOTEBOOK ?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935" y="1334135"/>
            <a:ext cx="1530350" cy="171450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JUPYTER NOTEBOOK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Jupyter notebook used to be called as ipython notebook before.</a:t>
            </a:r>
            <a:endParaRPr lang="en-US"/>
          </a:p>
          <a:p>
            <a:r>
              <a:rPr lang="en-US"/>
              <a:t>Jupyter notebook has three essential components</a:t>
            </a:r>
            <a:endParaRPr lang="en-US"/>
          </a:p>
          <a:p>
            <a:pPr marL="0" indent="0">
              <a:buNone/>
            </a:pPr>
            <a:r>
              <a:rPr lang="en-US"/>
              <a:t>	1. Live Code</a:t>
            </a:r>
            <a:endParaRPr lang="en-US"/>
          </a:p>
          <a:p>
            <a:pPr marL="0" indent="0">
              <a:buNone/>
            </a:pPr>
            <a:r>
              <a:rPr lang="en-US"/>
              <a:t>	2. Visualization</a:t>
            </a:r>
            <a:endParaRPr lang="en-US"/>
          </a:p>
          <a:p>
            <a:pPr marL="0" indent="0">
              <a:buNone/>
            </a:pPr>
            <a:r>
              <a:rPr lang="en-US"/>
              <a:t>	3. Rich in texting</a:t>
            </a:r>
            <a:endParaRPr lang="en-US"/>
          </a:p>
          <a:p>
            <a:r>
              <a:rPr lang="en-US"/>
              <a:t>DEF: Jupyter Notebook is a web application that allows you to run live code, embed visualization and explanatory text all in one place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SECTION-1</a:t>
            </a:r>
            <a:r>
              <a:rPr lang="en-US"/>
              <a:t> : CONCEPTS IN DATA SCIENCE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Module-1 : Learn Programming Language (Python or R) to collect insights from data</a:t>
            </a:r>
            <a:endParaRPr lang="en-US" sz="2800"/>
          </a:p>
          <a:p>
            <a:r>
              <a:rPr lang="en-US" sz="2800"/>
              <a:t>Module-2 : NumPy and Pandas (Data cleaning and Data Exploration)</a:t>
            </a:r>
            <a:endParaRPr lang="en-US" sz="2800"/>
          </a:p>
          <a:p>
            <a:r>
              <a:rPr lang="en-US" sz="2800"/>
              <a:t>Module-3 : Matplotlib (Data Visualization)</a:t>
            </a:r>
            <a:endParaRPr lang="en-US" sz="2800"/>
          </a:p>
          <a:p>
            <a:r>
              <a:rPr lang="en-US" sz="2800"/>
              <a:t>Module-4 : Basic Understanding On SQL to retrieve data</a:t>
            </a:r>
            <a:endParaRPr lang="en-US" sz="2800"/>
          </a:p>
          <a:p>
            <a:r>
              <a:rPr lang="en-US" sz="2800"/>
              <a:t>Module-5 : Basic Understanding On Math &amp; Statistics to analyze data</a:t>
            </a:r>
            <a:endParaRPr lang="en-US" sz="2800"/>
          </a:p>
          <a:p>
            <a:r>
              <a:rPr lang="en-US" sz="2800"/>
              <a:t>Module-6 : Machine Learning (SK-Learn) [ Evaluate Model Performance ]</a:t>
            </a:r>
            <a:endParaRPr lang="en-US" sz="2800"/>
          </a:p>
          <a:p>
            <a:r>
              <a:rPr lang="en-US" sz="2800"/>
              <a:t>Module-7 : Deep Learning [ Perform hyper parameter tuning ]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ransition>
    <p:zoom dir="in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3952240" y="1334135"/>
            <a:ext cx="3577590" cy="1459230"/>
          </a:xfrm>
          <a:prstGeom prst="wav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PYTHON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Frame 4"/>
          <p:cNvSpPr/>
          <p:nvPr/>
        </p:nvSpPr>
        <p:spPr>
          <a:xfrm>
            <a:off x="853440" y="3499485"/>
            <a:ext cx="10963910" cy="2047240"/>
          </a:xfrm>
          <a:prstGeom prst="frame">
            <a:avLst/>
          </a:prstGeom>
          <a:solidFill>
            <a:schemeClr val="bg2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ANACONDA ? HOW TO INSTALL IT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5345" y="1206500"/>
            <a:ext cx="1837055" cy="205295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ANACONDA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Anaconda is a bundle of some popular python packages and package manager called conda (similar to pip)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Now these packages are very popular in data science communities some of these packages are numpy, scipy, jupyter, nltk, scikit-learn etc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If we are having a plain python installed on our machine then in order to install all these packages we have to run pip and in usually install these packages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If we install anaconda we can get all of these packages in one shot - so it give's us more convenience than pip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CONDA vs PIP</a:t>
            </a:r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Conda is a package manager similar to pip</a:t>
            </a:r>
            <a:endParaRPr lang="en-US"/>
          </a:p>
          <a:p>
            <a:r>
              <a:rPr lang="en-US"/>
              <a:t>Conda allows you to install non-python dependencies such as MKL, LLVM, HDF5 etc.,</a:t>
            </a:r>
            <a:endParaRPr lang="en-US"/>
          </a:p>
          <a:p>
            <a:r>
              <a:rPr lang="en-US"/>
              <a:t>PIP can only install python dependencies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02995" y="3731260"/>
            <a:ext cx="1047877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b="1"/>
              <a:t>TYPE “conda list” in command prompt - it list out all the packages that we got with out anaconda installation</a:t>
            </a:r>
            <a:endParaRPr lang="en-US" b="1"/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27011</Words>
  <Application>WPS Presentation</Application>
  <PresentationFormat>Widescreen</PresentationFormat>
  <Paragraphs>1272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0" baseType="lpstr">
      <vt:lpstr>Arial</vt:lpstr>
      <vt:lpstr>SimSun</vt:lpstr>
      <vt:lpstr>Wingdings</vt:lpstr>
      <vt:lpstr>Arial Black</vt:lpstr>
      <vt:lpstr>Microsoft YaHei</vt:lpstr>
      <vt:lpstr>Arial Unicode MS</vt:lpstr>
      <vt:lpstr>Calibri</vt:lpstr>
      <vt:lpstr>Blue Waves</vt:lpstr>
      <vt:lpstr>DATA SCIENCE AND PYTHON</vt:lpstr>
      <vt:lpstr>DATA SCIENCE ?</vt:lpstr>
      <vt:lpstr>ILLUSTRATION </vt:lpstr>
      <vt:lpstr>What is Data Science ?</vt:lpstr>
      <vt:lpstr>NEED OF DATA SCIENCE</vt:lpstr>
      <vt:lpstr>HOW TO USE DATA SCIENCE ?</vt:lpstr>
      <vt:lpstr>MYTHS IN DATA SCIENCE LEARNING PATH</vt:lpstr>
      <vt:lpstr>MYTHS IN DATA SCIENCE LEARNING PATH</vt:lpstr>
      <vt:lpstr>SECTION-1 : CONCEPTS IN DATA SCIENCE</vt:lpstr>
      <vt:lpstr>IDE: INTEGRATED DEVELOPMENT ENVIRONMENT</vt:lpstr>
      <vt:lpstr>CONCEPTS NEED TO FOCUS IN PYTHON</vt:lpstr>
      <vt:lpstr>CONCEPTS NEED TO FOCUS IN  DATA CLEANING AND EXPLORATION</vt:lpstr>
      <vt:lpstr>CONCEPTS NEED TO FOCUS IN DATA VISUALIZATION</vt:lpstr>
      <vt:lpstr>CONCEPTS NEED TO FOCUS IN SQL</vt:lpstr>
      <vt:lpstr>CONCEPTS NEED TO FOCUS ON MATH &amp; STATISTICS</vt:lpstr>
      <vt:lpstr>CONCEPTS NEED TO FOCUS IN MACHINE LEARNING</vt:lpstr>
      <vt:lpstr>CONCEPTS NEED TO FOCUS IN DEEP LEARNING</vt:lpstr>
      <vt:lpstr>REQUIRED TOOLS </vt:lpstr>
      <vt:lpstr>LETS DIVE INTO THE OCEAN !</vt:lpstr>
      <vt:lpstr>PYTHON ?</vt:lpstr>
      <vt:lpstr>What is Python ?</vt:lpstr>
      <vt:lpstr>LANGUAGE ?</vt:lpstr>
      <vt:lpstr>What is Language ?</vt:lpstr>
      <vt:lpstr>PROGRAMMING ?</vt:lpstr>
      <vt:lpstr>What is Programming Language ?</vt:lpstr>
      <vt:lpstr>TYPES OF PROGRAMMING LANGUAGE</vt:lpstr>
      <vt:lpstr>LOW-LEVEL LANGUAGE</vt:lpstr>
      <vt:lpstr>MACHINE LANGUAGE</vt:lpstr>
      <vt:lpstr>ASSEMBLY LANGUAGE</vt:lpstr>
      <vt:lpstr>HIGH-LEVEL PROGRAMMING LANGUAGE</vt:lpstr>
      <vt:lpstr>CONTD</vt:lpstr>
      <vt:lpstr>PYTHON - PREREQUISITES</vt:lpstr>
      <vt:lpstr>PYTHON INTRO</vt:lpstr>
      <vt:lpstr>PYTHON - VARIABLES ?</vt:lpstr>
      <vt:lpstr>PYTHON - VARIABLES</vt:lpstr>
      <vt:lpstr>CONTD</vt:lpstr>
      <vt:lpstr>CONTD</vt:lpstr>
      <vt:lpstr>PYTHON COMMENTS</vt:lpstr>
      <vt:lpstr>PYTHON - DATA TYPES ?</vt:lpstr>
      <vt:lpstr>PYTHON-DATA TYPES</vt:lpstr>
      <vt:lpstr>PYTHON-DATA TYPES</vt:lpstr>
      <vt:lpstr>CONTD.,</vt:lpstr>
      <vt:lpstr>PYTHON - NUMBERS ?</vt:lpstr>
      <vt:lpstr>DATA TYPES - NUMBERS</vt:lpstr>
      <vt:lpstr>CONTD.,</vt:lpstr>
      <vt:lpstr>PYTHON - STRINGS ?</vt:lpstr>
      <vt:lpstr>DATA TYPES - STRINGS</vt:lpstr>
      <vt:lpstr>CONTD.,</vt:lpstr>
      <vt:lpstr>PYTHON - LISTS ?</vt:lpstr>
      <vt:lpstr>DATA TYPES - STRINGS</vt:lpstr>
      <vt:lpstr>PYTHON - DICTIONARIES and TUPLES ?</vt:lpstr>
      <vt:lpstr>DATA TYPES - LISTS</vt:lpstr>
      <vt:lpstr>PYTHON - TUPLES ?</vt:lpstr>
      <vt:lpstr>DATA TYPES - TUPLES</vt:lpstr>
      <vt:lpstr>DATA TYPES - DICT</vt:lpstr>
      <vt:lpstr>PYTHON - DICTIONARY ?</vt:lpstr>
      <vt:lpstr>DATA TYPES - DICT</vt:lpstr>
      <vt:lpstr>DATA TYPES - SET</vt:lpstr>
      <vt:lpstr>PYTHON - TYPE CONVERSION</vt:lpstr>
      <vt:lpstr>PYTHON - TYPE CONVERSION</vt:lpstr>
      <vt:lpstr>CONTD.,</vt:lpstr>
      <vt:lpstr>CONTD.,</vt:lpstr>
      <vt:lpstr>PYTHON - BASIC INPUT/OUTPUT OPERATIONS</vt:lpstr>
      <vt:lpstr>PYTHON - BASIC INPUT/OUTPUT OPERATIONS</vt:lpstr>
      <vt:lpstr>PYTHON - BASIC INPUT/OUTPUT OPERATIONS</vt:lpstr>
      <vt:lpstr>PYTHON - OPERATORS</vt:lpstr>
      <vt:lpstr>PYTHON - OPERATORS</vt:lpstr>
      <vt:lpstr>PYTHON - OPERATORS</vt:lpstr>
      <vt:lpstr>PYTHON - OPERATORS</vt:lpstr>
      <vt:lpstr>PYTHON - OPERATORS</vt:lpstr>
      <vt:lpstr>PYTHON - OPERATORS</vt:lpstr>
      <vt:lpstr>PYTHON - CONDITIONAL STATEMENTS ?</vt:lpstr>
      <vt:lpstr>PYTHON - OPERATORS</vt:lpstr>
      <vt:lpstr>PYTHON - CONDITIONAL STATEMENTS</vt:lpstr>
      <vt:lpstr>PYTHON - LOOPS ?</vt:lpstr>
      <vt:lpstr>PYTHON - CONDITIONAL STEMENTS</vt:lpstr>
      <vt:lpstr>PYTHON - CONTROL FLOW STEMENTS</vt:lpstr>
      <vt:lpstr>PYTHON - CONTROL FLOW STEMENTS</vt:lpstr>
      <vt:lpstr>PowerPoint 演示文稿</vt:lpstr>
      <vt:lpstr>PYTHON - FUNCTIONS ?</vt:lpstr>
      <vt:lpstr>PYTHON - CONTROL FLOW STEMENTS</vt:lpstr>
      <vt:lpstr>PYTHON - MODULES ?</vt:lpstr>
      <vt:lpstr>PYTHON - OOPS ?</vt:lpstr>
      <vt:lpstr>PYTHON - EXCEPTION HANDLING ?</vt:lpstr>
      <vt:lpstr>PYTHON - FILE HANDLING ?</vt:lpstr>
      <vt:lpstr>PowerPoint 演示文稿</vt:lpstr>
      <vt:lpstr>MIDDLE-LEVEL PROGRAMMING LANGUAGE</vt:lpstr>
      <vt:lpstr>MODULE-2 : DATA CLEANING AND EXPLORATION</vt:lpstr>
      <vt:lpstr>WHAT IS JUPYTER NOTEBOOK ?</vt:lpstr>
      <vt:lpstr>PowerPoint 演示文稿</vt:lpstr>
      <vt:lpstr>WHAT IS ANACONDA ?</vt:lpstr>
      <vt:lpstr>CONDA vs PIP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PYTHON</dc:title>
  <dc:creator>cool person</dc:creator>
  <cp:lastModifiedBy>cool person</cp:lastModifiedBy>
  <cp:revision>10</cp:revision>
  <dcterms:created xsi:type="dcterms:W3CDTF">2023-01-19T15:57:00Z</dcterms:created>
  <dcterms:modified xsi:type="dcterms:W3CDTF">2023-01-29T07:52:38Z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