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D5AE-06E2-4508-A51F-C81B6FDAA234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Swaminathan</a:t>
            </a:r>
            <a:r>
              <a:rPr lang="en-US" dirty="0" smtClean="0"/>
              <a:t> 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3" y="40732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Aum</a:t>
            </a:r>
            <a:r>
              <a:rPr lang="en-US" dirty="0" smtClean="0"/>
              <a:t> </a:t>
            </a:r>
            <a:r>
              <a:rPr lang="en-US" dirty="0" err="1" smtClean="0"/>
              <a:t>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6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Max Heap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6991693" y="421154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357443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1864816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3170721" y="55006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3037" y="447217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556612" cy="101637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74993" y="3171858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7488" y="32545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8896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2438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52670" y="4448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1527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17008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8900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24381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8448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23929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25069" y="441834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50550" y="44211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87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3242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376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65313" y="463019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60575" y="447494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37541" y="443774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7785" y="464958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4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94313" y="2635135"/>
            <a:ext cx="906088" cy="368531"/>
            <a:chOff x="1313411" y="2252749"/>
            <a:chExt cx="906088" cy="368531"/>
          </a:xfrm>
        </p:grpSpPr>
        <p:sp>
          <p:nvSpPr>
            <p:cNvPr id="5" name="Rectangle 4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86688" y="2627160"/>
            <a:ext cx="886288" cy="368194"/>
            <a:chOff x="3105786" y="224477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069766" y="2809702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843056" y="2635135"/>
            <a:ext cx="906088" cy="368869"/>
            <a:chOff x="4862154" y="2252749"/>
            <a:chExt cx="906088" cy="368869"/>
          </a:xfrm>
        </p:grpSpPr>
        <p:sp>
          <p:nvSpPr>
            <p:cNvPr id="11" name="Rectangle 1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618509" y="2812811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20819" y="280658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635431" y="2635134"/>
            <a:ext cx="885270" cy="365761"/>
            <a:chOff x="6654529" y="2252748"/>
            <a:chExt cx="885270" cy="365761"/>
          </a:xfrm>
        </p:grpSpPr>
        <p:sp>
          <p:nvSpPr>
            <p:cNvPr id="13" name="Rectangle 12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94313" y="222781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2920" y="24051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695" y="22472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302" y="242454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425" y="223889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7032" y="241623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1051" y="2147457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63146" y="2330337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9433" y="174013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19994" y="224997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3" y="3832389"/>
            <a:ext cx="7230483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Circularly Linked List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94313" y="2635135"/>
            <a:ext cx="906088" cy="368531"/>
            <a:chOff x="1313411" y="2252749"/>
            <a:chExt cx="906088" cy="368531"/>
          </a:xfrm>
        </p:grpSpPr>
        <p:sp>
          <p:nvSpPr>
            <p:cNvPr id="5" name="Rectangle 4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86688" y="2627160"/>
            <a:ext cx="886288" cy="368194"/>
            <a:chOff x="3105786" y="224477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069766" y="2809702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843056" y="2635135"/>
            <a:ext cx="906088" cy="368869"/>
            <a:chOff x="4862154" y="2252749"/>
            <a:chExt cx="906088" cy="368869"/>
          </a:xfrm>
        </p:grpSpPr>
        <p:sp>
          <p:nvSpPr>
            <p:cNvPr id="11" name="Rectangle 1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618509" y="2812811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20819" y="280658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35431" y="2635135"/>
            <a:ext cx="606829" cy="36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45029" y="2635134"/>
            <a:ext cx="275672" cy="36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94313" y="222781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2920" y="24051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695" y="22472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302" y="242454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425" y="223889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7032" y="241623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1051" y="2147457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63146" y="2330337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9433" y="172350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19994" y="224997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379228" y="2815583"/>
            <a:ext cx="0" cy="476257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12571" y="3291840"/>
            <a:ext cx="5766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 flipH="1" flipV="1">
            <a:off x="2597728" y="3000895"/>
            <a:ext cx="14844" cy="29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6" y="3926309"/>
            <a:ext cx="723048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2136367" y="27292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128520" y="2864208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edefined Process 36"/>
          <p:cNvSpPr/>
          <p:nvPr/>
        </p:nvSpPr>
        <p:spPr>
          <a:xfrm>
            <a:off x="4145442" y="273358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defined Process 40"/>
          <p:cNvSpPr/>
          <p:nvPr/>
        </p:nvSpPr>
        <p:spPr>
          <a:xfrm>
            <a:off x="6161645" y="2742096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edefined Process 45"/>
          <p:cNvSpPr/>
          <p:nvPr/>
        </p:nvSpPr>
        <p:spPr>
          <a:xfrm>
            <a:off x="8170720" y="27463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181395" y="3047088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37708" y="286731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190583" y="3050196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146909" y="2861093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99784" y="3043973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25404" y="2861093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62128" y="3013493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29248" y="2200104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91343" y="2382984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69317" y="180109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9252" y="234419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6172" y="247996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47255" y="300643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17078" y="235527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3998" y="24910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45081" y="301752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45373" y="234696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62293" y="248273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73376" y="300920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28347" y="2194562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9225079" y="2377442"/>
            <a:ext cx="465364" cy="70005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426607" y="1795553"/>
            <a:ext cx="52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tail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2" y="4148808"/>
            <a:ext cx="8846063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19251" y="2094811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9250" y="237424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9250" y="308063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249" y="3368376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70257" y="2430846"/>
            <a:ext cx="3108" cy="63931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13026" y="396523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3025" y="424568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4031" y="3415193"/>
            <a:ext cx="0" cy="53889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22359" y="489762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22358" y="517807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64031" y="4306027"/>
            <a:ext cx="9334" cy="58185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33184" y="521359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96242" y="2067102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38352" y="2252753"/>
            <a:ext cx="964277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6311" y="169303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5835" y="203661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2716" y="2488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8606" y="302859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15487" y="348025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1377" y="391252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18258" y="445562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4144" y="48213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70" y="1600041"/>
            <a:ext cx="2706859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94313" y="2019993"/>
            <a:ext cx="906088" cy="368531"/>
            <a:chOff x="1313411" y="2252749"/>
            <a:chExt cx="906088" cy="368531"/>
          </a:xfrm>
        </p:grpSpPr>
        <p:sp>
          <p:nvSpPr>
            <p:cNvPr id="32" name="Rectangle 31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86688" y="2012018"/>
            <a:ext cx="886288" cy="368194"/>
            <a:chOff x="3105786" y="2244774"/>
            <a:chExt cx="886288" cy="368194"/>
          </a:xfrm>
        </p:grpSpPr>
        <p:sp>
          <p:nvSpPr>
            <p:cNvPr id="35" name="Rectangle 34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3069766" y="2194560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843056" y="2019993"/>
            <a:ext cx="906088" cy="368869"/>
            <a:chOff x="4862154" y="2252749"/>
            <a:chExt cx="906088" cy="368869"/>
          </a:xfrm>
        </p:grpSpPr>
        <p:sp>
          <p:nvSpPr>
            <p:cNvPr id="42" name="Rectangle 41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6618509" y="2197669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20819" y="2191444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635431" y="2019992"/>
            <a:ext cx="885270" cy="365761"/>
            <a:chOff x="6654529" y="2252748"/>
            <a:chExt cx="885270" cy="365761"/>
          </a:xfrm>
        </p:grpSpPr>
        <p:sp>
          <p:nvSpPr>
            <p:cNvPr id="69" name="Rectangle 68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294313" y="161266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02920" y="17900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67695" y="16320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6302" y="180940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88425" y="162375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97032" y="180109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40389" y="2962103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endCxn id="32" idx="2"/>
          </p:cNvCxnSpPr>
          <p:nvPr/>
        </p:nvCxnSpPr>
        <p:spPr>
          <a:xfrm flipV="1">
            <a:off x="2590803" y="2385753"/>
            <a:ext cx="6925" cy="7564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13710" y="332786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19994" y="163483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804859" y="295655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955273" y="2380208"/>
            <a:ext cx="6925" cy="7564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78180" y="3322317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0" y="3893587"/>
            <a:ext cx="6285521" cy="2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8916777" y="550943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174560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2089259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4876791" y="550346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3364" y="4472172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2654" y="4487079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141234" y="4483253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19306" y="466344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3713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84615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68947" y="311047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24420" y="444328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8644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34125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23343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48824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19182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4663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53621" y="5706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79102" y="570958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804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7685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1110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93865" y="591866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8916777" y="550943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174560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2089259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4876791" y="550346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3364" y="4472172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2654" y="4487079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141234" y="4483253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19306" y="466344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3713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84615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68947" y="311047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24420" y="444328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8644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34125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23343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48824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19182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4663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53621" y="5706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79102" y="570958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804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7685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1110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93865" y="591866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Min Heap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6991693" y="421154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357443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1864816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3170721" y="55006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3037" y="447217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556612" cy="101637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74993" y="3171858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7488" y="32545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8896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2438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52670" y="4448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1527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17008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8900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24381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8448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23929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25069" y="441834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50550" y="44211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87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3242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376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65313" y="463019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60575" y="447494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37541" y="443774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7785" y="464958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4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184</Words>
  <Application>Microsoft Office PowerPoint</Application>
  <PresentationFormat>Widescreen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DSA</vt:lpstr>
      <vt:lpstr>Linked List</vt:lpstr>
      <vt:lpstr>Circularly Linked List</vt:lpstr>
      <vt:lpstr>Doubly Linked List</vt:lpstr>
      <vt:lpstr>Stack</vt:lpstr>
      <vt:lpstr>Queue</vt:lpstr>
      <vt:lpstr>Binary Tree</vt:lpstr>
      <vt:lpstr>BST</vt:lpstr>
      <vt:lpstr>Min Heap</vt:lpstr>
      <vt:lpstr>Max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dc:creator>sriram</dc:creator>
  <cp:lastModifiedBy>sriram</cp:lastModifiedBy>
  <cp:revision>57</cp:revision>
  <dcterms:created xsi:type="dcterms:W3CDTF">2019-06-06T05:06:09Z</dcterms:created>
  <dcterms:modified xsi:type="dcterms:W3CDTF">2019-06-06T09:34:13Z</dcterms:modified>
</cp:coreProperties>
</file>