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cfd2f2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cfd2f2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task, however, is difficult for many individual investors, since even an expert has to spend a lot of time and efforts to deal with each asset with professional knowledge.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the asset price sequences often contain a large number of noises, jumps and oscillations.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existing methods use handcraft features, such as moving average and stochastic technical indicators, which, however, perform unsatisfactorily because of poor representation abilities.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recent years, deep neural networks (DNNs) have shown strong representation abilities in modeling sequence data and often lead to better performance. However, it is non-trivial for existing DNNs to directly extract price sequential patterns and asset correlations simultaneously.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expenses incurred when buying or selling a good or service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the cost of managing risks and incurring losses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cfd2f2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cfd2f2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cfd2f2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cfd2f2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Four kinds of prices - open, close, high, low -&gt; for each asset on a given date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 are two general assumptions in this task: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(i) perfect liquidity: each investment can be carried out immediately;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(ii) zero-market-impact: the investment by the agent has no influence on the financial market, i.e., the environment.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Deep Deterministic Policy Gradient (DDPG), since it can directly approximate the deterministic portfolio decision with DNNs.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Reward has - risk sensitive </a:t>
            </a:r>
            <a:r>
              <a:rPr lang="en">
                <a:solidFill>
                  <a:schemeClr val="dk1"/>
                </a:solidFill>
              </a:rPr>
              <a:t>reward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</a:rPr>
              <a:t>transaction</a:t>
            </a:r>
            <a:r>
              <a:rPr lang="en">
                <a:solidFill>
                  <a:schemeClr val="dk1"/>
                </a:solidFill>
              </a:rPr>
              <a:t> cost constraint component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APV - which evaluates the profitability when considering the transaction cost.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Shape ratio - sd of returns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Calmar ratio - which measures the accumulated profit divided by Maximum Drawdown - denotes the biggest loss from a peak to a trough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cfd2f22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cfd2f2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2003.0305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SENSITIVE PORTFOLIO SELECTION USING DEEP RL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Bhargavi M 18PD06</a:t>
            </a:r>
            <a:endParaRPr sz="1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Nikkitha GS 18PD21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 </a:t>
            </a:r>
            <a:r>
              <a:rPr lang="en"/>
              <a:t>selection aims at dynamically allocating the wealth among a set of assets to maximise the long term return.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challenges in portfolio selection are: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Representation of non-stationary price series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Controlling costs in decision-making, since the transaction cost and the risk cost highly affect the practicality of algorithms.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C</a:t>
            </a:r>
            <a:r>
              <a:rPr lang="en" sz="2300"/>
              <a:t>onsidering the challenges of portfolio selection and its dynamic nature, portfolio selection is formulated as a Markov Decision Process (MDP), and it is proposed to build a cost-sensitive portfolio policy network (PPN) to address it via reinforcement learning.</a:t>
            </a:r>
            <a:endParaRPr sz="2300"/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 objectives include:</a:t>
            </a:r>
            <a:endParaRPr sz="2300"/>
          </a:p>
          <a:p>
            <a:pPr indent="-3181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14"/>
              <a:t>To extracting meaningful features, a novel </a:t>
            </a:r>
            <a:r>
              <a:rPr lang="en" sz="2014"/>
              <a:t>two stream</a:t>
            </a:r>
            <a:r>
              <a:rPr lang="en" sz="2014"/>
              <a:t> network architecture is devised to capture both price sequential information and asset correlation information. </a:t>
            </a:r>
            <a:endParaRPr sz="2014"/>
          </a:p>
          <a:p>
            <a:pPr indent="-3181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14"/>
              <a:t>To control both transaction and risk costs, a new cost-sensitive reward function is defined.</a:t>
            </a:r>
            <a:endParaRPr sz="2014"/>
          </a:p>
          <a:p>
            <a:pPr indent="-3181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14"/>
              <a:t>Theoretically analyze the near-optimality of the proposed reward.</a:t>
            </a:r>
            <a:endParaRPr sz="2014"/>
          </a:p>
          <a:p>
            <a:pPr indent="-330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Extensive experiments on real-world datasets demonstrate the effectiveness and superiority of the proposed method in terms of profitability, cost-sensitivity and representation abilities.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- Poloneix API, real world crypto currency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LSTM </a:t>
            </a:r>
            <a:r>
              <a:rPr lang="en"/>
              <a:t>to extract the price sequential pattern of portfolio 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 information net to capture the asset correlation information based on fully convolution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RL algorithm (DDPG) is applied with a cost sensitive </a:t>
            </a:r>
            <a:r>
              <a:rPr lang="en"/>
              <a:t>reward</a:t>
            </a:r>
            <a:r>
              <a:rPr lang="en"/>
              <a:t>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evaluated based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Accumulated portfolio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 ratio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Calmar ratio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Paper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https://arxiv.org/pdf/2003.03051.pdf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