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41667-B22E-8B42-A68D-84BC3791F282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9CBDB-C3EF-A443-A593-405F448DE565}">
      <dgm:prSet phldrT="[Text]"/>
      <dgm:spPr/>
      <dgm:t>
        <a:bodyPr/>
        <a:lstStyle/>
        <a:p>
          <a:r>
            <a:rPr lang="en-US" dirty="0"/>
            <a:t>Tweet Downloader</a:t>
          </a:r>
        </a:p>
      </dgm:t>
    </dgm:pt>
    <dgm:pt modelId="{6E6FCAD1-58D0-B544-AAF7-7DC9B0E76919}" type="parTrans" cxnId="{FE6EE39A-B39F-6646-B50A-725BD434D294}">
      <dgm:prSet/>
      <dgm:spPr/>
      <dgm:t>
        <a:bodyPr/>
        <a:lstStyle/>
        <a:p>
          <a:endParaRPr lang="en-US"/>
        </a:p>
      </dgm:t>
    </dgm:pt>
    <dgm:pt modelId="{5927AE03-BE3B-2241-B0A0-1ECFBEC4A42C}" type="sibTrans" cxnId="{FE6EE39A-B39F-6646-B50A-725BD434D294}">
      <dgm:prSet/>
      <dgm:spPr/>
      <dgm:t>
        <a:bodyPr/>
        <a:lstStyle/>
        <a:p>
          <a:r>
            <a:rPr lang="en-US" dirty="0"/>
            <a:t>(Downloads the tweets for required search word)</a:t>
          </a:r>
        </a:p>
      </dgm:t>
    </dgm:pt>
    <dgm:pt modelId="{361A30F2-482C-EB4D-8F0F-CFF43AF9A4E7}" type="asst">
      <dgm:prSet phldrT="[Text]"/>
      <dgm:spPr/>
      <dgm:t>
        <a:bodyPr/>
        <a:lstStyle/>
        <a:p>
          <a:r>
            <a:rPr lang="en-US" dirty="0"/>
            <a:t>Preprocess and format the tweet data</a:t>
          </a:r>
        </a:p>
      </dgm:t>
    </dgm:pt>
    <dgm:pt modelId="{1A7AA94B-0AEC-1942-823A-F2269FA16891}" type="parTrans" cxnId="{DBBD2082-485A-B34A-A1B6-C5962EE47333}">
      <dgm:prSet/>
      <dgm:spPr/>
      <dgm:t>
        <a:bodyPr/>
        <a:lstStyle/>
        <a:p>
          <a:endParaRPr lang="en-US"/>
        </a:p>
      </dgm:t>
    </dgm:pt>
    <dgm:pt modelId="{3D9C87D3-8C7E-964B-824C-7E5AF1CD891F}" type="sibTrans" cxnId="{DBBD2082-485A-B34A-A1B6-C5962EE47333}">
      <dgm:prSet/>
      <dgm:spPr/>
      <dgm:t>
        <a:bodyPr/>
        <a:lstStyle/>
        <a:p>
          <a:r>
            <a:rPr lang="en-US" dirty="0"/>
            <a:t>Tweet text is formatted as “Hashtag+ Tweet “</a:t>
          </a:r>
        </a:p>
      </dgm:t>
    </dgm:pt>
    <dgm:pt modelId="{7A08E9CA-B22E-A449-A61D-F273A7BAF8E0}">
      <dgm:prSet phldrT="[Text]"/>
      <dgm:spPr/>
      <dgm:t>
        <a:bodyPr/>
        <a:lstStyle/>
        <a:p>
          <a:r>
            <a:rPr lang="en-US" dirty="0"/>
            <a:t>Store the data in a csv file</a:t>
          </a:r>
        </a:p>
      </dgm:t>
    </dgm:pt>
    <dgm:pt modelId="{2A0EAF79-B8D3-AA49-A203-442372BD8C0D}" type="parTrans" cxnId="{9B8E723C-ADE5-B440-9161-FA37AE2D438E}">
      <dgm:prSet/>
      <dgm:spPr/>
      <dgm:t>
        <a:bodyPr/>
        <a:lstStyle/>
        <a:p>
          <a:endParaRPr lang="en-US"/>
        </a:p>
      </dgm:t>
    </dgm:pt>
    <dgm:pt modelId="{01CD71DB-A592-0F44-8AC4-EE289A576D67}" type="sibTrans" cxnId="{9B8E723C-ADE5-B440-9161-FA37AE2D438E}">
      <dgm:prSet/>
      <dgm:spPr/>
      <dgm:t>
        <a:bodyPr/>
        <a:lstStyle/>
        <a:p>
          <a:r>
            <a:rPr lang="en-US" dirty="0"/>
            <a:t>This file is input for the map reduce algorithm which derives the results</a:t>
          </a:r>
        </a:p>
      </dgm:t>
    </dgm:pt>
    <dgm:pt modelId="{A5D2E297-FE78-CE49-836E-39213E100B42}">
      <dgm:prSet phldrT="[Text]"/>
      <dgm:spPr/>
      <dgm:t>
        <a:bodyPr/>
        <a:lstStyle/>
        <a:p>
          <a:r>
            <a:rPr lang="en-US" dirty="0"/>
            <a:t>Determine Tweet count, trending topic and tweet sentiments</a:t>
          </a:r>
        </a:p>
      </dgm:t>
    </dgm:pt>
    <dgm:pt modelId="{E042CF58-9A3F-F842-89A1-3243E482875D}" type="parTrans" cxnId="{F49A9DE7-A37B-774D-A1F4-30349E3E24DC}">
      <dgm:prSet/>
      <dgm:spPr/>
      <dgm:t>
        <a:bodyPr/>
        <a:lstStyle/>
        <a:p>
          <a:endParaRPr lang="en-US"/>
        </a:p>
      </dgm:t>
    </dgm:pt>
    <dgm:pt modelId="{061D9979-93FA-4A45-BB09-CC290D152DC7}" type="sibTrans" cxnId="{F49A9DE7-A37B-774D-A1F4-30349E3E24DC}">
      <dgm:prSet/>
      <dgm:spPr/>
      <dgm:t>
        <a:bodyPr/>
        <a:lstStyle/>
        <a:p>
          <a:r>
            <a:rPr lang="en-US" dirty="0"/>
            <a:t>Map reduce algorithm</a:t>
          </a:r>
        </a:p>
      </dgm:t>
    </dgm:pt>
    <dgm:pt modelId="{FCD6E134-F697-0F4F-9DA7-0324BDF4C7FA}">
      <dgm:prSet phldrT="[Text]"/>
      <dgm:spPr/>
      <dgm:t>
        <a:bodyPr/>
        <a:lstStyle/>
        <a:p>
          <a:r>
            <a:rPr lang="en-US" dirty="0"/>
            <a:t>Store the result in a text file</a:t>
          </a:r>
        </a:p>
      </dgm:t>
    </dgm:pt>
    <dgm:pt modelId="{DADE57C9-2F9D-AA47-BE4E-CD80B5D9A0DF}" type="parTrans" cxnId="{37EC8C1C-8839-D249-A653-D4567EA5A807}">
      <dgm:prSet/>
      <dgm:spPr/>
      <dgm:t>
        <a:bodyPr/>
        <a:lstStyle/>
        <a:p>
          <a:endParaRPr lang="en-US"/>
        </a:p>
      </dgm:t>
    </dgm:pt>
    <dgm:pt modelId="{70704754-711A-3941-A238-B08AFE9A91B2}" type="sibTrans" cxnId="{37EC8C1C-8839-D249-A653-D4567EA5A807}">
      <dgm:prSet/>
      <dgm:spPr/>
      <dgm:t>
        <a:bodyPr/>
        <a:lstStyle/>
        <a:p>
          <a:r>
            <a:rPr lang="en-US" dirty="0"/>
            <a:t>Output</a:t>
          </a:r>
        </a:p>
      </dgm:t>
    </dgm:pt>
    <dgm:pt modelId="{26BE0BA8-4B9B-CF4A-8A8F-BE95673E03A2}" type="pres">
      <dgm:prSet presAssocID="{EA241667-B22E-8B42-A68D-84BC3791F2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C0F032-F250-2646-AC34-BF4A2F139419}" type="pres">
      <dgm:prSet presAssocID="{E239CBDB-C3EF-A443-A593-405F448DE565}" presName="hierRoot1" presStyleCnt="0">
        <dgm:presLayoutVars>
          <dgm:hierBranch val="init"/>
        </dgm:presLayoutVars>
      </dgm:prSet>
      <dgm:spPr/>
    </dgm:pt>
    <dgm:pt modelId="{2E718A5D-C6C3-6C4D-B333-037807BA4DA0}" type="pres">
      <dgm:prSet presAssocID="{E239CBDB-C3EF-A443-A593-405F448DE565}" presName="rootComposite1" presStyleCnt="0"/>
      <dgm:spPr/>
    </dgm:pt>
    <dgm:pt modelId="{54428C11-234F-A64A-AE9F-39879C13E7EE}" type="pres">
      <dgm:prSet presAssocID="{E239CBDB-C3EF-A443-A593-405F448DE565}" presName="rootText1" presStyleLbl="node0" presStyleIdx="0" presStyleCnt="1">
        <dgm:presLayoutVars>
          <dgm:chMax/>
          <dgm:chPref val="3"/>
        </dgm:presLayoutVars>
      </dgm:prSet>
      <dgm:spPr/>
    </dgm:pt>
    <dgm:pt modelId="{1B5FAF8C-409A-1544-94E4-291FD16EC94E}" type="pres">
      <dgm:prSet presAssocID="{E239CBDB-C3EF-A443-A593-405F448DE565}" presName="titleText1" presStyleLbl="fgAcc0" presStyleIdx="0" presStyleCnt="1">
        <dgm:presLayoutVars>
          <dgm:chMax val="0"/>
          <dgm:chPref val="0"/>
        </dgm:presLayoutVars>
      </dgm:prSet>
      <dgm:spPr/>
    </dgm:pt>
    <dgm:pt modelId="{3E071665-EFA8-E14D-A58A-A3209D684CE7}" type="pres">
      <dgm:prSet presAssocID="{E239CBDB-C3EF-A443-A593-405F448DE565}" presName="rootConnector1" presStyleLbl="node1" presStyleIdx="0" presStyleCnt="3"/>
      <dgm:spPr/>
    </dgm:pt>
    <dgm:pt modelId="{3A38324E-F6AF-8440-8B4A-0C247767ADA7}" type="pres">
      <dgm:prSet presAssocID="{E239CBDB-C3EF-A443-A593-405F448DE565}" presName="hierChild2" presStyleCnt="0"/>
      <dgm:spPr/>
    </dgm:pt>
    <dgm:pt modelId="{8C932004-F741-2F46-A7D0-49BE1F442AEA}" type="pres">
      <dgm:prSet presAssocID="{2A0EAF79-B8D3-AA49-A203-442372BD8C0D}" presName="Name37" presStyleLbl="parChTrans1D2" presStyleIdx="0" presStyleCnt="4"/>
      <dgm:spPr/>
    </dgm:pt>
    <dgm:pt modelId="{6D0CFFD6-B3DF-4141-AA4A-2A362B0E0C0D}" type="pres">
      <dgm:prSet presAssocID="{7A08E9CA-B22E-A449-A61D-F273A7BAF8E0}" presName="hierRoot2" presStyleCnt="0">
        <dgm:presLayoutVars>
          <dgm:hierBranch val="init"/>
        </dgm:presLayoutVars>
      </dgm:prSet>
      <dgm:spPr/>
    </dgm:pt>
    <dgm:pt modelId="{636ED653-BC3C-B44F-A73F-1D02F21235AB}" type="pres">
      <dgm:prSet presAssocID="{7A08E9CA-B22E-A449-A61D-F273A7BAF8E0}" presName="rootComposite" presStyleCnt="0"/>
      <dgm:spPr/>
    </dgm:pt>
    <dgm:pt modelId="{F7EACD69-B75C-044B-A376-9FC459278C1F}" type="pres">
      <dgm:prSet presAssocID="{7A08E9CA-B22E-A449-A61D-F273A7BAF8E0}" presName="rootText" presStyleLbl="node1" presStyleIdx="0" presStyleCnt="3" custLinFactNeighborX="-726" custLinFactNeighborY="-5606">
        <dgm:presLayoutVars>
          <dgm:chMax/>
          <dgm:chPref val="3"/>
        </dgm:presLayoutVars>
      </dgm:prSet>
      <dgm:spPr/>
    </dgm:pt>
    <dgm:pt modelId="{F06B6870-27B3-B342-973C-5C4FB476B35B}" type="pres">
      <dgm:prSet presAssocID="{7A08E9CA-B22E-A449-A61D-F273A7BAF8E0}" presName="titleText2" presStyleLbl="fgAcc1" presStyleIdx="0" presStyleCnt="3">
        <dgm:presLayoutVars>
          <dgm:chMax val="0"/>
          <dgm:chPref val="0"/>
        </dgm:presLayoutVars>
      </dgm:prSet>
      <dgm:spPr/>
    </dgm:pt>
    <dgm:pt modelId="{6CDB59F8-BE15-1449-8265-20499C978738}" type="pres">
      <dgm:prSet presAssocID="{7A08E9CA-B22E-A449-A61D-F273A7BAF8E0}" presName="rootConnector" presStyleLbl="node2" presStyleIdx="0" presStyleCnt="0"/>
      <dgm:spPr/>
    </dgm:pt>
    <dgm:pt modelId="{439F7C12-712B-2D45-A2CD-140723AC6949}" type="pres">
      <dgm:prSet presAssocID="{7A08E9CA-B22E-A449-A61D-F273A7BAF8E0}" presName="hierChild4" presStyleCnt="0"/>
      <dgm:spPr/>
    </dgm:pt>
    <dgm:pt modelId="{A703FBFC-7987-1F46-806C-0FF5A920E998}" type="pres">
      <dgm:prSet presAssocID="{7A08E9CA-B22E-A449-A61D-F273A7BAF8E0}" presName="hierChild5" presStyleCnt="0"/>
      <dgm:spPr/>
    </dgm:pt>
    <dgm:pt modelId="{8D404006-7433-994A-9E65-5E0E71D24818}" type="pres">
      <dgm:prSet presAssocID="{E042CF58-9A3F-F842-89A1-3243E482875D}" presName="Name37" presStyleLbl="parChTrans1D2" presStyleIdx="1" presStyleCnt="4"/>
      <dgm:spPr/>
    </dgm:pt>
    <dgm:pt modelId="{3D0987D0-C794-4F4A-9756-FAF8BB28BE0A}" type="pres">
      <dgm:prSet presAssocID="{A5D2E297-FE78-CE49-836E-39213E100B42}" presName="hierRoot2" presStyleCnt="0">
        <dgm:presLayoutVars>
          <dgm:hierBranch val="init"/>
        </dgm:presLayoutVars>
      </dgm:prSet>
      <dgm:spPr/>
    </dgm:pt>
    <dgm:pt modelId="{DB897546-BC6D-5849-A950-4ED84BA0E45F}" type="pres">
      <dgm:prSet presAssocID="{A5D2E297-FE78-CE49-836E-39213E100B42}" presName="rootComposite" presStyleCnt="0"/>
      <dgm:spPr/>
    </dgm:pt>
    <dgm:pt modelId="{FB4EA927-FD2B-8F46-BE9C-C35D6669223F}" type="pres">
      <dgm:prSet presAssocID="{A5D2E297-FE78-CE49-836E-39213E100B42}" presName="rootText" presStyleLbl="node1" presStyleIdx="1" presStyleCnt="3">
        <dgm:presLayoutVars>
          <dgm:chMax/>
          <dgm:chPref val="3"/>
        </dgm:presLayoutVars>
      </dgm:prSet>
      <dgm:spPr/>
    </dgm:pt>
    <dgm:pt modelId="{FB1F0D12-3BB0-C246-8C87-62FBEDEC6D48}" type="pres">
      <dgm:prSet presAssocID="{A5D2E297-FE78-CE49-836E-39213E100B42}" presName="titleText2" presStyleLbl="fgAcc1" presStyleIdx="1" presStyleCnt="3">
        <dgm:presLayoutVars>
          <dgm:chMax val="0"/>
          <dgm:chPref val="0"/>
        </dgm:presLayoutVars>
      </dgm:prSet>
      <dgm:spPr/>
    </dgm:pt>
    <dgm:pt modelId="{92B811C1-C89F-114F-86E3-347EC80230FB}" type="pres">
      <dgm:prSet presAssocID="{A5D2E297-FE78-CE49-836E-39213E100B42}" presName="rootConnector" presStyleLbl="node2" presStyleIdx="0" presStyleCnt="0"/>
      <dgm:spPr/>
    </dgm:pt>
    <dgm:pt modelId="{E1A3AA25-26E6-9841-AE9C-6817C24BB4B0}" type="pres">
      <dgm:prSet presAssocID="{A5D2E297-FE78-CE49-836E-39213E100B42}" presName="hierChild4" presStyleCnt="0"/>
      <dgm:spPr/>
    </dgm:pt>
    <dgm:pt modelId="{809E562D-7912-9D45-9C96-1CF2160C8930}" type="pres">
      <dgm:prSet presAssocID="{A5D2E297-FE78-CE49-836E-39213E100B42}" presName="hierChild5" presStyleCnt="0"/>
      <dgm:spPr/>
    </dgm:pt>
    <dgm:pt modelId="{31D385B2-D83B-E84C-B418-AA635AAC66D2}" type="pres">
      <dgm:prSet presAssocID="{DADE57C9-2F9D-AA47-BE4E-CD80B5D9A0DF}" presName="Name37" presStyleLbl="parChTrans1D2" presStyleIdx="2" presStyleCnt="4"/>
      <dgm:spPr/>
    </dgm:pt>
    <dgm:pt modelId="{F28950C5-4DBD-F349-90CA-6703451FB166}" type="pres">
      <dgm:prSet presAssocID="{FCD6E134-F697-0F4F-9DA7-0324BDF4C7FA}" presName="hierRoot2" presStyleCnt="0">
        <dgm:presLayoutVars>
          <dgm:hierBranch val="init"/>
        </dgm:presLayoutVars>
      </dgm:prSet>
      <dgm:spPr/>
    </dgm:pt>
    <dgm:pt modelId="{09E37EBF-41B9-4742-9BE5-3369CD576C2B}" type="pres">
      <dgm:prSet presAssocID="{FCD6E134-F697-0F4F-9DA7-0324BDF4C7FA}" presName="rootComposite" presStyleCnt="0"/>
      <dgm:spPr/>
    </dgm:pt>
    <dgm:pt modelId="{5A91DDB1-2CB0-8A49-AF3A-2DC82DEF6B23}" type="pres">
      <dgm:prSet presAssocID="{FCD6E134-F697-0F4F-9DA7-0324BDF4C7FA}" presName="rootText" presStyleLbl="node1" presStyleIdx="2" presStyleCnt="3">
        <dgm:presLayoutVars>
          <dgm:chMax/>
          <dgm:chPref val="3"/>
        </dgm:presLayoutVars>
      </dgm:prSet>
      <dgm:spPr/>
    </dgm:pt>
    <dgm:pt modelId="{66061AA3-3DA7-9540-A2F2-BCDF1D2AFEB5}" type="pres">
      <dgm:prSet presAssocID="{FCD6E134-F697-0F4F-9DA7-0324BDF4C7FA}" presName="titleText2" presStyleLbl="fgAcc1" presStyleIdx="2" presStyleCnt="3">
        <dgm:presLayoutVars>
          <dgm:chMax val="0"/>
          <dgm:chPref val="0"/>
        </dgm:presLayoutVars>
      </dgm:prSet>
      <dgm:spPr/>
    </dgm:pt>
    <dgm:pt modelId="{C9AEA8C1-B5D2-3B4E-8CCB-EDFD715A0CF0}" type="pres">
      <dgm:prSet presAssocID="{FCD6E134-F697-0F4F-9DA7-0324BDF4C7FA}" presName="rootConnector" presStyleLbl="node2" presStyleIdx="0" presStyleCnt="0"/>
      <dgm:spPr/>
    </dgm:pt>
    <dgm:pt modelId="{F14D4D8A-826F-8642-9B99-50F18B27C24F}" type="pres">
      <dgm:prSet presAssocID="{FCD6E134-F697-0F4F-9DA7-0324BDF4C7FA}" presName="hierChild4" presStyleCnt="0"/>
      <dgm:spPr/>
    </dgm:pt>
    <dgm:pt modelId="{320108E5-6505-824C-81EE-00CF6600ACD8}" type="pres">
      <dgm:prSet presAssocID="{FCD6E134-F697-0F4F-9DA7-0324BDF4C7FA}" presName="hierChild5" presStyleCnt="0"/>
      <dgm:spPr/>
    </dgm:pt>
    <dgm:pt modelId="{1273793F-DCD7-FA4F-A77E-FEF422206599}" type="pres">
      <dgm:prSet presAssocID="{E239CBDB-C3EF-A443-A593-405F448DE565}" presName="hierChild3" presStyleCnt="0"/>
      <dgm:spPr/>
    </dgm:pt>
    <dgm:pt modelId="{9E9B39D5-8B26-C446-A28F-D369FB70A6B4}" type="pres">
      <dgm:prSet presAssocID="{1A7AA94B-0AEC-1942-823A-F2269FA16891}" presName="Name96" presStyleLbl="parChTrans1D2" presStyleIdx="3" presStyleCnt="4"/>
      <dgm:spPr/>
    </dgm:pt>
    <dgm:pt modelId="{5D9EED66-CC45-7043-B87C-69A370715067}" type="pres">
      <dgm:prSet presAssocID="{361A30F2-482C-EB4D-8F0F-CFF43AF9A4E7}" presName="hierRoot3" presStyleCnt="0">
        <dgm:presLayoutVars>
          <dgm:hierBranch val="init"/>
        </dgm:presLayoutVars>
      </dgm:prSet>
      <dgm:spPr/>
    </dgm:pt>
    <dgm:pt modelId="{238B43D7-C3B8-3F4F-A104-30A726D54E6F}" type="pres">
      <dgm:prSet presAssocID="{361A30F2-482C-EB4D-8F0F-CFF43AF9A4E7}" presName="rootComposite3" presStyleCnt="0"/>
      <dgm:spPr/>
    </dgm:pt>
    <dgm:pt modelId="{01331E24-F84D-5F41-ADA8-1AC013D3E733}" type="pres">
      <dgm:prSet presAssocID="{361A30F2-482C-EB4D-8F0F-CFF43AF9A4E7}" presName="rootText3" presStyleLbl="asst1" presStyleIdx="0" presStyleCnt="1">
        <dgm:presLayoutVars>
          <dgm:chPref val="3"/>
        </dgm:presLayoutVars>
      </dgm:prSet>
      <dgm:spPr/>
    </dgm:pt>
    <dgm:pt modelId="{A0997992-220C-7748-9325-B564E0E577E6}" type="pres">
      <dgm:prSet presAssocID="{361A30F2-482C-EB4D-8F0F-CFF43AF9A4E7}" presName="titleText3" presStyleLbl="fgAcc2" presStyleIdx="0" presStyleCnt="1">
        <dgm:presLayoutVars>
          <dgm:chMax val="0"/>
          <dgm:chPref val="0"/>
        </dgm:presLayoutVars>
      </dgm:prSet>
      <dgm:spPr/>
    </dgm:pt>
    <dgm:pt modelId="{95A69851-6DD9-6C4F-A798-B340EE055F58}" type="pres">
      <dgm:prSet presAssocID="{361A30F2-482C-EB4D-8F0F-CFF43AF9A4E7}" presName="rootConnector3" presStyleLbl="asst1" presStyleIdx="0" presStyleCnt="1"/>
      <dgm:spPr/>
    </dgm:pt>
    <dgm:pt modelId="{8F8E3A0F-F4DE-AA42-B370-C5AEC548F584}" type="pres">
      <dgm:prSet presAssocID="{361A30F2-482C-EB4D-8F0F-CFF43AF9A4E7}" presName="hierChild6" presStyleCnt="0"/>
      <dgm:spPr/>
    </dgm:pt>
    <dgm:pt modelId="{425B3578-0820-4D41-AE8E-D69B60A2B6E3}" type="pres">
      <dgm:prSet presAssocID="{361A30F2-482C-EB4D-8F0F-CFF43AF9A4E7}" presName="hierChild7" presStyleCnt="0"/>
      <dgm:spPr/>
    </dgm:pt>
  </dgm:ptLst>
  <dgm:cxnLst>
    <dgm:cxn modelId="{F53FE608-BEEB-9248-B336-286525217652}" type="presOf" srcId="{DADE57C9-2F9D-AA47-BE4E-CD80B5D9A0DF}" destId="{31D385B2-D83B-E84C-B418-AA635AAC66D2}" srcOrd="0" destOrd="0" presId="urn:microsoft.com/office/officeart/2008/layout/NameandTitleOrganizationalChart"/>
    <dgm:cxn modelId="{270C000C-63AB-014F-81E0-20B0E978B75E}" type="presOf" srcId="{361A30F2-482C-EB4D-8F0F-CFF43AF9A4E7}" destId="{01331E24-F84D-5F41-ADA8-1AC013D3E733}" srcOrd="0" destOrd="0" presId="urn:microsoft.com/office/officeart/2008/layout/NameandTitleOrganizationalChart"/>
    <dgm:cxn modelId="{37EC8C1C-8839-D249-A653-D4567EA5A807}" srcId="{E239CBDB-C3EF-A443-A593-405F448DE565}" destId="{FCD6E134-F697-0F4F-9DA7-0324BDF4C7FA}" srcOrd="3" destOrd="0" parTransId="{DADE57C9-2F9D-AA47-BE4E-CD80B5D9A0DF}" sibTransId="{70704754-711A-3941-A238-B08AFE9A91B2}"/>
    <dgm:cxn modelId="{AED5A41F-537F-F243-874C-0D1424A10641}" type="presOf" srcId="{061D9979-93FA-4A45-BB09-CC290D152DC7}" destId="{FB1F0D12-3BB0-C246-8C87-62FBEDEC6D48}" srcOrd="0" destOrd="0" presId="urn:microsoft.com/office/officeart/2008/layout/NameandTitleOrganizationalChart"/>
    <dgm:cxn modelId="{EF458B25-2367-A644-8B18-199E2386B963}" type="presOf" srcId="{FCD6E134-F697-0F4F-9DA7-0324BDF4C7FA}" destId="{C9AEA8C1-B5D2-3B4E-8CCB-EDFD715A0CF0}" srcOrd="1" destOrd="0" presId="urn:microsoft.com/office/officeart/2008/layout/NameandTitleOrganizationalChart"/>
    <dgm:cxn modelId="{18EB1D29-19AD-EA44-8091-6317BB386ABD}" type="presOf" srcId="{01CD71DB-A592-0F44-8AC4-EE289A576D67}" destId="{F06B6870-27B3-B342-973C-5C4FB476B35B}" srcOrd="0" destOrd="0" presId="urn:microsoft.com/office/officeart/2008/layout/NameandTitleOrganizationalChart"/>
    <dgm:cxn modelId="{E602D632-BDEF-E04C-8274-3D157A0CBEED}" type="presOf" srcId="{E042CF58-9A3F-F842-89A1-3243E482875D}" destId="{8D404006-7433-994A-9E65-5E0E71D24818}" srcOrd="0" destOrd="0" presId="urn:microsoft.com/office/officeart/2008/layout/NameandTitleOrganizationalChart"/>
    <dgm:cxn modelId="{9B8E723C-ADE5-B440-9161-FA37AE2D438E}" srcId="{E239CBDB-C3EF-A443-A593-405F448DE565}" destId="{7A08E9CA-B22E-A449-A61D-F273A7BAF8E0}" srcOrd="1" destOrd="0" parTransId="{2A0EAF79-B8D3-AA49-A203-442372BD8C0D}" sibTransId="{01CD71DB-A592-0F44-8AC4-EE289A576D67}"/>
    <dgm:cxn modelId="{81161163-B0B2-384D-B7EF-ADD765C484E3}" type="presOf" srcId="{361A30F2-482C-EB4D-8F0F-CFF43AF9A4E7}" destId="{95A69851-6DD9-6C4F-A798-B340EE055F58}" srcOrd="1" destOrd="0" presId="urn:microsoft.com/office/officeart/2008/layout/NameandTitleOrganizationalChart"/>
    <dgm:cxn modelId="{D9254176-14AA-5C4B-AA19-4805CB1F873D}" type="presOf" srcId="{EA241667-B22E-8B42-A68D-84BC3791F282}" destId="{26BE0BA8-4B9B-CF4A-8A8F-BE95673E03A2}" srcOrd="0" destOrd="0" presId="urn:microsoft.com/office/officeart/2008/layout/NameandTitleOrganizationalChart"/>
    <dgm:cxn modelId="{1A68AB7C-C8D7-3942-8369-85B6EE8225B1}" type="presOf" srcId="{3D9C87D3-8C7E-964B-824C-7E5AF1CD891F}" destId="{A0997992-220C-7748-9325-B564E0E577E6}" srcOrd="0" destOrd="0" presId="urn:microsoft.com/office/officeart/2008/layout/NameandTitleOrganizationalChart"/>
    <dgm:cxn modelId="{DBBD2082-485A-B34A-A1B6-C5962EE47333}" srcId="{E239CBDB-C3EF-A443-A593-405F448DE565}" destId="{361A30F2-482C-EB4D-8F0F-CFF43AF9A4E7}" srcOrd="0" destOrd="0" parTransId="{1A7AA94B-0AEC-1942-823A-F2269FA16891}" sibTransId="{3D9C87D3-8C7E-964B-824C-7E5AF1CD891F}"/>
    <dgm:cxn modelId="{F33CDD84-B97F-4444-9FCC-D97CE993421F}" type="presOf" srcId="{5927AE03-BE3B-2241-B0A0-1ECFBEC4A42C}" destId="{1B5FAF8C-409A-1544-94E4-291FD16EC94E}" srcOrd="0" destOrd="0" presId="urn:microsoft.com/office/officeart/2008/layout/NameandTitleOrganizationalChart"/>
    <dgm:cxn modelId="{0C301786-23C8-104F-B665-3A5D0F347B5E}" type="presOf" srcId="{A5D2E297-FE78-CE49-836E-39213E100B42}" destId="{FB4EA927-FD2B-8F46-BE9C-C35D6669223F}" srcOrd="0" destOrd="0" presId="urn:microsoft.com/office/officeart/2008/layout/NameandTitleOrganizationalChart"/>
    <dgm:cxn modelId="{FE6EE39A-B39F-6646-B50A-725BD434D294}" srcId="{EA241667-B22E-8B42-A68D-84BC3791F282}" destId="{E239CBDB-C3EF-A443-A593-405F448DE565}" srcOrd="0" destOrd="0" parTransId="{6E6FCAD1-58D0-B544-AAF7-7DC9B0E76919}" sibTransId="{5927AE03-BE3B-2241-B0A0-1ECFBEC4A42C}"/>
    <dgm:cxn modelId="{CF1239B3-3B77-964F-9BE0-416B526A1D38}" type="presOf" srcId="{E239CBDB-C3EF-A443-A593-405F448DE565}" destId="{3E071665-EFA8-E14D-A58A-A3209D684CE7}" srcOrd="1" destOrd="0" presId="urn:microsoft.com/office/officeart/2008/layout/NameandTitleOrganizationalChart"/>
    <dgm:cxn modelId="{2B5105C4-953E-9D49-9BC2-16E13B7071AD}" type="presOf" srcId="{7A08E9CA-B22E-A449-A61D-F273A7BAF8E0}" destId="{F7EACD69-B75C-044B-A376-9FC459278C1F}" srcOrd="0" destOrd="0" presId="urn:microsoft.com/office/officeart/2008/layout/NameandTitleOrganizationalChart"/>
    <dgm:cxn modelId="{89D73CC6-7905-BA4F-86CC-1C7DE1B0C169}" type="presOf" srcId="{1A7AA94B-0AEC-1942-823A-F2269FA16891}" destId="{9E9B39D5-8B26-C446-A28F-D369FB70A6B4}" srcOrd="0" destOrd="0" presId="urn:microsoft.com/office/officeart/2008/layout/NameandTitleOrganizationalChart"/>
    <dgm:cxn modelId="{F0B4DCC6-ED0E-F941-BEE1-1C2BEDC8D4AE}" type="presOf" srcId="{E239CBDB-C3EF-A443-A593-405F448DE565}" destId="{54428C11-234F-A64A-AE9F-39879C13E7EE}" srcOrd="0" destOrd="0" presId="urn:microsoft.com/office/officeart/2008/layout/NameandTitleOrganizationalChart"/>
    <dgm:cxn modelId="{C328FDCB-D68A-994A-BE70-0852E1FC2423}" type="presOf" srcId="{2A0EAF79-B8D3-AA49-A203-442372BD8C0D}" destId="{8C932004-F741-2F46-A7D0-49BE1F442AEA}" srcOrd="0" destOrd="0" presId="urn:microsoft.com/office/officeart/2008/layout/NameandTitleOrganizationalChart"/>
    <dgm:cxn modelId="{F49A9DE7-A37B-774D-A1F4-30349E3E24DC}" srcId="{E239CBDB-C3EF-A443-A593-405F448DE565}" destId="{A5D2E297-FE78-CE49-836E-39213E100B42}" srcOrd="2" destOrd="0" parTransId="{E042CF58-9A3F-F842-89A1-3243E482875D}" sibTransId="{061D9979-93FA-4A45-BB09-CC290D152DC7}"/>
    <dgm:cxn modelId="{A770CDE8-765B-F146-9057-BE99AFCEDEEB}" type="presOf" srcId="{7A08E9CA-B22E-A449-A61D-F273A7BAF8E0}" destId="{6CDB59F8-BE15-1449-8265-20499C978738}" srcOrd="1" destOrd="0" presId="urn:microsoft.com/office/officeart/2008/layout/NameandTitleOrganizationalChart"/>
    <dgm:cxn modelId="{E46CB2EF-7B67-1D44-860D-F8F30BBFA52D}" type="presOf" srcId="{70704754-711A-3941-A238-B08AFE9A91B2}" destId="{66061AA3-3DA7-9540-A2F2-BCDF1D2AFEB5}" srcOrd="0" destOrd="0" presId="urn:microsoft.com/office/officeart/2008/layout/NameandTitleOrganizationalChart"/>
    <dgm:cxn modelId="{08C24AF3-17E9-C947-A461-6E4DFBB1AA42}" type="presOf" srcId="{A5D2E297-FE78-CE49-836E-39213E100B42}" destId="{92B811C1-C89F-114F-86E3-347EC80230FB}" srcOrd="1" destOrd="0" presId="urn:microsoft.com/office/officeart/2008/layout/NameandTitleOrganizationalChart"/>
    <dgm:cxn modelId="{6D5791FB-B24A-014F-8AB9-BD1B4595EF38}" type="presOf" srcId="{FCD6E134-F697-0F4F-9DA7-0324BDF4C7FA}" destId="{5A91DDB1-2CB0-8A49-AF3A-2DC82DEF6B23}" srcOrd="0" destOrd="0" presId="urn:microsoft.com/office/officeart/2008/layout/NameandTitleOrganizationalChart"/>
    <dgm:cxn modelId="{FC3B1ECB-B776-554F-B99E-E313D2C6F502}" type="presParOf" srcId="{26BE0BA8-4B9B-CF4A-8A8F-BE95673E03A2}" destId="{36C0F032-F250-2646-AC34-BF4A2F139419}" srcOrd="0" destOrd="0" presId="urn:microsoft.com/office/officeart/2008/layout/NameandTitleOrganizationalChart"/>
    <dgm:cxn modelId="{B758378B-9110-BE47-9AA9-614F4973CA62}" type="presParOf" srcId="{36C0F032-F250-2646-AC34-BF4A2F139419}" destId="{2E718A5D-C6C3-6C4D-B333-037807BA4DA0}" srcOrd="0" destOrd="0" presId="urn:microsoft.com/office/officeart/2008/layout/NameandTitleOrganizationalChart"/>
    <dgm:cxn modelId="{816CB7EC-8381-004F-BA36-71EECC99C51F}" type="presParOf" srcId="{2E718A5D-C6C3-6C4D-B333-037807BA4DA0}" destId="{54428C11-234F-A64A-AE9F-39879C13E7EE}" srcOrd="0" destOrd="0" presId="urn:microsoft.com/office/officeart/2008/layout/NameandTitleOrganizationalChart"/>
    <dgm:cxn modelId="{68638C75-2A4E-1047-8C02-5DCDDDFC9F4B}" type="presParOf" srcId="{2E718A5D-C6C3-6C4D-B333-037807BA4DA0}" destId="{1B5FAF8C-409A-1544-94E4-291FD16EC94E}" srcOrd="1" destOrd="0" presId="urn:microsoft.com/office/officeart/2008/layout/NameandTitleOrganizationalChart"/>
    <dgm:cxn modelId="{3E078D7A-0DAB-AD46-A9C1-C1BCCACB6B31}" type="presParOf" srcId="{2E718A5D-C6C3-6C4D-B333-037807BA4DA0}" destId="{3E071665-EFA8-E14D-A58A-A3209D684CE7}" srcOrd="2" destOrd="0" presId="urn:microsoft.com/office/officeart/2008/layout/NameandTitleOrganizationalChart"/>
    <dgm:cxn modelId="{4DEB3569-988F-2246-B294-AC313C852DD5}" type="presParOf" srcId="{36C0F032-F250-2646-AC34-BF4A2F139419}" destId="{3A38324E-F6AF-8440-8B4A-0C247767ADA7}" srcOrd="1" destOrd="0" presId="urn:microsoft.com/office/officeart/2008/layout/NameandTitleOrganizationalChart"/>
    <dgm:cxn modelId="{C7617DA1-A16B-7A49-9AF7-458E09D712A0}" type="presParOf" srcId="{3A38324E-F6AF-8440-8B4A-0C247767ADA7}" destId="{8C932004-F741-2F46-A7D0-49BE1F442AEA}" srcOrd="0" destOrd="0" presId="urn:microsoft.com/office/officeart/2008/layout/NameandTitleOrganizationalChart"/>
    <dgm:cxn modelId="{0C7E6A79-F721-224E-92DF-0375E6F4F9B4}" type="presParOf" srcId="{3A38324E-F6AF-8440-8B4A-0C247767ADA7}" destId="{6D0CFFD6-B3DF-4141-AA4A-2A362B0E0C0D}" srcOrd="1" destOrd="0" presId="urn:microsoft.com/office/officeart/2008/layout/NameandTitleOrganizationalChart"/>
    <dgm:cxn modelId="{D2CEBC99-50A9-DA41-8C50-546F288715D1}" type="presParOf" srcId="{6D0CFFD6-B3DF-4141-AA4A-2A362B0E0C0D}" destId="{636ED653-BC3C-B44F-A73F-1D02F21235AB}" srcOrd="0" destOrd="0" presId="urn:microsoft.com/office/officeart/2008/layout/NameandTitleOrganizationalChart"/>
    <dgm:cxn modelId="{86DC47AE-AADF-4F49-B26B-F33E331E3F03}" type="presParOf" srcId="{636ED653-BC3C-B44F-A73F-1D02F21235AB}" destId="{F7EACD69-B75C-044B-A376-9FC459278C1F}" srcOrd="0" destOrd="0" presId="urn:microsoft.com/office/officeart/2008/layout/NameandTitleOrganizationalChart"/>
    <dgm:cxn modelId="{6D01B0BB-731F-9C4D-A423-7938AF2093FE}" type="presParOf" srcId="{636ED653-BC3C-B44F-A73F-1D02F21235AB}" destId="{F06B6870-27B3-B342-973C-5C4FB476B35B}" srcOrd="1" destOrd="0" presId="urn:microsoft.com/office/officeart/2008/layout/NameandTitleOrganizationalChart"/>
    <dgm:cxn modelId="{D930C824-A7CF-0E45-B8FC-0350C30A2570}" type="presParOf" srcId="{636ED653-BC3C-B44F-A73F-1D02F21235AB}" destId="{6CDB59F8-BE15-1449-8265-20499C978738}" srcOrd="2" destOrd="0" presId="urn:microsoft.com/office/officeart/2008/layout/NameandTitleOrganizationalChart"/>
    <dgm:cxn modelId="{D18BD279-4C09-6848-9AD1-82D4666AF872}" type="presParOf" srcId="{6D0CFFD6-B3DF-4141-AA4A-2A362B0E0C0D}" destId="{439F7C12-712B-2D45-A2CD-140723AC6949}" srcOrd="1" destOrd="0" presId="urn:microsoft.com/office/officeart/2008/layout/NameandTitleOrganizationalChart"/>
    <dgm:cxn modelId="{8C75DB1B-5161-554F-BFA9-76E5F46E7E61}" type="presParOf" srcId="{6D0CFFD6-B3DF-4141-AA4A-2A362B0E0C0D}" destId="{A703FBFC-7987-1F46-806C-0FF5A920E998}" srcOrd="2" destOrd="0" presId="urn:microsoft.com/office/officeart/2008/layout/NameandTitleOrganizationalChart"/>
    <dgm:cxn modelId="{FA972D5B-9E0E-8B45-90DF-548FFCF80DFC}" type="presParOf" srcId="{3A38324E-F6AF-8440-8B4A-0C247767ADA7}" destId="{8D404006-7433-994A-9E65-5E0E71D24818}" srcOrd="2" destOrd="0" presId="urn:microsoft.com/office/officeart/2008/layout/NameandTitleOrganizationalChart"/>
    <dgm:cxn modelId="{C29410BC-ABC2-8A46-9318-0DEA1B4DBFA3}" type="presParOf" srcId="{3A38324E-F6AF-8440-8B4A-0C247767ADA7}" destId="{3D0987D0-C794-4F4A-9756-FAF8BB28BE0A}" srcOrd="3" destOrd="0" presId="urn:microsoft.com/office/officeart/2008/layout/NameandTitleOrganizationalChart"/>
    <dgm:cxn modelId="{BC59F898-6B4C-A549-9AD3-4FDEE1C69470}" type="presParOf" srcId="{3D0987D0-C794-4F4A-9756-FAF8BB28BE0A}" destId="{DB897546-BC6D-5849-A950-4ED84BA0E45F}" srcOrd="0" destOrd="0" presId="urn:microsoft.com/office/officeart/2008/layout/NameandTitleOrganizationalChart"/>
    <dgm:cxn modelId="{4C9EF25F-36A6-164C-9BEC-486CFA452037}" type="presParOf" srcId="{DB897546-BC6D-5849-A950-4ED84BA0E45F}" destId="{FB4EA927-FD2B-8F46-BE9C-C35D6669223F}" srcOrd="0" destOrd="0" presId="urn:microsoft.com/office/officeart/2008/layout/NameandTitleOrganizationalChart"/>
    <dgm:cxn modelId="{55E8D38D-903D-3C42-BE58-93F9FC5FA9F2}" type="presParOf" srcId="{DB897546-BC6D-5849-A950-4ED84BA0E45F}" destId="{FB1F0D12-3BB0-C246-8C87-62FBEDEC6D48}" srcOrd="1" destOrd="0" presId="urn:microsoft.com/office/officeart/2008/layout/NameandTitleOrganizationalChart"/>
    <dgm:cxn modelId="{AF84BEC8-B89D-064A-89DD-669334C6D8FE}" type="presParOf" srcId="{DB897546-BC6D-5849-A950-4ED84BA0E45F}" destId="{92B811C1-C89F-114F-86E3-347EC80230FB}" srcOrd="2" destOrd="0" presId="urn:microsoft.com/office/officeart/2008/layout/NameandTitleOrganizationalChart"/>
    <dgm:cxn modelId="{D3795D2F-3F1A-8446-A190-ECBA8BFACFD4}" type="presParOf" srcId="{3D0987D0-C794-4F4A-9756-FAF8BB28BE0A}" destId="{E1A3AA25-26E6-9841-AE9C-6817C24BB4B0}" srcOrd="1" destOrd="0" presId="urn:microsoft.com/office/officeart/2008/layout/NameandTitleOrganizationalChart"/>
    <dgm:cxn modelId="{2D8C9DE0-5EA1-154E-832A-EAB56EA45F5C}" type="presParOf" srcId="{3D0987D0-C794-4F4A-9756-FAF8BB28BE0A}" destId="{809E562D-7912-9D45-9C96-1CF2160C8930}" srcOrd="2" destOrd="0" presId="urn:microsoft.com/office/officeart/2008/layout/NameandTitleOrganizationalChart"/>
    <dgm:cxn modelId="{C6C328B7-611C-4E42-8183-A230283B50F8}" type="presParOf" srcId="{3A38324E-F6AF-8440-8B4A-0C247767ADA7}" destId="{31D385B2-D83B-E84C-B418-AA635AAC66D2}" srcOrd="4" destOrd="0" presId="urn:microsoft.com/office/officeart/2008/layout/NameandTitleOrganizationalChart"/>
    <dgm:cxn modelId="{8AF21A72-DF32-4F4F-BB09-31CDACCF08EE}" type="presParOf" srcId="{3A38324E-F6AF-8440-8B4A-0C247767ADA7}" destId="{F28950C5-4DBD-F349-90CA-6703451FB166}" srcOrd="5" destOrd="0" presId="urn:microsoft.com/office/officeart/2008/layout/NameandTitleOrganizationalChart"/>
    <dgm:cxn modelId="{C183641C-54E2-024E-B4AB-681F417B321D}" type="presParOf" srcId="{F28950C5-4DBD-F349-90CA-6703451FB166}" destId="{09E37EBF-41B9-4742-9BE5-3369CD576C2B}" srcOrd="0" destOrd="0" presId="urn:microsoft.com/office/officeart/2008/layout/NameandTitleOrganizationalChart"/>
    <dgm:cxn modelId="{0B4FEA18-998B-1240-9A0E-3FD2CBFE7F02}" type="presParOf" srcId="{09E37EBF-41B9-4742-9BE5-3369CD576C2B}" destId="{5A91DDB1-2CB0-8A49-AF3A-2DC82DEF6B23}" srcOrd="0" destOrd="0" presId="urn:microsoft.com/office/officeart/2008/layout/NameandTitleOrganizationalChart"/>
    <dgm:cxn modelId="{7E3819D6-5B20-F141-9C1E-63251A7B4A75}" type="presParOf" srcId="{09E37EBF-41B9-4742-9BE5-3369CD576C2B}" destId="{66061AA3-3DA7-9540-A2F2-BCDF1D2AFEB5}" srcOrd="1" destOrd="0" presId="urn:microsoft.com/office/officeart/2008/layout/NameandTitleOrganizationalChart"/>
    <dgm:cxn modelId="{180568B2-FF8F-4C4E-A790-159FE8F47514}" type="presParOf" srcId="{09E37EBF-41B9-4742-9BE5-3369CD576C2B}" destId="{C9AEA8C1-B5D2-3B4E-8CCB-EDFD715A0CF0}" srcOrd="2" destOrd="0" presId="urn:microsoft.com/office/officeart/2008/layout/NameandTitleOrganizationalChart"/>
    <dgm:cxn modelId="{3627EA4C-F1C3-1D42-8268-14BE97DD7B0F}" type="presParOf" srcId="{F28950C5-4DBD-F349-90CA-6703451FB166}" destId="{F14D4D8A-826F-8642-9B99-50F18B27C24F}" srcOrd="1" destOrd="0" presId="urn:microsoft.com/office/officeart/2008/layout/NameandTitleOrganizationalChart"/>
    <dgm:cxn modelId="{99A804C5-16E2-9141-94AC-6C8E1CF6E66B}" type="presParOf" srcId="{F28950C5-4DBD-F349-90CA-6703451FB166}" destId="{320108E5-6505-824C-81EE-00CF6600ACD8}" srcOrd="2" destOrd="0" presId="urn:microsoft.com/office/officeart/2008/layout/NameandTitleOrganizationalChart"/>
    <dgm:cxn modelId="{6B5456D5-8651-4341-BC86-5984A926291B}" type="presParOf" srcId="{36C0F032-F250-2646-AC34-BF4A2F139419}" destId="{1273793F-DCD7-FA4F-A77E-FEF422206599}" srcOrd="2" destOrd="0" presId="urn:microsoft.com/office/officeart/2008/layout/NameandTitleOrganizationalChart"/>
    <dgm:cxn modelId="{7B52D89B-3B66-2C42-95D8-E82A0D357C2F}" type="presParOf" srcId="{1273793F-DCD7-FA4F-A77E-FEF422206599}" destId="{9E9B39D5-8B26-C446-A28F-D369FB70A6B4}" srcOrd="0" destOrd="0" presId="urn:microsoft.com/office/officeart/2008/layout/NameandTitleOrganizationalChart"/>
    <dgm:cxn modelId="{5DCD1FEC-07A5-604B-84DD-D33131F90B12}" type="presParOf" srcId="{1273793F-DCD7-FA4F-A77E-FEF422206599}" destId="{5D9EED66-CC45-7043-B87C-69A370715067}" srcOrd="1" destOrd="0" presId="urn:microsoft.com/office/officeart/2008/layout/NameandTitleOrganizationalChart"/>
    <dgm:cxn modelId="{673E438F-2660-B449-A0A6-F35A53C233E3}" type="presParOf" srcId="{5D9EED66-CC45-7043-B87C-69A370715067}" destId="{238B43D7-C3B8-3F4F-A104-30A726D54E6F}" srcOrd="0" destOrd="0" presId="urn:microsoft.com/office/officeart/2008/layout/NameandTitleOrganizationalChart"/>
    <dgm:cxn modelId="{370420ED-7D7F-4E4D-89D8-E62267018CC0}" type="presParOf" srcId="{238B43D7-C3B8-3F4F-A104-30A726D54E6F}" destId="{01331E24-F84D-5F41-ADA8-1AC013D3E733}" srcOrd="0" destOrd="0" presId="urn:microsoft.com/office/officeart/2008/layout/NameandTitleOrganizationalChart"/>
    <dgm:cxn modelId="{6217E618-8FE0-3846-A84C-7C83CF9B741B}" type="presParOf" srcId="{238B43D7-C3B8-3F4F-A104-30A726D54E6F}" destId="{A0997992-220C-7748-9325-B564E0E577E6}" srcOrd="1" destOrd="0" presId="urn:microsoft.com/office/officeart/2008/layout/NameandTitleOrganizationalChart"/>
    <dgm:cxn modelId="{4945E226-6AA8-4349-8987-246E6040E40F}" type="presParOf" srcId="{238B43D7-C3B8-3F4F-A104-30A726D54E6F}" destId="{95A69851-6DD9-6C4F-A798-B340EE055F58}" srcOrd="2" destOrd="0" presId="urn:microsoft.com/office/officeart/2008/layout/NameandTitleOrganizationalChart"/>
    <dgm:cxn modelId="{3000F2F2-6AD5-B74F-8A80-AE64391EF0D4}" type="presParOf" srcId="{5D9EED66-CC45-7043-B87C-69A370715067}" destId="{8F8E3A0F-F4DE-AA42-B370-C5AEC548F584}" srcOrd="1" destOrd="0" presId="urn:microsoft.com/office/officeart/2008/layout/NameandTitleOrganizationalChart"/>
    <dgm:cxn modelId="{E9C6752A-892B-4F4C-9248-2D7F413F8C70}" type="presParOf" srcId="{5D9EED66-CC45-7043-B87C-69A370715067}" destId="{425B3578-0820-4D41-AE8E-D69B60A2B6E3}" srcOrd="2" destOrd="0" presId="urn:microsoft.com/office/officeart/2008/layout/NameandTitleOrganizationalChart"/>
  </dgm:cxnLst>
  <dgm:bg/>
  <dgm:whole>
    <a:ln>
      <a:solidFill>
        <a:schemeClr val="accent1">
          <a:shade val="60000"/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B39D5-8B26-C446-A28F-D369FB70A6B4}">
      <dsp:nvSpPr>
        <dsp:cNvPr id="0" name=""/>
        <dsp:cNvSpPr/>
      </dsp:nvSpPr>
      <dsp:spPr>
        <a:xfrm>
          <a:off x="4822994" y="1020198"/>
          <a:ext cx="336348" cy="1098830"/>
        </a:xfrm>
        <a:custGeom>
          <a:avLst/>
          <a:gdLst/>
          <a:ahLst/>
          <a:cxnLst/>
          <a:rect l="0" t="0" r="0" b="0"/>
          <a:pathLst>
            <a:path>
              <a:moveTo>
                <a:pt x="336348" y="0"/>
              </a:moveTo>
              <a:lnTo>
                <a:pt x="336348" y="1098830"/>
              </a:lnTo>
              <a:lnTo>
                <a:pt x="0" y="1098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85B2-D83B-E84C-B418-AA635AAC66D2}">
      <dsp:nvSpPr>
        <dsp:cNvPr id="0" name=""/>
        <dsp:cNvSpPr/>
      </dsp:nvSpPr>
      <dsp:spPr>
        <a:xfrm>
          <a:off x="5159343" y="1020198"/>
          <a:ext cx="2641835" cy="2197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769"/>
              </a:lnTo>
              <a:lnTo>
                <a:pt x="2641835" y="1959769"/>
              </a:lnTo>
              <a:lnTo>
                <a:pt x="2641835" y="2197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04006-7433-994A-9E65-5E0E71D24818}">
      <dsp:nvSpPr>
        <dsp:cNvPr id="0" name=""/>
        <dsp:cNvSpPr/>
      </dsp:nvSpPr>
      <dsp:spPr>
        <a:xfrm>
          <a:off x="5113623" y="1020198"/>
          <a:ext cx="91440" cy="2197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7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32004-F741-2F46-A7D0-49BE1F442AEA}">
      <dsp:nvSpPr>
        <dsp:cNvPr id="0" name=""/>
        <dsp:cNvSpPr/>
      </dsp:nvSpPr>
      <dsp:spPr>
        <a:xfrm>
          <a:off x="2503211" y="1020198"/>
          <a:ext cx="2656131" cy="2140505"/>
        </a:xfrm>
        <a:custGeom>
          <a:avLst/>
          <a:gdLst/>
          <a:ahLst/>
          <a:cxnLst/>
          <a:rect l="0" t="0" r="0" b="0"/>
          <a:pathLst>
            <a:path>
              <a:moveTo>
                <a:pt x="2656131" y="0"/>
              </a:moveTo>
              <a:lnTo>
                <a:pt x="2656131" y="1902614"/>
              </a:lnTo>
              <a:lnTo>
                <a:pt x="0" y="1902614"/>
              </a:lnTo>
              <a:lnTo>
                <a:pt x="0" y="2140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28C11-234F-A64A-AE9F-39879C13E7EE}">
      <dsp:nvSpPr>
        <dsp:cNvPr id="0" name=""/>
        <dsp:cNvSpPr/>
      </dsp:nvSpPr>
      <dsp:spPr>
        <a:xfrm>
          <a:off x="4174773" y="665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4386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Tweet Downloader</a:t>
          </a:r>
        </a:p>
      </dsp:txBody>
      <dsp:txXfrm>
        <a:off x="4174773" y="665"/>
        <a:ext cx="1969139" cy="1019533"/>
      </dsp:txXfrm>
    </dsp:sp>
    <dsp:sp modelId="{1B5FAF8C-409A-1544-94E4-291FD16EC94E}">
      <dsp:nvSpPr>
        <dsp:cNvPr id="0" name=""/>
        <dsp:cNvSpPr/>
      </dsp:nvSpPr>
      <dsp:spPr>
        <a:xfrm>
          <a:off x="4568601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(Downloads the tweets for required search word)</a:t>
          </a:r>
        </a:p>
      </dsp:txBody>
      <dsp:txXfrm>
        <a:off x="4568601" y="793635"/>
        <a:ext cx="1772225" cy="339844"/>
      </dsp:txXfrm>
    </dsp:sp>
    <dsp:sp modelId="{F7EACD69-B75C-044B-A376-9FC459278C1F}">
      <dsp:nvSpPr>
        <dsp:cNvPr id="0" name=""/>
        <dsp:cNvSpPr/>
      </dsp:nvSpPr>
      <dsp:spPr>
        <a:xfrm>
          <a:off x="1518641" y="3160703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4386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 the data in a csv file</a:t>
          </a:r>
        </a:p>
      </dsp:txBody>
      <dsp:txXfrm>
        <a:off x="1518641" y="3160703"/>
        <a:ext cx="1969139" cy="1019533"/>
      </dsp:txXfrm>
    </dsp:sp>
    <dsp:sp modelId="{F06B6870-27B3-B342-973C-5C4FB476B35B}">
      <dsp:nvSpPr>
        <dsp:cNvPr id="0" name=""/>
        <dsp:cNvSpPr/>
      </dsp:nvSpPr>
      <dsp:spPr>
        <a:xfrm>
          <a:off x="1926765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This file is input for the map reduce algorithm which derives the results</a:t>
          </a:r>
        </a:p>
      </dsp:txBody>
      <dsp:txXfrm>
        <a:off x="1926765" y="4010828"/>
        <a:ext cx="1772225" cy="339844"/>
      </dsp:txXfrm>
    </dsp:sp>
    <dsp:sp modelId="{FB4EA927-FD2B-8F46-BE9C-C35D6669223F}">
      <dsp:nvSpPr>
        <dsp:cNvPr id="0" name=""/>
        <dsp:cNvSpPr/>
      </dsp:nvSpPr>
      <dsp:spPr>
        <a:xfrm>
          <a:off x="4174773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4386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Tweet count, trending topic and tweet sentiments</a:t>
          </a:r>
        </a:p>
      </dsp:txBody>
      <dsp:txXfrm>
        <a:off x="4174773" y="3217858"/>
        <a:ext cx="1969139" cy="1019533"/>
      </dsp:txXfrm>
    </dsp:sp>
    <dsp:sp modelId="{FB1F0D12-3BB0-C246-8C87-62FBEDEC6D48}">
      <dsp:nvSpPr>
        <dsp:cNvPr id="0" name=""/>
        <dsp:cNvSpPr/>
      </dsp:nvSpPr>
      <dsp:spPr>
        <a:xfrm>
          <a:off x="4568601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Map reduce algorithm</a:t>
          </a:r>
        </a:p>
      </dsp:txBody>
      <dsp:txXfrm>
        <a:off x="4568601" y="4010828"/>
        <a:ext cx="1772225" cy="339844"/>
      </dsp:txXfrm>
    </dsp:sp>
    <dsp:sp modelId="{5A91DDB1-2CB0-8A49-AF3A-2DC82DEF6B23}">
      <dsp:nvSpPr>
        <dsp:cNvPr id="0" name=""/>
        <dsp:cNvSpPr/>
      </dsp:nvSpPr>
      <dsp:spPr>
        <a:xfrm>
          <a:off x="6816608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4386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 the result in a text file</a:t>
          </a:r>
        </a:p>
      </dsp:txBody>
      <dsp:txXfrm>
        <a:off x="6816608" y="3217858"/>
        <a:ext cx="1969139" cy="1019533"/>
      </dsp:txXfrm>
    </dsp:sp>
    <dsp:sp modelId="{66061AA3-3DA7-9540-A2F2-BCDF1D2AFEB5}">
      <dsp:nvSpPr>
        <dsp:cNvPr id="0" name=""/>
        <dsp:cNvSpPr/>
      </dsp:nvSpPr>
      <dsp:spPr>
        <a:xfrm>
          <a:off x="7210436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</a:t>
          </a:r>
        </a:p>
      </dsp:txBody>
      <dsp:txXfrm>
        <a:off x="7210436" y="4010828"/>
        <a:ext cx="1772225" cy="339844"/>
      </dsp:txXfrm>
    </dsp:sp>
    <dsp:sp modelId="{01331E24-F84D-5F41-ADA8-1AC013D3E733}">
      <dsp:nvSpPr>
        <dsp:cNvPr id="0" name=""/>
        <dsp:cNvSpPr/>
      </dsp:nvSpPr>
      <dsp:spPr>
        <a:xfrm>
          <a:off x="2853855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4386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 and format the tweet data</a:t>
          </a:r>
        </a:p>
      </dsp:txBody>
      <dsp:txXfrm>
        <a:off x="2853855" y="1609261"/>
        <a:ext cx="1969139" cy="1019533"/>
      </dsp:txXfrm>
    </dsp:sp>
    <dsp:sp modelId="{A0997992-220C-7748-9325-B564E0E577E6}">
      <dsp:nvSpPr>
        <dsp:cNvPr id="0" name=""/>
        <dsp:cNvSpPr/>
      </dsp:nvSpPr>
      <dsp:spPr>
        <a:xfrm>
          <a:off x="3247683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Tweet text is formatted as “Hashtag+ Tweet “</a:t>
          </a:r>
        </a:p>
      </dsp:txBody>
      <dsp:txXfrm>
        <a:off x="3247683" y="2402231"/>
        <a:ext cx="1772225" cy="339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459-BA69-474A-8778-F7C0B2CAA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FB5B4-FCA4-1C42-90E5-8024F977F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BB03-1F81-9343-9CE4-E10E540B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B985-0A30-9F42-991A-810FCB34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CA48-EA1C-8A41-B945-53154FF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68E8-900D-5048-B819-435DB3A7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8E2B-7A3A-8F4A-8D4B-0E5B39A8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94C5-64B5-2A49-954D-AD6B5C4C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BEDB-C70E-3C46-B615-7E6380A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BFEA-791E-4345-86F2-A8F0E3A3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7149F-F6E0-D647-AF54-66CE51D8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8190-3BE8-0649-927F-CF4B5C617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7E4A-1DA2-5642-9E96-E9BD441D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28E-B9E5-2349-8F55-A33046A2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58C0-330A-3B4A-B047-B1A48737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70CE-B720-D04F-8FBF-DD21C2C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1EE8-1913-064E-87A0-CA214737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61D8-162C-E240-B854-346145AC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CB19-2552-0C47-8794-FD60D871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0DCE-A8EA-594A-A570-1E327DC6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A2C2-AB0E-8D4D-9971-4AC47FEF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1088-93F7-9E45-AC04-A0849BDB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3D48-7180-9F49-B437-1D7E751A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9004-C3B2-5844-B749-FA2D47F6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3E73-BC5A-8D47-B949-8C5C8CD7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0816-2773-8341-B8F5-52BFDC30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F317-55FC-634D-916D-052AE41F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89524-18B3-2641-841A-9E923C6A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5307A-F472-F24E-93B8-0142AEB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3FBB9-1961-2A40-8579-533E0483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A4EDA-7185-0244-A057-53198582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2936-DB82-5D4C-B93F-42B240C8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875A5-36C7-DF40-B63E-E5DB1602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7A441-9E3F-5B44-9EE2-0523B367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A1F4-499B-A34A-8FA3-C09C8881B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5A678-125B-EC41-B2F0-4F26D379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B0BA5-8C3A-3D42-96DD-DD381E97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15DCD-FA51-4747-8657-7AE17FEC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780CB-8CBB-8C44-BF22-5ECFB05D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D9F-9F5C-0B40-8229-7EE285BE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B6AD2-BB46-CB4E-902A-707AA1A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37D1-9588-DD48-B31E-52283DA8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71A3-631B-0F40-BEFB-9C665DA8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AB3DC-1BCD-9141-B28B-D44C6FF3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F519A-5887-CB49-84AB-F816C043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91E0-04B1-CA42-9269-58124F1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4425-B7DB-9D4D-BF65-1A3A8B46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71F6-E1D6-4D46-ADD3-44859FC3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E1BF-C76B-264D-BB9F-C0DDBCD28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FBE96-7F04-C241-B6E5-A7A86574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C9AF-2110-F04D-9560-D61D4520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AF5C-B266-6C4B-9AE3-AD36B360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B7E6-1C6E-B54C-A0E6-B288FA17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96B52-3CD7-0A4A-AC81-13159AEF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AAD15-2FC8-F144-A1C8-38F38B6C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F2A9-5D95-D345-972C-5D69D0A8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CE982-9609-C44E-AC61-0643CFE4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CF3B-8F10-8D43-8082-776716A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B50A-DA6F-D647-B51B-C86C2897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0051-BE7F-DC42-BE54-7230E0F7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2271-B2BF-4040-9D81-9AE6BC059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611F-CBD4-6E45-95E6-E8FA7D1652EF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D07A-8D71-E643-8DA1-633C5370A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EB2D-58BF-C448-B0EB-0A86A2C68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129B-E949-DE4E-9B13-77EB0128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E400-BF5A-344B-B5D4-46C289E23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E0249-3D90-AA40-BA35-99CA0F7B5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29E8E-3D67-BB42-BCAE-CC73F59D228C}"/>
              </a:ext>
            </a:extLst>
          </p:cNvPr>
          <p:cNvSpPr txBox="1"/>
          <p:nvPr/>
        </p:nvSpPr>
        <p:spPr>
          <a:xfrm>
            <a:off x="6400800" y="4857008"/>
            <a:ext cx="5617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Bhargavi Saipoojitha Chennupati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 Deepthi Kota</a:t>
            </a:r>
          </a:p>
        </p:txBody>
      </p:sp>
    </p:spTree>
    <p:extLst>
      <p:ext uri="{BB962C8B-B14F-4D97-AF65-F5344CB8AC3E}">
        <p14:creationId xmlns:p14="http://schemas.microsoft.com/office/powerpoint/2010/main" val="77453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6B29-8B68-EE4A-87F5-C513B8A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on twitter feeds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1C6B-01EA-7347-B823-F0E5C6E0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is a popular microblogging site which provides us with the dataset of any scope (Ex: Movies, sports, politics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r>
              <a:rPr lang="en-US" dirty="0"/>
              <a:t>Opinion mining or sentiment analysis is determining weather a piece of writing is positive, negative or neutral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6E6E-D196-434D-A3A5-2E7607E4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BAF3-E79D-1049-9240-CE08EDBA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live twitter data using Apache spark, analyze it using map reduce algorithm in java for volume, trend and it’s emotions (positive/ negative).</a:t>
            </a:r>
          </a:p>
          <a:p>
            <a:endParaRPr lang="en-US" dirty="0"/>
          </a:p>
          <a:p>
            <a:r>
              <a:rPr lang="en-US" dirty="0"/>
              <a:t>The following are the specific results derived from the extracted twitter data</a:t>
            </a:r>
          </a:p>
          <a:p>
            <a:pPr lvl="2"/>
            <a:r>
              <a:rPr lang="en-US" dirty="0"/>
              <a:t>1)Hash tag wise tweet count</a:t>
            </a:r>
            <a:endParaRPr lang="en-US" sz="800" dirty="0"/>
          </a:p>
          <a:p>
            <a:pPr lvl="2"/>
            <a:r>
              <a:rPr lang="en-US" dirty="0"/>
              <a:t>2)trending topic</a:t>
            </a:r>
            <a:endParaRPr lang="en-US" sz="800" dirty="0"/>
          </a:p>
          <a:p>
            <a:pPr lvl="2"/>
            <a:r>
              <a:rPr lang="en-US" dirty="0"/>
              <a:t>3)Sentiment Analysis, positive, negative or neutral</a:t>
            </a:r>
          </a:p>
          <a:p>
            <a:pPr lvl="2"/>
            <a:endParaRPr lang="en-US" sz="800" dirty="0"/>
          </a:p>
          <a:p>
            <a:pPr lvl="2"/>
            <a:endParaRPr lang="en-US" sz="800" dirty="0"/>
          </a:p>
          <a:p>
            <a:pPr lvl="2"/>
            <a:endParaRPr lang="en-US" sz="800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A958-7FCF-4047-87B9-C7FD014B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92D5-CF77-AC4C-85C4-2D876C70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are highly unstructured and might not follow the grammatical rules.</a:t>
            </a:r>
          </a:p>
          <a:p>
            <a:r>
              <a:rPr lang="en-US" dirty="0"/>
              <a:t>Some may express complex emotions, which will be difficult to analyze without human intervention.</a:t>
            </a:r>
          </a:p>
          <a:p>
            <a:r>
              <a:rPr lang="en-US" dirty="0"/>
              <a:t>Large dataset available for analysis. A limit on the number of tweets is added.</a:t>
            </a:r>
          </a:p>
          <a:p>
            <a:r>
              <a:rPr lang="en-US" dirty="0"/>
              <a:t>Due to the above reasons, the tweet sentiments might not be always accurate.</a:t>
            </a:r>
          </a:p>
        </p:txBody>
      </p:sp>
    </p:spTree>
    <p:extLst>
      <p:ext uri="{BB962C8B-B14F-4D97-AF65-F5344CB8AC3E}">
        <p14:creationId xmlns:p14="http://schemas.microsoft.com/office/powerpoint/2010/main" val="62360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416-73FD-6F4F-AAF7-BE385488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CE043C-AA3D-2141-90C5-08C7D13E2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5888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19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C26D-D59F-1447-89FB-DAEB5DEF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51F1-C6B2-F946-848E-5CB4A4FB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sentiment analysis might be performed on different datasets which require extended dictionaries of emotions.</a:t>
            </a:r>
          </a:p>
          <a:p>
            <a:r>
              <a:rPr lang="en-US" dirty="0"/>
              <a:t>Various other features can be extracted such as</a:t>
            </a:r>
          </a:p>
          <a:p>
            <a:pPr lvl="1"/>
            <a:r>
              <a:rPr lang="en-US" dirty="0"/>
              <a:t>Number of users interested in an event</a:t>
            </a:r>
          </a:p>
          <a:p>
            <a:pPr lvl="1"/>
            <a:r>
              <a:rPr lang="en-US" dirty="0"/>
              <a:t>Male/Female relevant tweets</a:t>
            </a:r>
          </a:p>
          <a:p>
            <a:pPr lvl="1"/>
            <a:r>
              <a:rPr lang="en-US" dirty="0"/>
              <a:t>Pre and post event sentiments of the users</a:t>
            </a:r>
          </a:p>
        </p:txBody>
      </p:sp>
    </p:spTree>
    <p:extLst>
      <p:ext uri="{BB962C8B-B14F-4D97-AF65-F5344CB8AC3E}">
        <p14:creationId xmlns:p14="http://schemas.microsoft.com/office/powerpoint/2010/main" val="176035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305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Twitter Data Analysis</vt:lpstr>
      <vt:lpstr>Data Analysis on twitter feeds</vt:lpstr>
      <vt:lpstr>Goal</vt:lpstr>
      <vt:lpstr>Challenges and limitations</vt:lpstr>
      <vt:lpstr>Process flow</vt:lpstr>
      <vt:lpstr>Conclusion &amp;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Microsoft Office User</dc:creator>
  <cp:lastModifiedBy>Microsoft Office User</cp:lastModifiedBy>
  <cp:revision>5</cp:revision>
  <dcterms:created xsi:type="dcterms:W3CDTF">2019-10-10T03:12:12Z</dcterms:created>
  <dcterms:modified xsi:type="dcterms:W3CDTF">2019-10-10T15:39:06Z</dcterms:modified>
</cp:coreProperties>
</file>