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4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3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7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9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8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9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9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3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6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4592A-A01A-EB47-924E-3CD1905D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HRB1-ACCOUNT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0A384-19B8-E046-9E6F-CEE8D4E14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Madhuri </a:t>
            </a:r>
            <a:r>
              <a:rPr lang="en-US" sz="1700" dirty="0" err="1">
                <a:solidFill>
                  <a:srgbClr val="FFFFFF"/>
                </a:solidFill>
              </a:rPr>
              <a:t>Sarode</a:t>
            </a:r>
            <a:r>
              <a:rPr lang="en-US" sz="1700" dirty="0">
                <a:solidFill>
                  <a:srgbClr val="FFFFFF"/>
                </a:solidFill>
              </a:rPr>
              <a:t> – 16294879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                                                            Bhargavi Chennupati – 16271057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Bhavana Kota-16275870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>
            <a:extLst>
              <a:ext uri="{FF2B5EF4-FFF2-40B4-BE49-F238E27FC236}">
                <a16:creationId xmlns:a16="http://schemas.microsoft.com/office/drawing/2014/main" id="{57469A6A-3245-45F5-950C-1C407F774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82" r="6130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9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3DE9-A3D6-394D-99A4-320F4909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0" y="243742"/>
            <a:ext cx="10084117" cy="727810"/>
          </a:xfrm>
        </p:spPr>
        <p:txBody>
          <a:bodyPr>
            <a:normAutofit fontScale="90000"/>
          </a:bodyPr>
          <a:lstStyle/>
          <a:p>
            <a:r>
              <a:rPr lang="en-US"/>
              <a:t>Login Page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649A125-50F8-724B-AB84-7A87229A3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8724"/>
            <a:ext cx="12192000" cy="5629275"/>
          </a:xfrm>
        </p:spPr>
      </p:pic>
    </p:spTree>
    <p:extLst>
      <p:ext uri="{BB962C8B-B14F-4D97-AF65-F5344CB8AC3E}">
        <p14:creationId xmlns:p14="http://schemas.microsoft.com/office/powerpoint/2010/main" val="4683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F58E-67C8-DC4A-AFF2-9687030F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DAB432-4A37-C648-8C1A-35F32217F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7594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FFFD-723E-AD45-A0F8-B8E346E4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412" y="286604"/>
            <a:ext cx="10058400" cy="999272"/>
          </a:xfrm>
        </p:spPr>
        <p:txBody>
          <a:bodyPr/>
          <a:lstStyle/>
          <a:p>
            <a:r>
              <a:rPr lang="en-US" dirty="0"/>
              <a:t>Creating a Table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52127D-8182-F441-8992-B2305C8EA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85876"/>
            <a:ext cx="12192000" cy="5572124"/>
          </a:xfrm>
        </p:spPr>
      </p:pic>
    </p:spTree>
    <p:extLst>
      <p:ext uri="{BB962C8B-B14F-4D97-AF65-F5344CB8AC3E}">
        <p14:creationId xmlns:p14="http://schemas.microsoft.com/office/powerpoint/2010/main" val="249904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4750-57AE-2B42-AB11-9125E48E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88CF19-3869-C046-9B8C-25A76D626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8597" cy="6743701"/>
          </a:xfrm>
        </p:spPr>
      </p:pic>
    </p:spTree>
    <p:extLst>
      <p:ext uri="{BB962C8B-B14F-4D97-AF65-F5344CB8AC3E}">
        <p14:creationId xmlns:p14="http://schemas.microsoft.com/office/powerpoint/2010/main" val="216395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ADDD3-5F24-FA4B-AEF1-127BCF81DE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17CFDF-A439-7447-B880-AA2490D0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76"/>
            <a:ext cx="12192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9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8F67D-DE50-8E48-9ACF-D614D86EAAE0}"/>
              </a:ext>
            </a:extLst>
          </p:cNvPr>
          <p:cNvSpPr txBox="1"/>
          <p:nvPr/>
        </p:nvSpPr>
        <p:spPr>
          <a:xfrm>
            <a:off x="435869" y="640080"/>
            <a:ext cx="3659246" cy="2862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E5F83EF8-D8F9-42B7-A599-E11AF31CD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67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641"/>
      </a:dk2>
      <a:lt2>
        <a:srgbClr val="E8E6E2"/>
      </a:lt2>
      <a:accent1>
        <a:srgbClr val="31B1D9"/>
      </a:accent1>
      <a:accent2>
        <a:srgbClr val="205BCC"/>
      </a:accent2>
      <a:accent3>
        <a:srgbClr val="5449E2"/>
      </a:accent3>
      <a:accent4>
        <a:srgbClr val="CC3620"/>
      </a:accent4>
      <a:accent5>
        <a:srgbClr val="DE9032"/>
      </a:accent5>
      <a:accent6>
        <a:srgbClr val="ACA61B"/>
      </a:accent6>
      <a:hlink>
        <a:srgbClr val="A17C35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Macintosh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RetrospectVTI</vt:lpstr>
      <vt:lpstr>HRB1-ACCOUNT SYSTEM</vt:lpstr>
      <vt:lpstr>Login Page</vt:lpstr>
      <vt:lpstr>PowerPoint Presentation</vt:lpstr>
      <vt:lpstr>Creating a Table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HRB1-ACCOUNT SYSTEM</dc:title>
  <dc:creator>Microsoft Office User</dc:creator>
  <cp:lastModifiedBy>Microsoft Office User</cp:lastModifiedBy>
  <cp:revision>2</cp:revision>
  <dcterms:created xsi:type="dcterms:W3CDTF">2019-11-11T03:21:08Z</dcterms:created>
  <dcterms:modified xsi:type="dcterms:W3CDTF">2019-11-11T03:28:33Z</dcterms:modified>
</cp:coreProperties>
</file>