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MUMMIREDDYGARI BHARGAVI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SIDDARTHA EDUCATIONAL ACADEMY GROUP OF INSTITUTIONS/ Computer Science and 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for multiple image formats and higher resolution images.</a:t>
            </a:r>
          </a:p>
          <a:p>
            <a:r>
              <a:rPr lang="en-US" dirty="0"/>
              <a:t>Extend the approach to video steganography for dynamic data hiding.</a:t>
            </a:r>
          </a:p>
          <a:p>
            <a:r>
              <a:rPr lang="en-US" dirty="0"/>
              <a:t> Incorporate advanced encryption algorithms to further secure the hidden message.</a:t>
            </a:r>
          </a:p>
          <a:p>
            <a:r>
              <a:rPr lang="en-US" dirty="0"/>
              <a:t>Develop a web-based or mobile application for broader accessibility.</a:t>
            </a:r>
          </a:p>
          <a:p>
            <a:r>
              <a:rPr lang="en-US" dirty="0"/>
              <a:t>Explore automated detection and extraction tools for </a:t>
            </a:r>
            <a:r>
              <a:rPr lang="en-US" dirty="0" err="1"/>
              <a:t>stegnographic</a:t>
            </a:r>
            <a:r>
              <a:rPr lang="en-US" dirty="0"/>
              <a:t> content.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In today’s digital age, ensuring data security and privacy is a top priority. Traditional encryption methods are often prone to detection and interception. Our project tackles this challenge by using steganography to hide secret messages within images. This method offers a covert communication channel, enhancing data confidentiality without raising suspicion.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b="1" dirty="0"/>
              <a:t>Programming Language:</a:t>
            </a:r>
            <a:r>
              <a:rPr lang="en-IN" dirty="0"/>
              <a:t>  Python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Libraries:  </a:t>
            </a:r>
          </a:p>
          <a:p>
            <a:r>
              <a:rPr lang="en-IN" i="1" dirty="0" err="1"/>
              <a:t>OpenCV</a:t>
            </a:r>
            <a:r>
              <a:rPr lang="en-IN" dirty="0"/>
              <a:t> for image processing</a:t>
            </a:r>
          </a:p>
          <a:p>
            <a:r>
              <a:rPr lang="en-IN" i="1" dirty="0" err="1"/>
              <a:t>Tkinter</a:t>
            </a:r>
            <a:r>
              <a:rPr lang="en-IN" dirty="0"/>
              <a:t> (with </a:t>
            </a:r>
            <a:r>
              <a:rPr lang="en-IN" dirty="0" err="1"/>
              <a:t>ttk</a:t>
            </a:r>
            <a:r>
              <a:rPr lang="en-IN" dirty="0"/>
              <a:t>) for the GUI</a:t>
            </a:r>
          </a:p>
          <a:p>
            <a:r>
              <a:rPr lang="en-IN" i="1" dirty="0" err="1"/>
              <a:t>NumPy</a:t>
            </a:r>
            <a:r>
              <a:rPr lang="en-IN" dirty="0"/>
              <a:t> for efficient array manipulation</a:t>
            </a:r>
          </a:p>
          <a:p>
            <a:endParaRPr lang="en-IN" dirty="0"/>
          </a:p>
          <a:p>
            <a:r>
              <a:rPr lang="en-IN" b="1" dirty="0"/>
              <a:t>Platform:</a:t>
            </a:r>
            <a:r>
              <a:rPr lang="en-IN" dirty="0"/>
              <a:t> Cross-platform (Windows/Linux)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Tools:</a:t>
            </a:r>
            <a:r>
              <a:rPr lang="en-IN" dirty="0"/>
              <a:t> idle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Implements robust LSB steganography that embeds both the passcode and message length in the image header.</a:t>
            </a:r>
          </a:p>
          <a:p>
            <a:r>
              <a:rPr lang="en-IN" sz="1800" dirty="0"/>
              <a:t>Uses lossless PNG format to preserve hidden data integrity.</a:t>
            </a:r>
          </a:p>
          <a:p>
            <a:r>
              <a:rPr lang="en-IN" sz="1800" dirty="0"/>
              <a:t>Features a modern, user-friendly GUI for both encryption and decryption processes.</a:t>
            </a:r>
          </a:p>
          <a:p>
            <a:r>
              <a:rPr lang="en-IN" sz="1800" dirty="0"/>
              <a:t>Combines advanced image processing techniques with secure data transmission.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professionals and cybersecurity enthusiasts.</a:t>
            </a:r>
          </a:p>
          <a:p>
            <a:r>
              <a:rPr lang="en-US" dirty="0"/>
              <a:t>Journalists, activists, and government agencies needing secure communication channels.</a:t>
            </a:r>
          </a:p>
          <a:p>
            <a:r>
              <a:rPr lang="en-US" dirty="0"/>
              <a:t>Students and researchers interested in data privacy and steganography.</a:t>
            </a:r>
          </a:p>
          <a:p>
            <a:r>
              <a:rPr lang="en-US" dirty="0"/>
              <a:t>General users looking for enhanced digital security.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76FABC-403E-9517-BE70-0E1768754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678" y="1141493"/>
            <a:ext cx="4562807" cy="27104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783879-344A-9958-C192-DE2DE2B28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678" y="3942483"/>
            <a:ext cx="4562807" cy="27835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7D5257-B94B-A467-8D7D-C22C74A40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825" y="2390815"/>
            <a:ext cx="5195216" cy="292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successfully demonstrates a novel approach to data security by hiding information within an image using LSB steganography.</a:t>
            </a:r>
          </a:p>
          <a:p>
            <a:r>
              <a:rPr lang="en-US" dirty="0"/>
              <a:t>The technique is both secure and undetectable, thanks to embedding critical header information such as passcode and message lengths.</a:t>
            </a:r>
          </a:p>
          <a:p>
            <a:r>
              <a:rPr lang="en-US" dirty="0"/>
              <a:t>The user-friendly GUI enhances the accessibility of the method, making it a practical tool for secure communication.</a:t>
            </a:r>
          </a:p>
          <a:p>
            <a:r>
              <a:rPr lang="en-US" dirty="0"/>
              <a:t>This project contributes to the broader field of digital privacy and secure data transmission.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>
                <a:solidFill>
                  <a:srgbClr val="00B050"/>
                </a:solidFill>
              </a:rPr>
              <a:t>https://github.com/bhargavi269/Secure-Data-Hiding-In-Images-Using-Steganography.git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131</TotalTime>
  <Words>383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Sree Ramya</cp:lastModifiedBy>
  <cp:revision>30</cp:revision>
  <dcterms:created xsi:type="dcterms:W3CDTF">2021-05-26T16:50:10Z</dcterms:created>
  <dcterms:modified xsi:type="dcterms:W3CDTF">2025-03-01T06:27:30Z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