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>
        <p:scale>
          <a:sx n="47" d="100"/>
          <a:sy n="47" d="100"/>
        </p:scale>
        <p:origin x="141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C6A0-4FA5-41EE-A461-36F40214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961B7-41E4-4D44-B447-AC37E37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B619-B2C3-42E7-8A7B-12D6A15E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2E5D-D066-419B-A557-529B2E68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934C-B748-4AE1-BCF0-9A16270A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3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891-24A8-4540-BE93-1D65DC91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7B0F-A51E-40BF-96A3-145BA95F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D133-A09F-46C7-BCBD-E7FCC1E5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4C9FE-2543-49B8-BF76-06CAF71F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D696-4F63-4B7D-B951-8033606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6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8735E-C7B4-406E-8F51-C48DD9501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8FE92-F404-43B7-9331-0E9628AB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CA4B-D2B6-47E6-8E5A-7883FC1B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7162-2EE1-4DC6-A3CF-C96D9743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A45E-EDA9-4F94-BB0A-7C405D91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E65A-B545-4EF5-ABE7-C516FD07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C13A-4550-4857-BE33-172C3A4C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B5FA-0C50-4D4C-822D-52C46B7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B07B-5204-4D75-A056-ED5871FE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FD7E-58EC-4701-A712-CAF9144E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50E3-1706-4E81-87B9-A5538B9C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E40B-41E5-4812-AA8D-33C016D5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A4A-E46D-413A-8B51-16AA168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C83A-9674-44A1-A4FB-1569E15A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8F13-D086-4FB1-B250-7DFA725A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1B2-FA31-423B-9C3B-64CCCD79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131E-47E0-47E6-8844-50DCBF0C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9F01E-8401-4054-BCB7-7A68742D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6A67-EAD8-4E42-9502-8A20662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D81E0-6E94-46B8-936A-3E056B0E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EAD9-3079-477E-9670-6C8B72E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CF7B-ACC3-4D14-A39B-CD388544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D512-6B18-4590-BAC8-107D8BFD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E674-581C-42BA-B65B-DF4EC453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D0730-7692-4C25-B217-92E60BED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451E9-05EC-48EE-93C3-259A96142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633CD-2B75-4AFC-9980-D676A541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69BF1-60FC-4458-B40E-A9D1A76E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3A78B-C363-4EF8-8BDA-906E190A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D1C-91E6-47FF-BCA3-CCC1172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277A2-4DA2-406F-9811-FE6F4E3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9565-55D8-4D31-8592-113EFDC2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52A13-9891-452D-8CA9-988F374F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A6DDF-99E2-4513-9798-7719510C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9E5B-183E-4067-991B-B84DD17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28C29-1D83-438C-B70B-11BA45A7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CCC8-6D00-4CC4-8533-E267F622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CE1A-CDC1-48B8-8019-CB100729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13076-3B2D-4DBB-8F84-7B26EB71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1FCA-051B-45A6-B2ED-AFE31D44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EF3B-5D56-4A85-8D00-1FE9C3FF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B5434-7794-4274-BFE9-C7FC3354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5C3B-54F6-44A6-AEF8-5AE4D67C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A605-2A9F-4B05-B7EE-2641713B7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DA35-A5FD-41DA-B75E-3CCBF984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A75E-5CD4-4325-AF9D-A85CF314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923C0-3E93-4EDE-B5C1-3FB48D99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21202-5A52-4CAF-9092-C59CAF3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F9107-71D3-4A60-B343-825C59A9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168F-AB4C-4A22-B3FD-7BA26208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EF58-2E7E-457A-AD55-46554C9A3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2D58-E7D7-4D51-A1A8-B04E70C7536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BD11-48F7-4EDF-9C6E-B7FBC2C02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8C11-4A12-4CA8-AFE9-F003EE1B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332D-9677-44B7-B79D-9BB160715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F43EDC-77FF-4277-A973-B6FC1E7F1B1D}"/>
              </a:ext>
            </a:extLst>
          </p:cNvPr>
          <p:cNvSpPr/>
          <p:nvPr/>
        </p:nvSpPr>
        <p:spPr>
          <a:xfrm>
            <a:off x="476250" y="514350"/>
            <a:ext cx="95821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Title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Project Title:</a:t>
            </a:r>
            <a:r>
              <a:rPr lang="en-IN" dirty="0"/>
              <a:t> Multi-Source Sales Data Pipeline &amp; Business Insights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Intern Name:</a:t>
            </a:r>
            <a:r>
              <a:rPr lang="en-IN" dirty="0"/>
              <a:t> </a:t>
            </a:r>
            <a:r>
              <a:rPr lang="en-IN" dirty="0" err="1"/>
              <a:t>Alahari</a:t>
            </a:r>
            <a:r>
              <a:rPr lang="en-IN" dirty="0"/>
              <a:t> Bhargavi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Company</a:t>
            </a:r>
            <a:r>
              <a:rPr lang="en-IN" b="1" dirty="0"/>
              <a:t>:</a:t>
            </a:r>
            <a:r>
              <a:rPr lang="en-IN" dirty="0"/>
              <a:t> Flipkart Pvt Ltd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Mentor:</a:t>
            </a:r>
            <a:r>
              <a:rPr lang="en-IN" dirty="0"/>
              <a:t> Jayanth </a:t>
            </a:r>
            <a:r>
              <a:rPr lang="en-IN" dirty="0" err="1"/>
              <a:t>Pathwari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Duration:</a:t>
            </a:r>
            <a:r>
              <a:rPr lang="en-IN" dirty="0"/>
              <a:t> 45 Days Internship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5158E-F2D4-4059-B41B-EAE3900C965E}"/>
              </a:ext>
            </a:extLst>
          </p:cNvPr>
          <p:cNvSpPr/>
          <p:nvPr/>
        </p:nvSpPr>
        <p:spPr>
          <a:xfrm>
            <a:off x="552450" y="3712162"/>
            <a:ext cx="7972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 Objective   </a:t>
            </a:r>
          </a:p>
          <a:p>
            <a:r>
              <a:rPr lang="en-US" dirty="0"/>
              <a:t>         Build a robust data pipeline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CSV, JSON, and Excel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Cleans &amp; transforms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Analyzes sales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Delivers insights through visual dashboards and PDF reports</a:t>
            </a:r>
          </a:p>
        </p:txBody>
      </p:sp>
    </p:spTree>
    <p:extLst>
      <p:ext uri="{BB962C8B-B14F-4D97-AF65-F5344CB8AC3E}">
        <p14:creationId xmlns:p14="http://schemas.microsoft.com/office/powerpoint/2010/main" val="258063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E9802-48E5-4D0E-B256-A40E58900710}"/>
              </a:ext>
            </a:extLst>
          </p:cNvPr>
          <p:cNvSpPr/>
          <p:nvPr/>
        </p:nvSpPr>
        <p:spPr>
          <a:xfrm>
            <a:off x="0" y="1"/>
            <a:ext cx="9144000" cy="5190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0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generate_report.py</a:t>
            </a:r>
            <a:endParaRPr lang="en-IN" sz="20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pdfkit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jinja2 import Environment,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FileSystemLoader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('final_output_cleaned.csv')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('summary.csv')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df['Revenue'].sum()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top_region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('Region')['Revenue'].sum().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idxmax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top_category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('Category')['Revenue'].sum().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idxmax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 = Environment(loader=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FileSystemLoader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('.'))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env.get_template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("report_template.html")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html_out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template.render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top_region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top_region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top_category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top_category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summary_table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summary.to_html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(index=False)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pdfkit.configuration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wkhtmltopdf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:\Program Files\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wkhtmltopdf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\bin\wkhtmltopdf.exe")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pdfkit.from_string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html_out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"sales_report.pdf", configuration=config)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 PDF report generated: sales_report.pdf")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 report generated: sales_report.pdf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2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594B2-4E9E-4540-B047-E15F27134E8C}"/>
              </a:ext>
            </a:extLst>
          </p:cNvPr>
          <p:cNvSpPr/>
          <p:nvPr/>
        </p:nvSpPr>
        <p:spPr>
          <a:xfrm>
            <a:off x="0" y="84667"/>
            <a:ext cx="9144000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0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automate_pipeline.py</a:t>
            </a:r>
            <a:endParaRPr lang="en-IN" sz="20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argparse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subprocess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script_name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print(f"\n Running {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script_name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}...")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subprocess.run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(["python",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script_name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check=True)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argparse.ArgumentParser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(description="Flipkart Data Analysis Pipeline")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parser.add_argument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('--clean', action='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store_true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help='Run data cleaning')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parser.add_argument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('--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action='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store_true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help='Run exploratory data analysis')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parser.add_argument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('--report', action='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store_true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help='Generate PDF report')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parser.add_argument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('--all', action='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store_true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help='Run all steps')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parser.parse_args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args.clean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("data_cleaning.py")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args.eda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("eda_visualization.py")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args.report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("generate_report.py")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args.all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("data_integration.py")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("data_cleaning.py")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("eda_visualization.py")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run_script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("generate_report.py")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12BC5-54A4-4646-BE94-C3A955BBEA26}"/>
              </a:ext>
            </a:extLst>
          </p:cNvPr>
          <p:cNvSpPr/>
          <p:nvPr/>
        </p:nvSpPr>
        <p:spPr>
          <a:xfrm>
            <a:off x="237067" y="4851400"/>
            <a:ext cx="6155266" cy="134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 Instructions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automate_pipeline.py –all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sure to install all dependencies from </a:t>
            </a:r>
            <a:r>
              <a:rPr lang="en-IN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have </a:t>
            </a:r>
            <a:r>
              <a:rPr lang="en-IN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wkhtmltopdf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added to system PATH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C92B05-C904-4B91-A2E9-8A0B8364DA94}"/>
              </a:ext>
            </a:extLst>
          </p:cNvPr>
          <p:cNvSpPr/>
          <p:nvPr/>
        </p:nvSpPr>
        <p:spPr>
          <a:xfrm>
            <a:off x="0" y="-762000"/>
            <a:ext cx="9050867" cy="365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 data_cleaning.py...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before cleaning: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037D0-8BB8-4C76-A27C-3742F6D716D3}"/>
              </a:ext>
            </a:extLst>
          </p:cNvPr>
          <p:cNvSpPr/>
          <p:nvPr/>
        </p:nvSpPr>
        <p:spPr>
          <a:xfrm>
            <a:off x="1954742" y="122292"/>
            <a:ext cx="7096125" cy="246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after cleaning: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B67CC-9CBF-4F58-AEF6-24E2E7DAA7E3}"/>
              </a:ext>
            </a:extLst>
          </p:cNvPr>
          <p:cNvSpPr/>
          <p:nvPr/>
        </p:nvSpPr>
        <p:spPr>
          <a:xfrm>
            <a:off x="3657600" y="-153168"/>
            <a:ext cx="5923491" cy="273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after conversion-: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datetime64[ns]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951A1-F98F-4108-A571-D4F169091EA9}"/>
              </a:ext>
            </a:extLst>
          </p:cNvPr>
          <p:cNvSpPr/>
          <p:nvPr/>
        </p:nvSpPr>
        <p:spPr>
          <a:xfrm>
            <a:off x="-114299" y="2858106"/>
            <a:ext cx="9258300" cy="1203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 data saved to 'final_output_cleaned.csv'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C:\Users\admin\Desktop\flipkart&gt;python automate_pipeline.py --all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data_integration.py...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 Data integration completed</a:t>
            </a:r>
            <a:endParaRPr lang="en-IN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5AA7-3E07-4B41-B08D-1A9C5256AF42}"/>
              </a:ext>
            </a:extLst>
          </p:cNvPr>
          <p:cNvSpPr/>
          <p:nvPr/>
        </p:nvSpPr>
        <p:spPr>
          <a:xfrm>
            <a:off x="1" y="4206276"/>
            <a:ext cx="9144000" cy="1083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  Product  Units Sold  Revenue Region     Category Manager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 01-01-2025  Widget A          10      100  North      Gadgets   Alice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02-01-2025  Widget B           5       75  South  Accessories     Bob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 03-01-2025  Widget A           8       80  North      Gadgets   Alice</a:t>
            </a:r>
            <a:endParaRPr lang="en-IN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597B8-98EF-49A0-8F62-BBE7DBD16B13}"/>
              </a:ext>
            </a:extLst>
          </p:cNvPr>
          <p:cNvSpPr/>
          <p:nvPr/>
        </p:nvSpPr>
        <p:spPr>
          <a:xfrm>
            <a:off x="5604812" y="122292"/>
            <a:ext cx="3539188" cy="27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data_cleaning.py...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before cleaning: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A8613-F607-4686-BF4A-5784CB11BFC2}"/>
              </a:ext>
            </a:extLst>
          </p:cNvPr>
          <p:cNvSpPr/>
          <p:nvPr/>
        </p:nvSpPr>
        <p:spPr>
          <a:xfrm>
            <a:off x="8179226" y="112066"/>
            <a:ext cx="1743281" cy="263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after cleaning: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D1839-8431-4E3E-BC75-69457146850F}"/>
              </a:ext>
            </a:extLst>
          </p:cNvPr>
          <p:cNvSpPr/>
          <p:nvPr/>
        </p:nvSpPr>
        <p:spPr>
          <a:xfrm>
            <a:off x="9970502" y="122292"/>
            <a:ext cx="2070214" cy="245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after conversion: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datetime64[ns]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</a:rPr>
              <a:t>: object</a:t>
            </a:r>
            <a:endParaRPr lang="en-IN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5C077-F23F-407A-9945-C5BD5B5A54A9}"/>
              </a:ext>
            </a:extLst>
          </p:cNvPr>
          <p:cNvSpPr/>
          <p:nvPr/>
        </p:nvSpPr>
        <p:spPr>
          <a:xfrm>
            <a:off x="7231872" y="3191478"/>
            <a:ext cx="4960127" cy="190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Cleaned data saved to 'final_output_cleaned.csv'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eda_visualization.py...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EDA visualizations saved as PNGs.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generate_report.py...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PDF report generated: sales_report.pdf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7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49617-FC88-4C67-A3AE-679F62CF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4" y="1676196"/>
            <a:ext cx="111616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Objective: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Develop a secure, user-accessible web interface using Flask to manage access to sales reports (e.g., PDF report generated in previous steps).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Tools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HTML/CSS (Jinja2 templates)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login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Dashboard view to download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sales_report.pdf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1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42450-7D89-4F65-8140-18EE04FD6DA7}"/>
              </a:ext>
            </a:extLst>
          </p:cNvPr>
          <p:cNvSpPr/>
          <p:nvPr/>
        </p:nvSpPr>
        <p:spPr>
          <a:xfrm>
            <a:off x="114300" y="0"/>
            <a:ext cx="90678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app.py</a:t>
            </a:r>
          </a:p>
          <a:p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flask import Flask,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request, redirect,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url_for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send_file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= "admin"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= "flipkart123"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('/', methods=['GET', 'POST'])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login():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error = None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['username'] == USERNAME and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['password'] == PASSWORD: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return redirect(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url_for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('dashboard'))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error = 'Invalid username or password'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('login.html', error=error)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('/dashboard')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dashboard():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('dashboard.html')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('/download')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download_report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send_file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('sales_report.pdf',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as_attachment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(debug=True)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9FFC1-B355-41F7-A426-F0E483C0EF5A}"/>
              </a:ext>
            </a:extLst>
          </p:cNvPr>
          <p:cNvSpPr/>
          <p:nvPr/>
        </p:nvSpPr>
        <p:spPr>
          <a:xfrm>
            <a:off x="7705724" y="504825"/>
            <a:ext cx="4238626" cy="331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Output :</a:t>
            </a:r>
          </a:p>
          <a:p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Serving Flask app 'app'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Debug mode: on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WARNING: This is a development server. Do not use it in a production deployment. Use a production WSGI server instead.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Running on http://127.0.0.1:5000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 CTRL+C to quit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Restarting with stat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Debugger is active!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Debugger PIN: 957-077-339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1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8BEF9B-51E7-4DA3-AC7D-1CC965526430}"/>
              </a:ext>
            </a:extLst>
          </p:cNvPr>
          <p:cNvSpPr/>
          <p:nvPr/>
        </p:nvSpPr>
        <p:spPr>
          <a:xfrm>
            <a:off x="0" y="1"/>
            <a:ext cx="5724526" cy="426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Login.html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&lt;title&gt;Login&lt;/title&gt;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&lt;h2&gt;Login to Dashboard&lt;/h2&gt;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{% if error %}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&lt;p style="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;"&gt;{{ error }}&lt;/p&gt;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{% endif %}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&lt;form method="POST"&gt;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&lt;input type="text" name="username" placeholder="Username" required&gt;&lt;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&lt;input type="password" name="password" placeholder="Password" required&gt;&lt;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&lt;input type="submit" value="Login"&gt;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&lt;/form&gt;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9967D-96A8-4BA8-B7FC-0B3309A29FFE}"/>
              </a:ext>
            </a:extLst>
          </p:cNvPr>
          <p:cNvSpPr/>
          <p:nvPr/>
        </p:nvSpPr>
        <p:spPr>
          <a:xfrm>
            <a:off x="85725" y="4047615"/>
            <a:ext cx="3914774" cy="281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Dashboard.html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&lt;title&gt;Dashboard&lt;/title&gt;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&lt;h2&gt;Welcome to Flipkart Dashboard&lt;/h2&gt;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&lt;p&gt;&lt;a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="/download"&gt;Download PDF Report&lt;/a&gt;&lt;/p&gt;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solidFill>
                  <a:srgbClr val="CCCC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FA71D-A74B-4242-A2D6-29F146E64DF2}"/>
              </a:ext>
            </a:extLst>
          </p:cNvPr>
          <p:cNvSpPr/>
          <p:nvPr/>
        </p:nvSpPr>
        <p:spPr>
          <a:xfrm>
            <a:off x="5638801" y="400125"/>
            <a:ext cx="6553199" cy="496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report_template.html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&lt;meta charset="utf-8"&gt;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&lt;title&gt;Sales Report&lt;/title&gt;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&lt;style&gt;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body { font-family: Arial; padding: 20px;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h1 {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#2c3e50;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table { width: 100%; border-collapse: collapse; margin-top: 20px;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td { padding: 8px 12px; border: 1px solid #ccc; text-align: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&lt;/style&gt;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&lt;h1&gt;Flipkart Sales Report&lt;/h1&gt;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&lt;p&gt;&lt;strong&gt;Total Revenue:&lt;/strong&gt; ₹{{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round(2) }}&lt;/p&gt;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&lt;p&gt;&lt;strong&gt;Top Performing Region:&lt;/strong&gt; {{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top_region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}}&lt;/p&gt;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&lt;p&gt;&lt;strong&gt;Top Product Category:&lt;/strong&gt; {{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top_category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}}&lt;/p&gt;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&lt;h2&gt;Revenue Summary by Region and Category&lt;/h2&gt;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{{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summary_table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safe }}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A5B18-681A-48FF-84D3-74D3DA91C02D}"/>
              </a:ext>
            </a:extLst>
          </p:cNvPr>
          <p:cNvSpPr/>
          <p:nvPr/>
        </p:nvSpPr>
        <p:spPr>
          <a:xfrm>
            <a:off x="5414965" y="5452807"/>
            <a:ext cx="5553076" cy="117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Output 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 Sales Report Total Revenue: ₹255 Top Performing Region: North Top Product Category: Gadgets Revenue Summary by Region and Category Region Category Revenue North Gadgets 180 South Accessories 75</a:t>
            </a:r>
          </a:p>
        </p:txBody>
      </p:sp>
    </p:spTree>
    <p:extLst>
      <p:ext uri="{BB962C8B-B14F-4D97-AF65-F5344CB8AC3E}">
        <p14:creationId xmlns:p14="http://schemas.microsoft.com/office/powerpoint/2010/main" val="30051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8ACA7-6A63-4116-851D-CC13FD37981D}"/>
              </a:ext>
            </a:extLst>
          </p:cNvPr>
          <p:cNvSpPr/>
          <p:nvPr/>
        </p:nvSpPr>
        <p:spPr>
          <a:xfrm>
            <a:off x="1" y="0"/>
            <a:ext cx="9144000" cy="635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Structure 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data_integration.py              # Step 1: Merges CSV, JSON, Excel into one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data_cleaning.py                 # Step 2: Cleans data (missing values, date format)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eda_visualization.py             # Step 3: Generates charts with matplotlib/seaborn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generate_report.py               # Step 4: Converts summary to PDF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automate_pipeline.py             # Step 5: Automates all scripts using CLI options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sales_data.csv                   # Raw CSV data (sales)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product_metadata.json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# Raw JSON data (product categories)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region_info.xlsx                 # Raw Excel data (region managers)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final_output.csv                 # Merged data after integration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final_output_cleaned.csv         # Cleaned version of the merged data│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4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265380-4439-40CB-8755-C68A7CEBE7A5}"/>
              </a:ext>
            </a:extLst>
          </p:cNvPr>
          <p:cNvSpPr/>
          <p:nvPr/>
        </p:nvSpPr>
        <p:spPr>
          <a:xfrm>
            <a:off x="0" y="-1"/>
            <a:ext cx="9144000" cy="795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monthly_revenue.png              # EDA Visualization 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region_revenue.png               # EDA Visualization 2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category_revenue.png             # EDA Visualization 3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sales_report.pdf                 # Final PDF business report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requirements.txt                 # All required Python libraries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README.md                        # GitHub instructions (to be written)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app.py                           # Flask-based login dashboard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templates/                       # HTML templates for Flask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login.html                   # Login form UI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dashboard.html         # Jinja2 HTML used for PDF export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│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static/                          # Reserved for future use (CSS, JS, image)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└── report_template.html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7395-7957-4FD2-819B-805824B4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510" y="-211343"/>
            <a:ext cx="10370568" cy="120525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BCCFB-0EC8-44B4-83B4-5FC1D6899A49}"/>
              </a:ext>
            </a:extLst>
          </p:cNvPr>
          <p:cNvSpPr/>
          <p:nvPr/>
        </p:nvSpPr>
        <p:spPr>
          <a:xfrm>
            <a:off x="0" y="879654"/>
            <a:ext cx="12294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would like to express my sincere gratitude to </a:t>
            </a:r>
            <a:r>
              <a:rPr lang="en-US" sz="2400" b="1" dirty="0"/>
              <a:t>Flipkart Pvt Ltd</a:t>
            </a:r>
            <a:r>
              <a:rPr lang="en-US" sz="2400" dirty="0"/>
              <a:t> for providing me with the opportunity to undertake the project titled </a:t>
            </a:r>
            <a:r>
              <a:rPr lang="en-US" sz="2400" i="1" dirty="0"/>
              <a:t>“Multi-Source Sales Data Pipeline &amp; Business Insights Dashboard”</a:t>
            </a:r>
            <a:r>
              <a:rPr lang="en-US" sz="2400" dirty="0"/>
              <a:t> as part of my internship. This project has been an enriching experience that allowed me to apply and enhance my skills in data integration, transformation, visualization, and reporting using real-world business datasets.</a:t>
            </a:r>
            <a:endParaRPr lang="en-IN" sz="24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DC952C5-715A-4F97-B34A-371739B2417D}"/>
              </a:ext>
            </a:extLst>
          </p:cNvPr>
          <p:cNvSpPr>
            <a:spLocks noChangeArrowheads="1"/>
          </p:cNvSpPr>
          <p:nvPr/>
        </p:nvSpPr>
        <p:spPr bwMode="auto">
          <a:xfrm rot="11483901" flipV="1">
            <a:off x="0" y="930275"/>
            <a:ext cx="10406270" cy="474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CD9C885-DDEA-4038-ACD1-4DD11AE06B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51351" y="2753521"/>
            <a:ext cx="122947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especially grateful to my mentor,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Mr. Jayanth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Pathwari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 his continuous support, valuable guidance, and encouragement throughout the course of the project. His timely feedback and insights have been instrumental in the successful completion of each milestone.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internship has greatly contributed to my professional growth by deepening my understanding of data science practices in a business context. I am truly thankful for the opportunity to learn, contribute, and grow as part of this esteemed organization.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7B5B627-55A8-4D51-AC3F-2679B396BA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4842" y="699601"/>
            <a:ext cx="11138770" cy="18005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CB2C5A9-93AD-44B8-BBF3-DB3C5C39EE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30274"/>
            <a:ext cx="11138770" cy="51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EB7050-90AE-4755-947F-D58148B02E15}"/>
              </a:ext>
            </a:extLst>
          </p:cNvPr>
          <p:cNvSpPr/>
          <p:nvPr/>
        </p:nvSpPr>
        <p:spPr>
          <a:xfrm>
            <a:off x="314325" y="409576"/>
            <a:ext cx="8829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Languages/Libraries:</a:t>
            </a:r>
            <a:r>
              <a:rPr lang="en-IN" dirty="0"/>
              <a:t> Python, pandas, </a:t>
            </a:r>
            <a:r>
              <a:rPr lang="en-IN" dirty="0" err="1"/>
              <a:t>numpy</a:t>
            </a:r>
            <a:r>
              <a:rPr lang="en-IN" dirty="0"/>
              <a:t>, matplotlib,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Reporting:</a:t>
            </a:r>
            <a:r>
              <a:rPr lang="en-IN" dirty="0"/>
              <a:t> jinja2, </a:t>
            </a:r>
            <a:r>
              <a:rPr lang="en-IN" dirty="0" err="1"/>
              <a:t>pdfkit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Automation:</a:t>
            </a:r>
            <a:r>
              <a:rPr lang="en-IN" dirty="0"/>
              <a:t> </a:t>
            </a:r>
            <a:r>
              <a:rPr lang="en-IN" dirty="0" err="1"/>
              <a:t>argparse</a:t>
            </a:r>
            <a:r>
              <a:rPr lang="en-IN" dirty="0"/>
              <a:t>, subprocess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IDE:</a:t>
            </a:r>
            <a:r>
              <a:rPr lang="en-IN" dirty="0"/>
              <a:t>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Others:</a:t>
            </a:r>
            <a:r>
              <a:rPr lang="en-IN" dirty="0"/>
              <a:t> </a:t>
            </a:r>
            <a:r>
              <a:rPr lang="en-IN" dirty="0" err="1"/>
              <a:t>wkhtmltopdf</a:t>
            </a:r>
            <a:r>
              <a:rPr lang="en-IN" dirty="0"/>
              <a:t>, Flask, GitHub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1748DA-7198-43B2-BA40-F731684A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185776"/>
            <a:ext cx="75342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Dataset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Files Provided: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sales_data.csv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 Contains daily sales transactions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product_metadata.json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 Maps products to categories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region_info.xlsx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 Contains regional manager information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AEC3D-E235-47AF-B78E-CC0B660BB0A6}"/>
              </a:ext>
            </a:extLst>
          </p:cNvPr>
          <p:cNvSpPr/>
          <p:nvPr/>
        </p:nvSpPr>
        <p:spPr>
          <a:xfrm>
            <a:off x="0" y="-66675"/>
            <a:ext cx="9144000" cy="18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Preview: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Date,Product,Units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Sold,Revenue,Region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01-01-2025,Widget A,10,100,North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02-01-2025,Widget B,5,75,South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03-01-2025,Widget A,8,80,North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9BDBC-0423-4A2A-A47E-F16C043F4F23}"/>
              </a:ext>
            </a:extLst>
          </p:cNvPr>
          <p:cNvSpPr/>
          <p:nvPr/>
        </p:nvSpPr>
        <p:spPr>
          <a:xfrm>
            <a:off x="171450" y="2152650"/>
            <a:ext cx="6505575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{"Product": "Widget A", "Category": "Gadgets"},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{"Product": "Widget B", "Category": "Accessories"}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90CA51-1061-4326-B659-17A229884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81863"/>
              </p:ext>
            </p:extLst>
          </p:nvPr>
        </p:nvGraphicFramePr>
        <p:xfrm>
          <a:off x="400050" y="3693540"/>
          <a:ext cx="10953750" cy="258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2397">
                  <a:extLst>
                    <a:ext uri="{9D8B030D-6E8A-4147-A177-3AD203B41FA5}">
                      <a16:colId xmlns:a16="http://schemas.microsoft.com/office/drawing/2014/main" val="508102774"/>
                    </a:ext>
                  </a:extLst>
                </a:gridCol>
                <a:gridCol w="5051353">
                  <a:extLst>
                    <a:ext uri="{9D8B030D-6E8A-4147-A177-3AD203B41FA5}">
                      <a16:colId xmlns:a16="http://schemas.microsoft.com/office/drawing/2014/main" val="2876376097"/>
                    </a:ext>
                  </a:extLst>
                </a:gridCol>
              </a:tblGrid>
              <a:tr h="861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Region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60945832"/>
                  </a:ext>
                </a:extLst>
              </a:tr>
              <a:tr h="861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North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Alice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0412096"/>
                  </a:ext>
                </a:extLst>
              </a:tr>
              <a:tr h="861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South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Bob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411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4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F523-44D4-4F2C-ADF0-8598307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D0D8-5D23-4FA3-9C3B-8717ED925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35233"/>
          </a:xfrm>
        </p:spPr>
        <p:txBody>
          <a:bodyPr>
            <a:normAutofit fontScale="40000" lnSpcReduction="20000"/>
          </a:bodyPr>
          <a:lstStyle/>
          <a:p>
            <a:r>
              <a:rPr lang="en-IN" sz="5000" i="1" dirty="0"/>
              <a:t>A. data_integration.py</a:t>
            </a:r>
            <a:endParaRPr lang="en-IN" sz="5000" b="1" i="1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sales_df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("sales_data.csv")</a:t>
            </a:r>
          </a:p>
          <a:p>
            <a:r>
              <a:rPr lang="en-IN" dirty="0"/>
              <a:t>with open("</a:t>
            </a:r>
            <a:r>
              <a:rPr lang="en-IN" dirty="0" err="1"/>
              <a:t>product_metadata.json</a:t>
            </a:r>
            <a:r>
              <a:rPr lang="en-IN" dirty="0"/>
              <a:t>") as f:</a:t>
            </a:r>
          </a:p>
          <a:p>
            <a:r>
              <a:rPr lang="en-IN" dirty="0"/>
              <a:t>    </a:t>
            </a:r>
            <a:r>
              <a:rPr lang="en-IN" dirty="0" err="1"/>
              <a:t>product_data</a:t>
            </a:r>
            <a:r>
              <a:rPr lang="en-IN" dirty="0"/>
              <a:t> = </a:t>
            </a:r>
            <a:r>
              <a:rPr lang="en-IN" dirty="0" err="1"/>
              <a:t>json.load</a:t>
            </a:r>
            <a:r>
              <a:rPr lang="en-IN" dirty="0"/>
              <a:t>(f)</a:t>
            </a:r>
          </a:p>
          <a:p>
            <a:r>
              <a:rPr lang="en-IN" dirty="0" err="1"/>
              <a:t>product_df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product_data</a:t>
            </a:r>
            <a:r>
              <a:rPr lang="en-IN" dirty="0"/>
              <a:t>)</a:t>
            </a:r>
          </a:p>
          <a:p>
            <a:r>
              <a:rPr lang="en-IN" dirty="0" err="1"/>
              <a:t>region_df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("region_info.xlsx")</a:t>
            </a:r>
          </a:p>
          <a:p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dirty="0"/>
              <a:t>merged = </a:t>
            </a:r>
            <a:r>
              <a:rPr lang="en-IN" dirty="0" err="1"/>
              <a:t>pd.merge</a:t>
            </a:r>
            <a:r>
              <a:rPr lang="en-IN" dirty="0"/>
              <a:t>(</a:t>
            </a:r>
            <a:r>
              <a:rPr lang="en-IN" dirty="0" err="1"/>
              <a:t>sales_df</a:t>
            </a:r>
            <a:r>
              <a:rPr lang="en-IN" dirty="0"/>
              <a:t>, </a:t>
            </a:r>
            <a:r>
              <a:rPr lang="en-IN" dirty="0" err="1"/>
              <a:t>product_df</a:t>
            </a:r>
            <a:r>
              <a:rPr lang="en-IN" dirty="0"/>
              <a:t>, on="Product", how="left")</a:t>
            </a:r>
          </a:p>
          <a:p>
            <a:r>
              <a:rPr lang="en-IN" dirty="0" err="1"/>
              <a:t>final_df</a:t>
            </a:r>
            <a:r>
              <a:rPr lang="en-IN" dirty="0"/>
              <a:t> = </a:t>
            </a:r>
            <a:r>
              <a:rPr lang="en-IN" dirty="0" err="1"/>
              <a:t>pd.merge</a:t>
            </a:r>
            <a:r>
              <a:rPr lang="en-IN" dirty="0"/>
              <a:t>(merged, </a:t>
            </a:r>
            <a:r>
              <a:rPr lang="en-IN" dirty="0" err="1"/>
              <a:t>region_df</a:t>
            </a:r>
            <a:r>
              <a:rPr lang="en-IN" dirty="0"/>
              <a:t>, on="Region", how="left")</a:t>
            </a:r>
          </a:p>
          <a:p>
            <a:r>
              <a:rPr lang="en-IN" dirty="0" err="1"/>
              <a:t>final_df.to_csv</a:t>
            </a:r>
            <a:r>
              <a:rPr lang="en-IN" dirty="0"/>
              <a:t>("final_output.csv", index=False)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print(" Data integration completed.")</a:t>
            </a:r>
          </a:p>
          <a:p>
            <a:r>
              <a:rPr lang="en-IN" dirty="0"/>
              <a:t>print(</a:t>
            </a:r>
            <a:r>
              <a:rPr lang="en-IN" dirty="0" err="1"/>
              <a:t>final_df.head</a:t>
            </a:r>
            <a:r>
              <a:rPr lang="en-IN" dirty="0"/>
              <a:t>())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endParaRPr lang="en-IN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FC7A-0E6C-46CF-8CDE-7AFC6593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35234"/>
          </a:xfrm>
        </p:spPr>
        <p:txBody>
          <a:bodyPr anchor="t">
            <a:normAutofit fontScale="40000" lnSpcReduction="20000"/>
          </a:bodyPr>
          <a:lstStyle/>
          <a:p>
            <a:r>
              <a:rPr lang="en-IN" sz="9000" dirty="0"/>
              <a:t>Output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        Date     Product  Units Sold  Revenue Region     Category Manager</a:t>
            </a:r>
          </a:p>
          <a:p>
            <a:r>
              <a:rPr lang="en-IN" dirty="0"/>
              <a:t>0  01-01-2025  Widget A          10      100  North      Gadgets   Alice</a:t>
            </a:r>
          </a:p>
          <a:p>
            <a:r>
              <a:rPr lang="en-IN" dirty="0"/>
              <a:t>1  02-01-2025  Widget B           5       75  South  Accessories     Bob</a:t>
            </a:r>
          </a:p>
          <a:p>
            <a:r>
              <a:rPr lang="en-IN" dirty="0"/>
              <a:t>2  03-01-2025  Widget A           8       80  North      Gadgets   Alice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233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DCC-54BF-455B-9841-AD408530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-1"/>
            <a:ext cx="10515600" cy="681037"/>
          </a:xfrm>
        </p:spPr>
        <p:txBody>
          <a:bodyPr>
            <a:noAutofit/>
          </a:bodyPr>
          <a:lstStyle/>
          <a:p>
            <a:br>
              <a:rPr lang="en-IN" sz="4000" dirty="0"/>
            </a:br>
            <a:r>
              <a:rPr lang="en-IN" sz="4000" dirty="0"/>
              <a:t>Data Cleaning                        </a:t>
            </a:r>
            <a:r>
              <a:rPr lang="en-IN" sz="3600" dirty="0"/>
              <a:t>Output :</a:t>
            </a:r>
            <a:r>
              <a:rPr lang="en-IN" sz="4000" dirty="0"/>
              <a:t>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7F8-01A1-4FD7-A9B2-086877097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i="1" dirty="0"/>
              <a:t>B. data_cleaning.py</a:t>
            </a:r>
            <a:endParaRPr lang="en-IN" sz="4200" b="1" i="1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df = </a:t>
            </a:r>
            <a:r>
              <a:rPr lang="en-IN" dirty="0" err="1"/>
              <a:t>pd.read_csv</a:t>
            </a:r>
            <a:r>
              <a:rPr lang="en-IN" dirty="0"/>
              <a:t>('final_output.csv')</a:t>
            </a:r>
          </a:p>
          <a:p>
            <a:r>
              <a:rPr lang="en-IN" dirty="0"/>
              <a:t>print("Missing values before cleaning:")</a:t>
            </a:r>
          </a:p>
          <a:p>
            <a:r>
              <a:rPr lang="en-IN" dirty="0"/>
              <a:t>print(</a:t>
            </a:r>
            <a:r>
              <a:rPr lang="en-IN" dirty="0" err="1"/>
              <a:t>df.isnull</a:t>
            </a:r>
            <a:r>
              <a:rPr lang="en-IN" dirty="0"/>
              <a:t>().sum())</a:t>
            </a:r>
          </a:p>
          <a:p>
            <a:r>
              <a:rPr lang="en-IN" dirty="0"/>
              <a:t>print()</a:t>
            </a:r>
          </a:p>
          <a:p>
            <a:r>
              <a:rPr lang="en-IN" dirty="0"/>
              <a:t>df['Date'] = </a:t>
            </a:r>
            <a:r>
              <a:rPr lang="en-IN" dirty="0" err="1"/>
              <a:t>pd.to_datetime</a:t>
            </a:r>
            <a:r>
              <a:rPr lang="en-IN" dirty="0"/>
              <a:t>(df['Date'], format='%d-%m-%Y', errors='coerce')</a:t>
            </a:r>
          </a:p>
          <a:p>
            <a:r>
              <a:rPr lang="en-IN" dirty="0"/>
              <a:t>df = </a:t>
            </a:r>
            <a:r>
              <a:rPr lang="en-IN" dirty="0" err="1"/>
              <a:t>df.dropna</a:t>
            </a:r>
            <a:r>
              <a:rPr lang="en-IN" dirty="0"/>
              <a:t>(subset=['Date', 'Product', 'Revenue'])</a:t>
            </a:r>
          </a:p>
          <a:p>
            <a:r>
              <a:rPr lang="en-IN" dirty="0"/>
              <a:t>print("Missing values after cleaning:")</a:t>
            </a:r>
          </a:p>
          <a:p>
            <a:r>
              <a:rPr lang="en-IN" dirty="0"/>
              <a:t>print(</a:t>
            </a:r>
            <a:r>
              <a:rPr lang="en-IN" dirty="0" err="1"/>
              <a:t>df.isnull</a:t>
            </a:r>
            <a:r>
              <a:rPr lang="en-IN" dirty="0"/>
              <a:t>().sum())</a:t>
            </a:r>
          </a:p>
          <a:p>
            <a:r>
              <a:rPr lang="en-IN" dirty="0"/>
              <a:t>print()</a:t>
            </a:r>
          </a:p>
          <a:p>
            <a:r>
              <a:rPr lang="en-IN" dirty="0"/>
              <a:t>print("Data types after conversion:")</a:t>
            </a:r>
          </a:p>
          <a:p>
            <a:r>
              <a:rPr lang="en-IN" dirty="0"/>
              <a:t>print(</a:t>
            </a:r>
            <a:r>
              <a:rPr lang="en-IN" dirty="0" err="1"/>
              <a:t>df.dtypes</a:t>
            </a:r>
            <a:r>
              <a:rPr lang="en-IN" dirty="0"/>
              <a:t>)</a:t>
            </a:r>
          </a:p>
          <a:p>
            <a:r>
              <a:rPr lang="en-IN" dirty="0" err="1"/>
              <a:t>df.to_csv</a:t>
            </a:r>
            <a:r>
              <a:rPr lang="en-IN" dirty="0"/>
              <a:t>('final_output_cleaned.csv', index=False)</a:t>
            </a:r>
          </a:p>
          <a:p>
            <a:r>
              <a:rPr lang="en-IN" dirty="0"/>
              <a:t>print("\n Cleaned data saved to 'final_output_cleaned.csv'")</a:t>
            </a:r>
          </a:p>
          <a:p>
            <a:endParaRPr lang="en-IN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FCCA-1081-4D80-AF8F-2AFFB482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93800"/>
            <a:ext cx="1515533" cy="320684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Missing values before cleaning:</a:t>
            </a:r>
          </a:p>
          <a:p>
            <a:r>
              <a:rPr lang="en-IN" dirty="0"/>
              <a:t>Date          0</a:t>
            </a:r>
          </a:p>
          <a:p>
            <a:r>
              <a:rPr lang="en-IN" dirty="0"/>
              <a:t>Product       0</a:t>
            </a:r>
          </a:p>
          <a:p>
            <a:r>
              <a:rPr lang="en-IN" dirty="0"/>
              <a:t>Units Sold    0</a:t>
            </a:r>
          </a:p>
          <a:p>
            <a:r>
              <a:rPr lang="en-IN" dirty="0"/>
              <a:t>Revenue       0</a:t>
            </a:r>
          </a:p>
          <a:p>
            <a:r>
              <a:rPr lang="en-IN" dirty="0"/>
              <a:t>Region        0</a:t>
            </a:r>
          </a:p>
          <a:p>
            <a:r>
              <a:rPr lang="en-IN" dirty="0"/>
              <a:t>Category      0</a:t>
            </a:r>
          </a:p>
          <a:p>
            <a:r>
              <a:rPr lang="en-IN" dirty="0"/>
              <a:t>Manager       0</a:t>
            </a:r>
          </a:p>
          <a:p>
            <a:r>
              <a:rPr lang="en-IN" dirty="0" err="1"/>
              <a:t>dtype</a:t>
            </a:r>
            <a:r>
              <a:rPr lang="en-IN" dirty="0"/>
              <a:t>: int64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2DA-B1B3-44FA-96E1-72671E84C3FC}"/>
              </a:ext>
            </a:extLst>
          </p:cNvPr>
          <p:cNvSpPr/>
          <p:nvPr/>
        </p:nvSpPr>
        <p:spPr>
          <a:xfrm>
            <a:off x="8161870" y="1077522"/>
            <a:ext cx="1515533" cy="320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after cleaning: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6E581-F63D-49BF-B1BE-EAA4DF6F77AC}"/>
              </a:ext>
            </a:extLst>
          </p:cNvPr>
          <p:cNvSpPr/>
          <p:nvPr/>
        </p:nvSpPr>
        <p:spPr>
          <a:xfrm>
            <a:off x="10159999" y="660400"/>
            <a:ext cx="1388533" cy="320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after cleaning: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int64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C4339-45F2-4451-86F4-2E7C281E13BD}"/>
              </a:ext>
            </a:extLst>
          </p:cNvPr>
          <p:cNvSpPr/>
          <p:nvPr/>
        </p:nvSpPr>
        <p:spPr>
          <a:xfrm>
            <a:off x="5088467" y="3789079"/>
            <a:ext cx="6350000" cy="320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after conversion: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         datetime64[ns]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Units Sold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               int64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              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object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dirty="0"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Cleaned data saved to 'final_output_cleaned.csv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B16591-9A90-4F58-A8C2-92FF2C05E776}"/>
              </a:ext>
            </a:extLst>
          </p:cNvPr>
          <p:cNvSpPr/>
          <p:nvPr/>
        </p:nvSpPr>
        <p:spPr>
          <a:xfrm>
            <a:off x="67732" y="-1"/>
            <a:ext cx="10320867" cy="70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0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eda_visualization.py</a:t>
            </a:r>
            <a:endParaRPr lang="en-IN" sz="20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('final_output_cleaned.csv')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df['Date']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(df['Date'], format='%Y-%m-%d') 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df['Month'] = df['Date'].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dt.to_period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('M') 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('Month')['Revenue'].sum().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=(8, 5))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['Month'].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['Revenue'], marker='o')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("Monthly Revenue Trend")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("Total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(rotation=45)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('Region')['Revenue'].sum().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=(6, 4))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['Region'],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['Revenue'],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("Region-wise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("Region")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('Category')['Revenue'].sum().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=(6, 4))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['Category'],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['Revenue'],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='orange')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("Category-wise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(['Region', 'Category'])['Revenue'].sum().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nRevenue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Region and Category:")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print(summary)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summary.to_csv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('summary.csv', index=False)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 Summary exported to summary.csv")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92B3F-93A7-4733-A515-F1B9B71F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" y="414866"/>
            <a:ext cx="4526286" cy="2828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D25F1-DB7E-47EE-8131-E426929F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81" y="304801"/>
            <a:ext cx="4408491" cy="2938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32747-37E8-4E68-9545-22E00AC01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6" y="3742266"/>
            <a:ext cx="4216400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727CF6-3198-4578-88E6-4892E8CF7ECC}"/>
              </a:ext>
            </a:extLst>
          </p:cNvPr>
          <p:cNvSpPr/>
          <p:nvPr/>
        </p:nvSpPr>
        <p:spPr>
          <a:xfrm>
            <a:off x="0" y="389467"/>
            <a:ext cx="9144000" cy="680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0" i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data_visualization.py</a:t>
            </a:r>
            <a:endParaRPr lang="en-IN" sz="2000" b="1" i="1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IN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('final_output_cleaned.csv')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df['Date']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(df['Date'], format='%Y-%m-%d')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df['Month'] = df['Date'].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dt.to_period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(style="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whitegrid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('Month')['Revenue'].sum().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('Region')['Revenue'].sum().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('Category')['Revenue'].sum().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(3, 1, 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=(10, 15))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 x=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['Month'].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(str), y='Revenue', data=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marker='o')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("Monthly Revenue Trend")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("Total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tick_params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(axis='x', rotation=45)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sns.barplot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[1], x='Region', y='Revenue', data=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palette="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Blues_d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("Region-wise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("Region")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sns.barplot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[2], x='Category', y='Revenue', data=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category_sales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palette="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Oranges_d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("Category-wise 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set_ylabel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("Revenue")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sz="12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IN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("dashboard.png", dpi=300)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N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5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1537F-819D-4330-BA4F-4852467E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1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3646</Words>
  <Application>Microsoft Office PowerPoint</Application>
  <PresentationFormat>Widescreen</PresentationFormat>
  <Paragraphs>459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Segoe UI Emoji</vt:lpstr>
      <vt:lpstr>Times New Roman</vt:lpstr>
      <vt:lpstr>Office Theme</vt:lpstr>
      <vt:lpstr>PowerPoint Presentation</vt:lpstr>
      <vt:lpstr>PowerPoint Presentation</vt:lpstr>
      <vt:lpstr>PowerPoint Presentation</vt:lpstr>
      <vt:lpstr>Data Integration</vt:lpstr>
      <vt:lpstr> Data Cleaning                        Output :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2025-07-15T14:40:29Z</dcterms:created>
  <dcterms:modified xsi:type="dcterms:W3CDTF">2025-07-15T16:52:18Z</dcterms:modified>
</cp:coreProperties>
</file>