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A21E-CAF1-42CD-88E2-464BA98BBC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802299"/>
            <a:ext cx="8637073" cy="1988610"/>
          </a:xfrm>
        </p:spPr>
        <p:txBody>
          <a:bodyPr>
            <a:normAutofit/>
          </a:bodyPr>
          <a:lstStyle/>
          <a:p>
            <a:r>
              <a:rPr lang="en-US" sz="5400" dirty="0"/>
              <a:t>Start up Info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91EB03-0675-4C2A-A246-F598F421C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3164620"/>
            <a:ext cx="8637072" cy="1537076"/>
          </a:xfrm>
        </p:spPr>
        <p:txBody>
          <a:bodyPr/>
          <a:lstStyle/>
          <a:p>
            <a:r>
              <a:rPr lang="en-US" dirty="0"/>
              <a:t>					</a:t>
            </a:r>
            <a:r>
              <a:rPr lang="en-US" dirty="0">
                <a:latin typeface="Arial Black" panose="020B0A04020102020204" pitchFamily="34" charset="0"/>
                <a:cs typeface="Aldhabi" panose="020B0604020202020204" pitchFamily="2" charset="-78"/>
              </a:rPr>
              <a:t>-Explore Your Interest</a:t>
            </a:r>
          </a:p>
        </p:txBody>
      </p:sp>
    </p:spTree>
    <p:extLst>
      <p:ext uri="{BB962C8B-B14F-4D97-AF65-F5344CB8AC3E}">
        <p14:creationId xmlns:p14="http://schemas.microsoft.com/office/powerpoint/2010/main" val="2006193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D1D7A-35A5-4833-877C-75A1CBD1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1F015-F8C1-484A-B1F9-16EB9E0BE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			</a:t>
            </a:r>
            <a:r>
              <a:rPr lang="en-US" sz="4000" dirty="0"/>
              <a:t>    </a:t>
            </a:r>
            <a:r>
              <a:rPr lang="en-US" sz="4400" dirty="0"/>
              <a:t>Thank You!!</a:t>
            </a:r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/>
              <a:t>					</a:t>
            </a:r>
            <a:r>
              <a:rPr lang="en-US" sz="3200" dirty="0"/>
              <a:t>-Halt And Catch Fire</a:t>
            </a:r>
          </a:p>
        </p:txBody>
      </p:sp>
    </p:spTree>
    <p:extLst>
      <p:ext uri="{BB962C8B-B14F-4D97-AF65-F5344CB8AC3E}">
        <p14:creationId xmlns:p14="http://schemas.microsoft.com/office/powerpoint/2010/main" val="65662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832E4-4EB3-43B0-9251-26504AF1F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8B102-572C-4228-9A7A-93B9BB6C3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An application  which pools the info of all the startups in the particular area which can be viewed based on their core Technology such as IT, blockchain.</a:t>
            </a:r>
          </a:p>
        </p:txBody>
      </p:sp>
    </p:spTree>
    <p:extLst>
      <p:ext uri="{BB962C8B-B14F-4D97-AF65-F5344CB8AC3E}">
        <p14:creationId xmlns:p14="http://schemas.microsoft.com/office/powerpoint/2010/main" val="179425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6D4B45-B414-44B0-8311-90ADDB07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368" y="1469963"/>
            <a:ext cx="3000654" cy="1959037"/>
          </a:xfrm>
        </p:spPr>
        <p:txBody>
          <a:bodyPr vert="horz" lIns="91440" tIns="45720" rIns="91440" bIns="0" rtlCol="0" anchor="b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3600" b="0" i="0" kern="12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What is the purpose of the project?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8AB872E-6C1A-4C0B-A53E-C32072839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910F639-6B0E-4BF7-82EC-9CDBD34C2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15CCB3E-2561-4C96-BE5B-19662F585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Image result for what is the purpose images">
            <a:extLst>
              <a:ext uri="{FF2B5EF4-FFF2-40B4-BE49-F238E27FC236}">
                <a16:creationId xmlns:a16="http://schemas.microsoft.com/office/drawing/2014/main" id="{6A6D2D4F-9D52-4FB9-8428-00169E7B72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" r="4238" b="1"/>
          <a:stretch/>
        </p:blipFill>
        <p:spPr bwMode="auto">
          <a:xfrm>
            <a:off x="4618374" y="1116345"/>
            <a:ext cx="6282919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43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0462-BFDF-4277-90A1-600E0668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works and 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EECEE-30F5-4CB5-AD69-8D5E292A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Ionic, Angular</a:t>
            </a:r>
          </a:p>
          <a:p>
            <a:r>
              <a:rPr lang="en-US" dirty="0"/>
              <a:t>Firebase</a:t>
            </a:r>
          </a:p>
          <a:p>
            <a:r>
              <a:rPr lang="en-US" dirty="0"/>
              <a:t>HTML, CSS, Bootstrap</a:t>
            </a:r>
          </a:p>
          <a:p>
            <a:r>
              <a:rPr lang="en-US" dirty="0"/>
              <a:t>Django</a:t>
            </a:r>
          </a:p>
          <a:p>
            <a:r>
              <a:rPr lang="en-US" dirty="0"/>
              <a:t>SQLite</a:t>
            </a:r>
          </a:p>
          <a:p>
            <a:r>
              <a:rPr lang="en-US" dirty="0"/>
              <a:t>Visual Studio Code</a:t>
            </a:r>
          </a:p>
        </p:txBody>
      </p:sp>
    </p:spTree>
    <p:extLst>
      <p:ext uri="{BB962C8B-B14F-4D97-AF65-F5344CB8AC3E}">
        <p14:creationId xmlns:p14="http://schemas.microsoft.com/office/powerpoint/2010/main" val="361212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1980EAC-58DB-4583-A404-4394A77A38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1" r="-1" b="11476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02840B-BF21-4AB3-9552-AE05709A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9B121-D002-4CDF-9FC7-7E556619F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26" y="3236470"/>
            <a:ext cx="6829044" cy="1431984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r>
              <a:rPr lang="en-US" sz="4400" b="0" i="0" kern="1200" cap="all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Working of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789673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333FB34-E54B-4710-9DAE-6EE038612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9041944-13B4-40E3-A9D5-25B333EBD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B85E289-5ADE-4F02-B917-9C9D9B044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19E4D56-5E62-4549-BCC4-A82368B2A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8" y="0"/>
            <a:ext cx="12194875" cy="4950268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1003">
            <a:schemeClr val="dk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3187B-256C-48DF-A5AF-3291016D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779" y="643467"/>
            <a:ext cx="8637073" cy="4127545"/>
          </a:xfrm>
        </p:spPr>
        <p:txBody>
          <a:bodyPr vert="horz" lIns="91440" tIns="45720" rIns="91440" bIns="0" rtlCol="0" anchor="ctr">
            <a:normAutofit/>
          </a:bodyPr>
          <a:lstStyle/>
          <a:p>
            <a:pPr algn="l"/>
            <a:r>
              <a:rPr lang="en-US" sz="60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Working of An Android Application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7020A0F-03ED-4D33-B5E8-1BE6A6BB9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4950269"/>
            <a:ext cx="12191695" cy="19077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342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8D00685-C4C2-4578-9FEA-6DB6B06DD1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81" r="-1" b="2947"/>
          <a:stretch/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702840B-BF21-4AB3-9552-AE05709A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7" y="3064931"/>
            <a:ext cx="8293042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B9BB2-95DB-4680-ACF8-702CD3ED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526" y="3236470"/>
            <a:ext cx="6829044" cy="1431984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r"/>
            <a:r>
              <a:rPr lang="en-US" sz="44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What are the Problems we Faced?</a:t>
            </a:r>
          </a:p>
        </p:txBody>
      </p:sp>
    </p:spTree>
    <p:extLst>
      <p:ext uri="{BB962C8B-B14F-4D97-AF65-F5344CB8AC3E}">
        <p14:creationId xmlns:p14="http://schemas.microsoft.com/office/powerpoint/2010/main" val="3477081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33FB34-E54B-4710-9DAE-6EE038612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041944-13B4-40E3-A9D5-25B333EBD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85E289-5ADE-4F02-B917-9C9D9B044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F8B64-2588-4BB0-B973-7DD96728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4987" y="802298"/>
            <a:ext cx="9089865" cy="3822329"/>
          </a:xfrm>
        </p:spPr>
        <p:txBody>
          <a:bodyPr vert="horz" lIns="91440" tIns="45720" rIns="91440" bIns="0" rtlCol="0" anchor="b">
            <a:normAutofit/>
          </a:bodyPr>
          <a:lstStyle/>
          <a:p>
            <a:pPr algn="l"/>
            <a:r>
              <a:rPr lang="en-US"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What we learnt in this hackathon?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018211" y="4768183"/>
            <a:ext cx="8401527" cy="0"/>
          </a:xfrm>
          <a:prstGeom prst="line">
            <a:avLst/>
          </a:prstGeom>
          <a:ln w="381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2F83421-27F5-45DC-A0C2-B4B3592FD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062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C524C5A-172F-46AC-87F4-34AF7CA9A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E56E1-0690-459D-A78B-80A2A928773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0000"/>
          </a:blip>
          <a:srcRect t="7785" r="-1" b="-1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6B533FE8-5556-49BB-95E2-E0680774F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6152C-A29A-43BA-AFF7-D1B21AC8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423" y="802298"/>
            <a:ext cx="8637073" cy="2920713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6600" b="0" i="0" kern="1200" cap="all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Questions?</a:t>
            </a:r>
          </a:p>
        </p:txBody>
      </p:sp>
      <p:pic>
        <p:nvPicPr>
          <p:cNvPr id="37" name="Picture 31">
            <a:extLst>
              <a:ext uri="{FF2B5EF4-FFF2-40B4-BE49-F238E27FC236}">
                <a16:creationId xmlns:a16="http://schemas.microsoft.com/office/drawing/2014/main" id="{BDDF5D34-B26A-4FE6-A6B2-65D7ED53C4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38" name="Straight Connector 33">
            <a:extLst>
              <a:ext uri="{FF2B5EF4-FFF2-40B4-BE49-F238E27FC236}">
                <a16:creationId xmlns:a16="http://schemas.microsoft.com/office/drawing/2014/main" id="{51072BFF-678A-44DA-9B17-6C8F14C4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66075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87</Words>
  <Application>Microsoft Office PowerPoint</Application>
  <PresentationFormat>Widescreen</PresentationFormat>
  <Paragraphs>21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Black</vt:lpstr>
      <vt:lpstr>Rockwell</vt:lpstr>
      <vt:lpstr>Gallery</vt:lpstr>
      <vt:lpstr>Start up Info System</vt:lpstr>
      <vt:lpstr>Problem Statement</vt:lpstr>
      <vt:lpstr>What is the purpose of the project?</vt:lpstr>
      <vt:lpstr>Frame works and tools used</vt:lpstr>
      <vt:lpstr>Working of Web application</vt:lpstr>
      <vt:lpstr>Working of An Android Application</vt:lpstr>
      <vt:lpstr>What are the Problems we Faced?</vt:lpstr>
      <vt:lpstr>What we learnt in this hackathon?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 up Info System</dc:title>
  <dc:creator>puppireddy charithesh</dc:creator>
  <cp:lastModifiedBy>puppireddy charithesh</cp:lastModifiedBy>
  <cp:revision>4</cp:revision>
  <dcterms:created xsi:type="dcterms:W3CDTF">2019-10-26T02:41:30Z</dcterms:created>
  <dcterms:modified xsi:type="dcterms:W3CDTF">2019-10-26T06:03:20Z</dcterms:modified>
</cp:coreProperties>
</file>