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8"/>
  </p:notesMasterIdLst>
  <p:handoutMasterIdLst>
    <p:handoutMasterId r:id="rId19"/>
  </p:handoutMasterIdLst>
  <p:sldIdLst>
    <p:sldId id="276" r:id="rId5"/>
    <p:sldId id="257" r:id="rId6"/>
    <p:sldId id="279" r:id="rId7"/>
    <p:sldId id="256" r:id="rId8"/>
    <p:sldId id="281" r:id="rId9"/>
    <p:sldId id="283" r:id="rId10"/>
    <p:sldId id="293" r:id="rId11"/>
    <p:sldId id="294" r:id="rId12"/>
    <p:sldId id="295" r:id="rId13"/>
    <p:sldId id="296" r:id="rId14"/>
    <p:sldId id="297" r:id="rId15"/>
    <p:sldId id="299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629" y="72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5EEA1-3FF9-AE8B-A9AD-A95193C03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B87A3-224F-192C-DE97-3AD1B95C0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32C9C-AD42-65B4-F117-743DC041D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060E-60C2-ADFE-63CA-E8A95BD1F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3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7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04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66050" y="1079500"/>
            <a:ext cx="3884962" cy="213840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66051" y="4113213"/>
            <a:ext cx="3884961" cy="1655762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sz="2400" i="1"/>
            </a:lvl1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0D3427-2AA8-987B-E83A-494604F72C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  <a:custGeom>
            <a:avLst/>
            <a:gdLst>
              <a:gd name="connsiteX0" fmla="*/ 6573720 w 6670675"/>
              <a:gd name="connsiteY0" fmla="*/ 0 h 5759450"/>
              <a:gd name="connsiteX1" fmla="*/ 6670675 w 6670675"/>
              <a:gd name="connsiteY1" fmla="*/ 0 h 5759450"/>
              <a:gd name="connsiteX2" fmla="*/ 6670675 w 6670675"/>
              <a:gd name="connsiteY2" fmla="*/ 5759450 h 5759450"/>
              <a:gd name="connsiteX3" fmla="*/ 0 w 6670675"/>
              <a:gd name="connsiteY3" fmla="*/ 5759450 h 5759450"/>
              <a:gd name="connsiteX4" fmla="*/ 0 w 6670675"/>
              <a:gd name="connsiteY4" fmla="*/ 5669502 h 5759450"/>
              <a:gd name="connsiteX5" fmla="*/ 6573720 w 6670675"/>
              <a:gd name="connsiteY5" fmla="*/ 5669502 h 5759450"/>
              <a:gd name="connsiteX6" fmla="*/ 0 w 6670675"/>
              <a:gd name="connsiteY6" fmla="*/ 0 h 5759450"/>
              <a:gd name="connsiteX7" fmla="*/ 6562411 w 6670675"/>
              <a:gd name="connsiteY7" fmla="*/ 0 h 5759450"/>
              <a:gd name="connsiteX8" fmla="*/ 6562411 w 6670675"/>
              <a:gd name="connsiteY8" fmla="*/ 5658193 h 5759450"/>
              <a:gd name="connsiteX9" fmla="*/ 0 w 6670675"/>
              <a:gd name="connsiteY9" fmla="*/ 5658193 h 575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0675" h="5759450">
                <a:moveTo>
                  <a:pt x="6573720" y="0"/>
                </a:moveTo>
                <a:lnTo>
                  <a:pt x="6670675" y="0"/>
                </a:lnTo>
                <a:lnTo>
                  <a:pt x="6670675" y="5759450"/>
                </a:lnTo>
                <a:lnTo>
                  <a:pt x="0" y="5759450"/>
                </a:lnTo>
                <a:lnTo>
                  <a:pt x="0" y="5669502"/>
                </a:lnTo>
                <a:lnTo>
                  <a:pt x="6573720" y="5669502"/>
                </a:lnTo>
                <a:close/>
                <a:moveTo>
                  <a:pt x="0" y="0"/>
                </a:moveTo>
                <a:lnTo>
                  <a:pt x="6562411" y="0"/>
                </a:lnTo>
                <a:lnTo>
                  <a:pt x="6562411" y="5658193"/>
                </a:lnTo>
                <a:lnTo>
                  <a:pt x="0" y="5658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D4FB6FD-0D78-2F14-EC30-9013875CFD4A}"/>
              </a:ext>
            </a:extLst>
          </p:cNvPr>
          <p:cNvSpPr/>
          <p:nvPr userDrawn="1"/>
        </p:nvSpPr>
        <p:spPr>
          <a:xfrm>
            <a:off x="439938" y="439388"/>
            <a:ext cx="6675120" cy="5769864"/>
          </a:xfrm>
          <a:prstGeom prst="frame">
            <a:avLst>
              <a:gd name="adj1" fmla="val 1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4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4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4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664443" y="2484712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5750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8C0F6-1F2A-74E4-A6C4-914FE336632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59649" y="2493040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ED942-AF2B-12D4-2ED4-570ACFD0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A45527-A259-1C6D-E8B4-51471548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245608"/>
            <a:ext cx="12192000" cy="361239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548640"/>
            <a:ext cx="3886200" cy="2304288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CBDB-D54B-994A-AD88-E89D37245FA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34660" y="548641"/>
            <a:ext cx="6130625" cy="2304288"/>
          </a:xfrm>
        </p:spPr>
        <p:txBody>
          <a:bodyPr anchor="ctr">
            <a:noAutofit/>
          </a:bodyPr>
          <a:lstStyle>
            <a:lvl1pPr marL="512064" indent="-5120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8447B1-F82E-026F-7FF0-7E95D361E7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20387" y="3735238"/>
            <a:ext cx="6130625" cy="25741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indent="-283464"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76BAB9-3D46-228B-0268-9918F1524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12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4750" y="548640"/>
            <a:ext cx="61200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4750" y="2759076"/>
            <a:ext cx="6121400" cy="30098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9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80706"/>
            <a:ext cx="12192000" cy="38772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988" y="540000"/>
            <a:ext cx="3884962" cy="2011680"/>
          </a:xfr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54584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3552" y="540000"/>
            <a:ext cx="6107460" cy="201168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>
              <a:defRPr sz="1800"/>
            </a:lvl2pPr>
            <a:lvl3pPr marL="720000" indent="0">
              <a:buNone/>
              <a:defRPr sz="1800"/>
            </a:lvl3pPr>
            <a:lvl4pPr>
              <a:defRPr sz="1800"/>
            </a:lvl4pPr>
            <a:lvl5pPr marL="14400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DB4AB8-A251-1D19-89FE-D1E389DC72CE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40988" y="3487738"/>
            <a:ext cx="11110023" cy="2486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799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52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548640"/>
            <a:ext cx="10058400" cy="1097280"/>
          </a:xfrm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288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D6B5DAE-9335-B3AD-445C-296C2E06A2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2650" y="2441575"/>
            <a:ext cx="10058400" cy="3450265"/>
          </a:xfrm>
        </p:spPr>
        <p:txBody>
          <a:bodyPr/>
          <a:lstStyle>
            <a:lvl1pPr marL="283464" indent="-283464">
              <a:defRPr/>
            </a:lvl1pPr>
            <a:lvl2pPr marL="283464" indent="0">
              <a:defRPr/>
            </a:lvl2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419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1079499"/>
            <a:ext cx="9035846" cy="259776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WORDPRESS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B0EB8-0DDE-04D7-9BDD-A870931E7D2B}"/>
              </a:ext>
            </a:extLst>
          </p:cNvPr>
          <p:cNvSpPr txBox="1"/>
          <p:nvPr/>
        </p:nvSpPr>
        <p:spPr>
          <a:xfrm>
            <a:off x="6961239" y="5152103"/>
            <a:ext cx="35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- </a:t>
            </a:r>
            <a:r>
              <a:rPr lang="en-IN" sz="2400" b="1" dirty="0" err="1"/>
              <a:t>Bairagoni</a:t>
            </a:r>
            <a:r>
              <a:rPr lang="en-IN" sz="2400" b="1" dirty="0"/>
              <a:t> Bhargavi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5714-4BE0-EC6B-90B7-F8A86023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42452"/>
            <a:ext cx="10026650" cy="122442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Deploy WordPress Using Git, Jenkins, and Terraform (Automated)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BDC7-4E05-2A5B-EC80-62CCB3664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2408903"/>
            <a:ext cx="4498873" cy="3360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terraform script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credentials to Jenkins using plugin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Jenkins to run terraform 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“terraform apply –auto-approve” for deployment.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0EE50-2820-6996-3B1C-B4D3D0681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2643709"/>
            <a:ext cx="3161583" cy="266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6BBB6-8EB2-658C-6513-B5BD4F3A8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858" y="2643709"/>
            <a:ext cx="3048000" cy="2665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1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A43-A135-E306-2FB5-19EDC6C6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609599"/>
            <a:ext cx="10026650" cy="134701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9.Deploy WordPress Using Jenkins Pipeline with Git and 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80C0-0E9D-3C24-020F-F4E30349E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761" y="2369574"/>
            <a:ext cx="4355691" cy="3399401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free style jobs in Jenkins.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Jenkins freestyle pipeline to clone, validate and apply Terraform scripts.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credentials.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build pipeline plugin, build after other projects to connect two free style job builds.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“Poll SCM” to detect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automated deployment.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6F778-DD0B-78A6-FA00-EEB862E951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97" y="2487562"/>
            <a:ext cx="3372464" cy="301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DA8AA-DE9B-F397-4863-2361C5710D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561" y="2487562"/>
            <a:ext cx="3106994" cy="3012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0B9EF-8732-EFF0-76BA-99C961B7A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71B4-E7E1-40F0-955A-64900816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44130"/>
            <a:ext cx="10026650" cy="132274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WordPress Using Kubernetes (Declarative Manifest)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9A770-01E6-746B-536F-E90343E7F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2546555"/>
            <a:ext cx="4740150" cy="322242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EC2 instance.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kops and create clusters.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YAML manifests file for deploying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service file for accessing the application.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manifests using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–f manifest file name”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65270-D155-217D-D2E5-0ABA816B1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40" y="2262648"/>
            <a:ext cx="3544915" cy="3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1ADB02-C656-748E-14EB-B5A0A0071A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55" y="2262648"/>
            <a:ext cx="2595753" cy="397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6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1474839"/>
            <a:ext cx="4451349" cy="145517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1790700"/>
            <a:ext cx="10555544" cy="4669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sz="19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file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and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endParaRPr lang="en-IN" sz="19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execute shell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Pipeline(build periodically, poll </a:t>
            </a:r>
            <a:r>
              <a:rPr lang="en-IN" sz="19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scm</a:t>
            </a:r>
            <a:r>
              <a:rPr lang="en-IN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(</a:t>
            </a:r>
            <a:r>
              <a:rPr lang="en-IN" sz="19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Terraform,execute</a:t>
            </a:r>
            <a:r>
              <a:rPr lang="en-IN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shell(</a:t>
            </a:r>
            <a:r>
              <a:rPr lang="en-IN" sz="19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init,validate,fmt,apply</a:t>
            </a:r>
            <a:r>
              <a:rPr lang="en-IN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k8s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1" y="521110"/>
            <a:ext cx="10319569" cy="74725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Deploy WordPress Web Application Using AWS RDS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36109-8095-2199-9663-0D769BF9F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284" y="1790700"/>
            <a:ext cx="4984955" cy="4546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an EC2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RDS database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200" indent="0" algn="just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USER '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IDENTIFIED BY      '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-pass’;</a:t>
            </a:r>
          </a:p>
          <a:p>
            <a:pPr marL="97200" indent="0" algn="just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ALL PRIVILEGES ON wordpress.* TO '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’;</a:t>
            </a:r>
          </a:p>
          <a:p>
            <a:pPr marL="97200" indent="0" algn="just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FLUSH PRIVILEGES;</a:t>
            </a:r>
          </a:p>
          <a:p>
            <a:pPr marL="972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EXIT;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httpd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amazon-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-extras install -y lamp-mariadb10.2-php7.2 php7.2</a:t>
            </a:r>
          </a:p>
          <a:p>
            <a:pPr marL="0" indent="0">
              <a:buNone/>
            </a:pP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200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351112-A518-34AE-5E87-EA11B79E0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23" y="2219713"/>
            <a:ext cx="3347497" cy="349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F9FB24-DF7F-F442-CF12-B936EC480B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2" y="2219713"/>
            <a:ext cx="2993574" cy="3492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44130"/>
            <a:ext cx="10026650" cy="132274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Deploy WordPress Web Application Using Docker Compose File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C3F3DE7-4288-44D0-9E2E-8E5B9936A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1" y="2257689"/>
            <a:ext cx="4253066" cy="35112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docker-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for deploying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and use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configurations.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docker-compose up to deploy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in browser using Public Ip address of instance.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3491096-D921-9E7E-C28D-0516B25D2E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69" y="2338908"/>
            <a:ext cx="3043595" cy="351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0FA235-AFD8-F489-9F5E-B64D8DC0E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725" y="2338909"/>
            <a:ext cx="3175820" cy="34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22788"/>
            <a:ext cx="10026650" cy="124408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Deploy WordPress Web Application Using Git and Jenkins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8876" y="2448231"/>
            <a:ext cx="3814917" cy="3320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code(docker-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instance and install Jenkins.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Jenkins freestyle job to pull the git repository.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Jenkins to deploy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A4E2D-612E-3BCE-7956-BE6FE0CD57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8" y="2324636"/>
            <a:ext cx="3705240" cy="356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DE2FC-F973-3C53-4CC4-E5B6CD6DF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30" y="2448231"/>
            <a:ext cx="3557135" cy="3567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88C-4518-8DA5-1DFF-70A65585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5690"/>
            <a:ext cx="10026650" cy="136176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4.Deploy WordPress Web Application Using EC2 Instance User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95DF9-4327-92A6-EB3F-1320895ED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5072" y="2212258"/>
            <a:ext cx="4709652" cy="355671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EC2 instance with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installs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docker,docker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-compose,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deploy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using the browser and public IP address of instance.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CCB55-6A2B-C646-CB2C-2A18EBFB4E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11" y="2035277"/>
            <a:ext cx="5515896" cy="427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8AAD-ED41-A5A5-C08E-89B0C4F5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93290"/>
            <a:ext cx="10026650" cy="127358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Deploy WordPress Web Application Using Git and Jenkins Execute Shell (Bash 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837-86F8-E190-7724-905421C33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2458065"/>
            <a:ext cx="4740150" cy="3687096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docker-compose file from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Jenkins to run the script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bash script to set up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with the builds if it is success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is deployed using Jenkins.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application using the Ip address of instance.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A8FEC-2378-C69B-227C-12354C3B7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2181726"/>
            <a:ext cx="4740275" cy="3540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8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76F-D376-79BA-AC5E-A2735E78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42451"/>
            <a:ext cx="10026650" cy="16518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6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Deploy WordPress Using Jenkins Pipeline with Periodic Build and Poll 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D284-61C4-B17C-FCD3-9FA9070D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2448232"/>
            <a:ext cx="4740150" cy="33207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pipeline script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“Build Periodically” and check whether the build are occurring according to the provided syntax.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“Poll SCM” and check the builds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trigger the pipeline.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C820D-6749-D8DE-0053-FAA783A78A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580" y="2448232"/>
            <a:ext cx="4221214" cy="3185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84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52284"/>
            <a:ext cx="10026650" cy="121459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Deploy WordPress Using Terraform (EC2 with User Data Script)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B0AC9C-0433-6B83-4743-3A4559BB3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5251" y="2625213"/>
            <a:ext cx="4159045" cy="3143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instance and install Terraform.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Terraform scripts for EC2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“terraform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“terraform validate”, “terraform apply”.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the code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browser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7221FEA-C877-F4A8-9BFB-7B978071D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8" y="2399071"/>
            <a:ext cx="3291758" cy="336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26A49-32A6-991A-C888-8AAB9B6465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96" y="2556388"/>
            <a:ext cx="3903406" cy="3143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6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Leaf design</Template>
  <TotalTime>534</TotalTime>
  <Words>585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 Light</vt:lpstr>
      <vt:lpstr>Calibri</vt:lpstr>
      <vt:lpstr>Rockwell Nova Light</vt:lpstr>
      <vt:lpstr>Times New Roman</vt:lpstr>
      <vt:lpstr>Wingdings</vt:lpstr>
      <vt:lpstr>LeafVTI</vt:lpstr>
      <vt:lpstr>DEPLOYING WORDPRESS APPLICATION</vt:lpstr>
      <vt:lpstr>Agenda</vt:lpstr>
      <vt:lpstr>1. Deploy WordPress Web Application Using AWS RDS </vt:lpstr>
      <vt:lpstr>2. Deploy WordPress Web Application Using Docker Compose File</vt:lpstr>
      <vt:lpstr>3. Deploy WordPress Web Application Using Git and Jenkins</vt:lpstr>
      <vt:lpstr>4.Deploy WordPress Web Application Using EC2 Instance User Data</vt:lpstr>
      <vt:lpstr>5. Deploy WordPress Web Application Using Git and Jenkins Execute Shell (Bash Script)</vt:lpstr>
      <vt:lpstr>6. Deploy WordPress Using Jenkins Pipeline with Periodic Build and Poll SCM</vt:lpstr>
      <vt:lpstr>7. Deploy WordPress Using Terraform (EC2 with User Data Script)</vt:lpstr>
      <vt:lpstr>8. Deploy WordPress Using Git, Jenkins, and Terraform (Automated)</vt:lpstr>
      <vt:lpstr>9.Deploy WordPress Using Jenkins Pipeline with Git and Terraform</vt:lpstr>
      <vt:lpstr>10. Deploy WordPress Using Kubernetes (Declarative Manifest)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Bhavani B</dc:creator>
  <cp:lastModifiedBy>Bhavani B</cp:lastModifiedBy>
  <cp:revision>25</cp:revision>
  <dcterms:created xsi:type="dcterms:W3CDTF">2024-12-12T14:14:15Z</dcterms:created>
  <dcterms:modified xsi:type="dcterms:W3CDTF">2024-12-16T04:41:27Z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