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1" r:id="rId5"/>
    <p:sldId id="262" r:id="rId6"/>
    <p:sldId id="263" r:id="rId7"/>
    <p:sldId id="264" r:id="rId8"/>
    <p:sldId id="270"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0D3A7-40DF-4153-8F3C-1EBAAFA32125}" v="11" dt="2023-11-29T23:21:30.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Nomula" userId="7da8756ae49772f6" providerId="LiveId" clId="{2310D3A7-40DF-4153-8F3C-1EBAAFA32125}"/>
    <pc:docChg chg="undo redo custSel addSld delSld modSld sldOrd">
      <pc:chgData name="Akhila Nomula" userId="7da8756ae49772f6" providerId="LiveId" clId="{2310D3A7-40DF-4153-8F3C-1EBAAFA32125}" dt="2023-11-30T00:15:36.430" v="564" actId="1076"/>
      <pc:docMkLst>
        <pc:docMk/>
      </pc:docMkLst>
      <pc:sldChg chg="addSp modSp mod">
        <pc:chgData name="Akhila Nomula" userId="7da8756ae49772f6" providerId="LiveId" clId="{2310D3A7-40DF-4153-8F3C-1EBAAFA32125}" dt="2023-11-29T23:22:20.527" v="563" actId="20577"/>
        <pc:sldMkLst>
          <pc:docMk/>
          <pc:sldMk cId="1968885807" sldId="256"/>
        </pc:sldMkLst>
        <pc:spChg chg="add mod">
          <ac:chgData name="Akhila Nomula" userId="7da8756ae49772f6" providerId="LiveId" clId="{2310D3A7-40DF-4153-8F3C-1EBAAFA32125}" dt="2023-11-29T23:22:20.527" v="563" actId="20577"/>
          <ac:spMkLst>
            <pc:docMk/>
            <pc:sldMk cId="1968885807" sldId="256"/>
            <ac:spMk id="5" creationId="{E7692128-99CC-EDFF-5FF7-BEA586324076}"/>
          </ac:spMkLst>
        </pc:spChg>
      </pc:sldChg>
      <pc:sldChg chg="modSp del mod">
        <pc:chgData name="Akhila Nomula" userId="7da8756ae49772f6" providerId="LiveId" clId="{2310D3A7-40DF-4153-8F3C-1EBAAFA32125}" dt="2023-11-29T23:21:47.876" v="526" actId="2696"/>
        <pc:sldMkLst>
          <pc:docMk/>
          <pc:sldMk cId="4222376882" sldId="258"/>
        </pc:sldMkLst>
        <pc:spChg chg="mod">
          <ac:chgData name="Akhila Nomula" userId="7da8756ae49772f6" providerId="LiveId" clId="{2310D3A7-40DF-4153-8F3C-1EBAAFA32125}" dt="2023-11-29T22:45:02.908" v="121" actId="1076"/>
          <ac:spMkLst>
            <pc:docMk/>
            <pc:sldMk cId="4222376882" sldId="258"/>
            <ac:spMk id="2" creationId="{D0B40C74-2710-ECE2-CC4E-BB4E55EC4F53}"/>
          </ac:spMkLst>
        </pc:spChg>
        <pc:spChg chg="mod">
          <ac:chgData name="Akhila Nomula" userId="7da8756ae49772f6" providerId="LiveId" clId="{2310D3A7-40DF-4153-8F3C-1EBAAFA32125}" dt="2023-11-29T23:21:25.236" v="517" actId="21"/>
          <ac:spMkLst>
            <pc:docMk/>
            <pc:sldMk cId="4222376882" sldId="258"/>
            <ac:spMk id="4" creationId="{9576A030-6B77-8BC2-4A78-A8C8C20273C6}"/>
          </ac:spMkLst>
        </pc:spChg>
      </pc:sldChg>
      <pc:sldChg chg="modSp mod">
        <pc:chgData name="Akhila Nomula" userId="7da8756ae49772f6" providerId="LiveId" clId="{2310D3A7-40DF-4153-8F3C-1EBAAFA32125}" dt="2023-11-29T23:19:35.375" v="503" actId="255"/>
        <pc:sldMkLst>
          <pc:docMk/>
          <pc:sldMk cId="3766557670" sldId="259"/>
        </pc:sldMkLst>
        <pc:spChg chg="mod">
          <ac:chgData name="Akhila Nomula" userId="7da8756ae49772f6" providerId="LiveId" clId="{2310D3A7-40DF-4153-8F3C-1EBAAFA32125}" dt="2023-11-29T23:19:35.375" v="503" actId="255"/>
          <ac:spMkLst>
            <pc:docMk/>
            <pc:sldMk cId="3766557670" sldId="259"/>
            <ac:spMk id="3" creationId="{EFB1EB8B-6F1B-6FD3-D75B-865F842316CF}"/>
          </ac:spMkLst>
        </pc:spChg>
      </pc:sldChg>
      <pc:sldChg chg="modSp mod">
        <pc:chgData name="Akhila Nomula" userId="7da8756ae49772f6" providerId="LiveId" clId="{2310D3A7-40DF-4153-8F3C-1EBAAFA32125}" dt="2023-11-29T23:19:29.108" v="502" actId="27636"/>
        <pc:sldMkLst>
          <pc:docMk/>
          <pc:sldMk cId="3442440902" sldId="260"/>
        </pc:sldMkLst>
        <pc:spChg chg="mod">
          <ac:chgData name="Akhila Nomula" userId="7da8756ae49772f6" providerId="LiveId" clId="{2310D3A7-40DF-4153-8F3C-1EBAAFA32125}" dt="2023-11-29T23:19:29.108" v="502" actId="27636"/>
          <ac:spMkLst>
            <pc:docMk/>
            <pc:sldMk cId="3442440902" sldId="260"/>
            <ac:spMk id="28" creationId="{87534356-7BD3-1AED-2AF3-839BB7916C95}"/>
          </ac:spMkLst>
        </pc:spChg>
      </pc:sldChg>
      <pc:sldChg chg="modSp mod">
        <pc:chgData name="Akhila Nomula" userId="7da8756ae49772f6" providerId="LiveId" clId="{2310D3A7-40DF-4153-8F3C-1EBAAFA32125}" dt="2023-11-29T23:19:42.980" v="504" actId="255"/>
        <pc:sldMkLst>
          <pc:docMk/>
          <pc:sldMk cId="1072164018" sldId="261"/>
        </pc:sldMkLst>
        <pc:spChg chg="mod">
          <ac:chgData name="Akhila Nomula" userId="7da8756ae49772f6" providerId="LiveId" clId="{2310D3A7-40DF-4153-8F3C-1EBAAFA32125}" dt="2023-11-29T23:19:42.980" v="504" actId="255"/>
          <ac:spMkLst>
            <pc:docMk/>
            <pc:sldMk cId="1072164018" sldId="261"/>
            <ac:spMk id="3" creationId="{82642A13-B5BF-BDF5-FDA1-58CA3B48A214}"/>
          </ac:spMkLst>
        </pc:spChg>
      </pc:sldChg>
      <pc:sldChg chg="modSp mod">
        <pc:chgData name="Akhila Nomula" userId="7da8756ae49772f6" providerId="LiveId" clId="{2310D3A7-40DF-4153-8F3C-1EBAAFA32125}" dt="2023-11-29T23:19:49.559" v="505" actId="255"/>
        <pc:sldMkLst>
          <pc:docMk/>
          <pc:sldMk cId="3162211033" sldId="262"/>
        </pc:sldMkLst>
        <pc:spChg chg="mod">
          <ac:chgData name="Akhila Nomula" userId="7da8756ae49772f6" providerId="LiveId" clId="{2310D3A7-40DF-4153-8F3C-1EBAAFA32125}" dt="2023-11-29T23:19:49.559" v="505" actId="255"/>
          <ac:spMkLst>
            <pc:docMk/>
            <pc:sldMk cId="3162211033" sldId="262"/>
            <ac:spMk id="3" creationId="{F66DAFD6-5DFA-07BF-EED6-AB2991482B2F}"/>
          </ac:spMkLst>
        </pc:spChg>
      </pc:sldChg>
      <pc:sldChg chg="modSp mod">
        <pc:chgData name="Akhila Nomula" userId="7da8756ae49772f6" providerId="LiveId" clId="{2310D3A7-40DF-4153-8F3C-1EBAAFA32125}" dt="2023-11-29T23:20:02.767" v="506" actId="255"/>
        <pc:sldMkLst>
          <pc:docMk/>
          <pc:sldMk cId="1250907225" sldId="263"/>
        </pc:sldMkLst>
        <pc:spChg chg="mod">
          <ac:chgData name="Akhila Nomula" userId="7da8756ae49772f6" providerId="LiveId" clId="{2310D3A7-40DF-4153-8F3C-1EBAAFA32125}" dt="2023-11-29T23:20:02.767" v="506" actId="255"/>
          <ac:spMkLst>
            <pc:docMk/>
            <pc:sldMk cId="1250907225" sldId="263"/>
            <ac:spMk id="3" creationId="{61DB16BD-FC01-D56A-B3DF-2D152A625258}"/>
          </ac:spMkLst>
        </pc:spChg>
      </pc:sldChg>
      <pc:sldChg chg="addSp delSp modSp mod">
        <pc:chgData name="Akhila Nomula" userId="7da8756ae49772f6" providerId="LiveId" clId="{2310D3A7-40DF-4153-8F3C-1EBAAFA32125}" dt="2023-11-29T23:20:24.756" v="510" actId="255"/>
        <pc:sldMkLst>
          <pc:docMk/>
          <pc:sldMk cId="3534787997" sldId="264"/>
        </pc:sldMkLst>
        <pc:spChg chg="mod">
          <ac:chgData name="Akhila Nomula" userId="7da8756ae49772f6" providerId="LiveId" clId="{2310D3A7-40DF-4153-8F3C-1EBAAFA32125}" dt="2023-11-29T23:20:24.756" v="510" actId="255"/>
          <ac:spMkLst>
            <pc:docMk/>
            <pc:sldMk cId="3534787997" sldId="264"/>
            <ac:spMk id="3" creationId="{9F023941-6076-45F1-2A6B-F5515D3AF960}"/>
          </ac:spMkLst>
        </pc:spChg>
        <pc:picChg chg="add del mod">
          <ac:chgData name="Akhila Nomula" userId="7da8756ae49772f6" providerId="LiveId" clId="{2310D3A7-40DF-4153-8F3C-1EBAAFA32125}" dt="2023-11-29T23:12:22.777" v="322"/>
          <ac:picMkLst>
            <pc:docMk/>
            <pc:sldMk cId="3534787997" sldId="264"/>
            <ac:picMk id="4" creationId="{62106EC6-6852-06DB-B897-4E4964D3CE44}"/>
          </ac:picMkLst>
        </pc:picChg>
        <pc:picChg chg="add del mod">
          <ac:chgData name="Akhila Nomula" userId="7da8756ae49772f6" providerId="LiveId" clId="{2310D3A7-40DF-4153-8F3C-1EBAAFA32125}" dt="2023-11-29T23:14:22.584" v="366"/>
          <ac:picMkLst>
            <pc:docMk/>
            <pc:sldMk cId="3534787997" sldId="264"/>
            <ac:picMk id="5" creationId="{976793F2-1157-5201-B3E9-3AFC7C8949F0}"/>
          </ac:picMkLst>
        </pc:picChg>
      </pc:sldChg>
      <pc:sldChg chg="modSp mod">
        <pc:chgData name="Akhila Nomula" userId="7da8756ae49772f6" providerId="LiveId" clId="{2310D3A7-40DF-4153-8F3C-1EBAAFA32125}" dt="2023-11-29T23:20:53.200" v="514" actId="14100"/>
        <pc:sldMkLst>
          <pc:docMk/>
          <pc:sldMk cId="4266862823" sldId="266"/>
        </pc:sldMkLst>
        <pc:spChg chg="mod">
          <ac:chgData name="Akhila Nomula" userId="7da8756ae49772f6" providerId="LiveId" clId="{2310D3A7-40DF-4153-8F3C-1EBAAFA32125}" dt="2023-11-29T23:20:53.200" v="514" actId="14100"/>
          <ac:spMkLst>
            <pc:docMk/>
            <pc:sldMk cId="4266862823" sldId="266"/>
            <ac:spMk id="3" creationId="{25B120D6-2924-34E1-C72E-CADDA4888D3A}"/>
          </ac:spMkLst>
        </pc:spChg>
      </pc:sldChg>
      <pc:sldChg chg="modSp mod">
        <pc:chgData name="Akhila Nomula" userId="7da8756ae49772f6" providerId="LiveId" clId="{2310D3A7-40DF-4153-8F3C-1EBAAFA32125}" dt="2023-11-29T23:21:05.999" v="515" actId="14100"/>
        <pc:sldMkLst>
          <pc:docMk/>
          <pc:sldMk cId="3773478196" sldId="267"/>
        </pc:sldMkLst>
        <pc:spChg chg="mod">
          <ac:chgData name="Akhila Nomula" userId="7da8756ae49772f6" providerId="LiveId" clId="{2310D3A7-40DF-4153-8F3C-1EBAAFA32125}" dt="2023-11-29T23:21:05.999" v="515" actId="14100"/>
          <ac:spMkLst>
            <pc:docMk/>
            <pc:sldMk cId="3773478196" sldId="267"/>
            <ac:spMk id="2" creationId="{EE7C0240-8C20-65F6-3F64-36F1BC486E1F}"/>
          </ac:spMkLst>
        </pc:spChg>
      </pc:sldChg>
      <pc:sldChg chg="modSp mod">
        <pc:chgData name="Akhila Nomula" userId="7da8756ae49772f6" providerId="LiveId" clId="{2310D3A7-40DF-4153-8F3C-1EBAAFA32125}" dt="2023-11-29T22:56:45.699" v="162" actId="123"/>
        <pc:sldMkLst>
          <pc:docMk/>
          <pc:sldMk cId="1906143751" sldId="268"/>
        </pc:sldMkLst>
        <pc:spChg chg="mod">
          <ac:chgData name="Akhila Nomula" userId="7da8756ae49772f6" providerId="LiveId" clId="{2310D3A7-40DF-4153-8F3C-1EBAAFA32125}" dt="2023-11-29T22:56:45.699" v="162" actId="123"/>
          <ac:spMkLst>
            <pc:docMk/>
            <pc:sldMk cId="1906143751" sldId="268"/>
            <ac:spMk id="6" creationId="{9C1C96AC-0F3A-2CE1-E354-8D031E55CE0A}"/>
          </ac:spMkLst>
        </pc:spChg>
      </pc:sldChg>
      <pc:sldChg chg="addSp delSp modSp new del mod setBg">
        <pc:chgData name="Akhila Nomula" userId="7da8756ae49772f6" providerId="LiveId" clId="{2310D3A7-40DF-4153-8F3C-1EBAAFA32125}" dt="2023-11-29T23:09:15.697" v="297" actId="2696"/>
        <pc:sldMkLst>
          <pc:docMk/>
          <pc:sldMk cId="411625909" sldId="269"/>
        </pc:sldMkLst>
        <pc:spChg chg="mod">
          <ac:chgData name="Akhila Nomula" userId="7da8756ae49772f6" providerId="LiveId" clId="{2310D3A7-40DF-4153-8F3C-1EBAAFA32125}" dt="2023-11-29T23:06:55.871" v="281" actId="26606"/>
          <ac:spMkLst>
            <pc:docMk/>
            <pc:sldMk cId="411625909" sldId="269"/>
            <ac:spMk id="2" creationId="{18FD05FB-1422-6DE4-5B0C-AB024EB10B82}"/>
          </ac:spMkLst>
        </pc:spChg>
        <pc:spChg chg="del mod">
          <ac:chgData name="Akhila Nomula" userId="7da8756ae49772f6" providerId="LiveId" clId="{2310D3A7-40DF-4153-8F3C-1EBAAFA32125}" dt="2023-11-29T23:06:20.068" v="265"/>
          <ac:spMkLst>
            <pc:docMk/>
            <pc:sldMk cId="411625909" sldId="269"/>
            <ac:spMk id="3" creationId="{A011A7A0-AAAB-84E0-2C33-8A507E1BFF47}"/>
          </ac:spMkLst>
        </pc:spChg>
        <pc:spChg chg="add mod">
          <ac:chgData name="Akhila Nomula" userId="7da8756ae49772f6" providerId="LiveId" clId="{2310D3A7-40DF-4153-8F3C-1EBAAFA32125}" dt="2023-11-29T23:08:46.450" v="287" actId="21"/>
          <ac:spMkLst>
            <pc:docMk/>
            <pc:sldMk cId="411625909" sldId="269"/>
            <ac:spMk id="6" creationId="{46EE9027-A3E9-6594-55AC-9F19438C56D5}"/>
          </ac:spMkLst>
        </pc:spChg>
        <pc:spChg chg="add del">
          <ac:chgData name="Akhila Nomula" userId="7da8756ae49772f6" providerId="LiveId" clId="{2310D3A7-40DF-4153-8F3C-1EBAAFA32125}" dt="2023-11-29T23:06:18.168" v="263" actId="26606"/>
          <ac:spMkLst>
            <pc:docMk/>
            <pc:sldMk cId="411625909" sldId="269"/>
            <ac:spMk id="8" creationId="{9FD25668-770E-45AB-9B76-FC0FC0C7B889}"/>
          </ac:spMkLst>
        </pc:spChg>
        <pc:spChg chg="add del">
          <ac:chgData name="Akhila Nomula" userId="7da8756ae49772f6" providerId="LiveId" clId="{2310D3A7-40DF-4153-8F3C-1EBAAFA32125}" dt="2023-11-29T23:06:18.168" v="263" actId="26606"/>
          <ac:spMkLst>
            <pc:docMk/>
            <pc:sldMk cId="411625909" sldId="269"/>
            <ac:spMk id="10" creationId="{0A59714C-0F3A-4426-9EE3-BB620F9617ED}"/>
          </ac:spMkLst>
        </pc:spChg>
        <pc:spChg chg="add del">
          <ac:chgData name="Akhila Nomula" userId="7da8756ae49772f6" providerId="LiveId" clId="{2310D3A7-40DF-4153-8F3C-1EBAAFA32125}" dt="2023-11-29T23:06:18.168" v="263" actId="26606"/>
          <ac:spMkLst>
            <pc:docMk/>
            <pc:sldMk cId="411625909" sldId="269"/>
            <ac:spMk id="12" creationId="{0F3E6EAC-8884-4D15-A146-7C1514166BC9}"/>
          </ac:spMkLst>
        </pc:spChg>
        <pc:spChg chg="add del">
          <ac:chgData name="Akhila Nomula" userId="7da8756ae49772f6" providerId="LiveId" clId="{2310D3A7-40DF-4153-8F3C-1EBAAFA32125}" dt="2023-11-29T23:06:55.871" v="281" actId="26606"/>
          <ac:spMkLst>
            <pc:docMk/>
            <pc:sldMk cId="411625909" sldId="269"/>
            <ac:spMk id="18" creationId="{38FAA1A1-D861-433F-88FA-1E9D6FD31D11}"/>
          </ac:spMkLst>
        </pc:spChg>
        <pc:spChg chg="add del">
          <ac:chgData name="Akhila Nomula" userId="7da8756ae49772f6" providerId="LiveId" clId="{2310D3A7-40DF-4153-8F3C-1EBAAFA32125}" dt="2023-11-29T23:06:55.871" v="281" actId="26606"/>
          <ac:spMkLst>
            <pc:docMk/>
            <pc:sldMk cId="411625909" sldId="269"/>
            <ac:spMk id="19" creationId="{09588DA8-065E-4F6F-8EFD-43104AB2E0CF}"/>
          </ac:spMkLst>
        </pc:spChg>
        <pc:spChg chg="add del">
          <ac:chgData name="Akhila Nomula" userId="7da8756ae49772f6" providerId="LiveId" clId="{2310D3A7-40DF-4153-8F3C-1EBAAFA32125}" dt="2023-11-29T23:06:55.871" v="281" actId="26606"/>
          <ac:spMkLst>
            <pc:docMk/>
            <pc:sldMk cId="411625909" sldId="269"/>
            <ac:spMk id="20" creationId="{8D71EDA1-87BF-4D5D-AB79-F346FD19278A}"/>
          </ac:spMkLst>
        </pc:spChg>
        <pc:spChg chg="add del">
          <ac:chgData name="Akhila Nomula" userId="7da8756ae49772f6" providerId="LiveId" clId="{2310D3A7-40DF-4153-8F3C-1EBAAFA32125}" dt="2023-11-29T23:06:55.871" v="281" actId="26606"/>
          <ac:spMkLst>
            <pc:docMk/>
            <pc:sldMk cId="411625909" sldId="269"/>
            <ac:spMk id="21" creationId="{C4285719-470E-454C-AF62-8323075F1F5B}"/>
          </ac:spMkLst>
        </pc:spChg>
        <pc:spChg chg="add del">
          <ac:chgData name="Akhila Nomula" userId="7da8756ae49772f6" providerId="LiveId" clId="{2310D3A7-40DF-4153-8F3C-1EBAAFA32125}" dt="2023-11-29T23:06:55.871" v="281" actId="26606"/>
          <ac:spMkLst>
            <pc:docMk/>
            <pc:sldMk cId="411625909" sldId="269"/>
            <ac:spMk id="22" creationId="{CD9FE4EF-C4D8-49A0-B2FF-81D8DB7D8A24}"/>
          </ac:spMkLst>
        </pc:spChg>
        <pc:spChg chg="add del">
          <ac:chgData name="Akhila Nomula" userId="7da8756ae49772f6" providerId="LiveId" clId="{2310D3A7-40DF-4153-8F3C-1EBAAFA32125}" dt="2023-11-29T23:06:55.871" v="281" actId="26606"/>
          <ac:spMkLst>
            <pc:docMk/>
            <pc:sldMk cId="411625909" sldId="269"/>
            <ac:spMk id="23" creationId="{4300840D-0A0B-4512-BACA-B439D5B9C57C}"/>
          </ac:spMkLst>
        </pc:spChg>
        <pc:spChg chg="add del">
          <ac:chgData name="Akhila Nomula" userId="7da8756ae49772f6" providerId="LiveId" clId="{2310D3A7-40DF-4153-8F3C-1EBAAFA32125}" dt="2023-11-29T23:06:55.871" v="281" actId="26606"/>
          <ac:spMkLst>
            <pc:docMk/>
            <pc:sldMk cId="411625909" sldId="269"/>
            <ac:spMk id="24" creationId="{D2B78728-A580-49A7-84F9-6EF6F583ADE0}"/>
          </ac:spMkLst>
        </pc:spChg>
        <pc:spChg chg="add del">
          <ac:chgData name="Akhila Nomula" userId="7da8756ae49772f6" providerId="LiveId" clId="{2310D3A7-40DF-4153-8F3C-1EBAAFA32125}" dt="2023-11-29T23:06:55.871" v="280" actId="26606"/>
          <ac:spMkLst>
            <pc:docMk/>
            <pc:sldMk cId="411625909" sldId="269"/>
            <ac:spMk id="29" creationId="{D4771268-CB57-404A-9271-370EB28F6090}"/>
          </ac:spMkLst>
        </pc:spChg>
        <pc:spChg chg="add">
          <ac:chgData name="Akhila Nomula" userId="7da8756ae49772f6" providerId="LiveId" clId="{2310D3A7-40DF-4153-8F3C-1EBAAFA32125}" dt="2023-11-29T23:06:55.871" v="281" actId="26606"/>
          <ac:spMkLst>
            <pc:docMk/>
            <pc:sldMk cId="411625909" sldId="269"/>
            <ac:spMk id="31" creationId="{91E5A9A7-95C6-4F4F-B00E-C82E07FE62EF}"/>
          </ac:spMkLst>
        </pc:spChg>
        <pc:spChg chg="add">
          <ac:chgData name="Akhila Nomula" userId="7da8756ae49772f6" providerId="LiveId" clId="{2310D3A7-40DF-4153-8F3C-1EBAAFA32125}" dt="2023-11-29T23:06:55.871" v="281" actId="26606"/>
          <ac:spMkLst>
            <pc:docMk/>
            <pc:sldMk cId="411625909" sldId="269"/>
            <ac:spMk id="32" creationId="{A8384FB5-9ADC-4DDC-881B-597D56F5B15D}"/>
          </ac:spMkLst>
        </pc:spChg>
        <pc:spChg chg="add">
          <ac:chgData name="Akhila Nomula" userId="7da8756ae49772f6" providerId="LiveId" clId="{2310D3A7-40DF-4153-8F3C-1EBAAFA32125}" dt="2023-11-29T23:06:55.871" v="281" actId="26606"/>
          <ac:spMkLst>
            <pc:docMk/>
            <pc:sldMk cId="411625909" sldId="269"/>
            <ac:spMk id="33" creationId="{D07DD2DE-F619-49DD-B5E7-03A290FF4ED1}"/>
          </ac:spMkLst>
        </pc:spChg>
        <pc:spChg chg="add">
          <ac:chgData name="Akhila Nomula" userId="7da8756ae49772f6" providerId="LiveId" clId="{2310D3A7-40DF-4153-8F3C-1EBAAFA32125}" dt="2023-11-29T23:06:55.871" v="281" actId="26606"/>
          <ac:spMkLst>
            <pc:docMk/>
            <pc:sldMk cId="411625909" sldId="269"/>
            <ac:spMk id="35" creationId="{85149191-5F60-4A28-AAFF-039F96B0F3EC}"/>
          </ac:spMkLst>
        </pc:spChg>
        <pc:spChg chg="add">
          <ac:chgData name="Akhila Nomula" userId="7da8756ae49772f6" providerId="LiveId" clId="{2310D3A7-40DF-4153-8F3C-1EBAAFA32125}" dt="2023-11-29T23:06:55.871" v="281" actId="26606"/>
          <ac:spMkLst>
            <pc:docMk/>
            <pc:sldMk cId="411625909" sldId="269"/>
            <ac:spMk id="37" creationId="{F8260ED5-17F7-4158-B241-D51DD4CF1B7E}"/>
          </ac:spMkLst>
        </pc:spChg>
        <pc:picChg chg="add del mod">
          <ac:chgData name="Akhila Nomula" userId="7da8756ae49772f6" providerId="LiveId" clId="{2310D3A7-40DF-4153-8F3C-1EBAAFA32125}" dt="2023-11-29T23:08:46.450" v="287" actId="21"/>
          <ac:picMkLst>
            <pc:docMk/>
            <pc:sldMk cId="411625909" sldId="269"/>
            <ac:picMk id="4" creationId="{963D5E81-12F2-DBD3-7E97-3765420B2673}"/>
          </ac:picMkLst>
        </pc:picChg>
        <pc:cxnChg chg="add del">
          <ac:chgData name="Akhila Nomula" userId="7da8756ae49772f6" providerId="LiveId" clId="{2310D3A7-40DF-4153-8F3C-1EBAAFA32125}" dt="2023-11-29T23:06:18.168" v="263" actId="26606"/>
          <ac:cxnSpMkLst>
            <pc:docMk/>
            <pc:sldMk cId="411625909" sldId="269"/>
            <ac:cxnSpMk id="14" creationId="{7D125888-2338-43CB-A5D9-A506829D1F3D}"/>
          </ac:cxnSpMkLst>
        </pc:cxnChg>
        <pc:cxnChg chg="add del">
          <ac:chgData name="Akhila Nomula" userId="7da8756ae49772f6" providerId="LiveId" clId="{2310D3A7-40DF-4153-8F3C-1EBAAFA32125}" dt="2023-11-29T23:06:18.168" v="263" actId="26606"/>
          <ac:cxnSpMkLst>
            <pc:docMk/>
            <pc:sldMk cId="411625909" sldId="269"/>
            <ac:cxnSpMk id="16" creationId="{DB0E7D3E-7034-4A26-A1D5-986E43CE5F67}"/>
          </ac:cxnSpMkLst>
        </pc:cxnChg>
      </pc:sldChg>
      <pc:sldChg chg="addSp delSp modSp add mod ord">
        <pc:chgData name="Akhila Nomula" userId="7da8756ae49772f6" providerId="LiveId" clId="{2310D3A7-40DF-4153-8F3C-1EBAAFA32125}" dt="2023-11-30T00:15:36.430" v="564" actId="1076"/>
        <pc:sldMkLst>
          <pc:docMk/>
          <pc:sldMk cId="2654069713" sldId="270"/>
        </pc:sldMkLst>
        <pc:spChg chg="mod">
          <ac:chgData name="Akhila Nomula" userId="7da8756ae49772f6" providerId="LiveId" clId="{2310D3A7-40DF-4153-8F3C-1EBAAFA32125}" dt="2023-11-29T23:16:06.266" v="423" actId="20577"/>
          <ac:spMkLst>
            <pc:docMk/>
            <pc:sldMk cId="2654069713" sldId="270"/>
            <ac:spMk id="2" creationId="{6779BD4E-BE40-4C77-BCEB-03DEC5B022D0}"/>
          </ac:spMkLst>
        </pc:spChg>
        <pc:spChg chg="del mod">
          <ac:chgData name="Akhila Nomula" userId="7da8756ae49772f6" providerId="LiveId" clId="{2310D3A7-40DF-4153-8F3C-1EBAAFA32125}" dt="2023-11-29T23:08:57.061" v="290" actId="478"/>
          <ac:spMkLst>
            <pc:docMk/>
            <pc:sldMk cId="2654069713" sldId="270"/>
            <ac:spMk id="3" creationId="{61DB16BD-FC01-D56A-B3DF-2D152A625258}"/>
          </ac:spMkLst>
        </pc:spChg>
        <pc:spChg chg="add mod">
          <ac:chgData name="Akhila Nomula" userId="7da8756ae49772f6" providerId="LiveId" clId="{2310D3A7-40DF-4153-8F3C-1EBAAFA32125}" dt="2023-11-29T23:18:45.162" v="499" actId="2711"/>
          <ac:spMkLst>
            <pc:docMk/>
            <pc:sldMk cId="2654069713" sldId="270"/>
            <ac:spMk id="7" creationId="{56C9E56F-0374-533E-1954-EF458A039909}"/>
          </ac:spMkLst>
        </pc:spChg>
        <pc:spChg chg="add mod">
          <ac:chgData name="Akhila Nomula" userId="7da8756ae49772f6" providerId="LiveId" clId="{2310D3A7-40DF-4153-8F3C-1EBAAFA32125}" dt="2023-11-29T23:17:58.895" v="487" actId="20577"/>
          <ac:spMkLst>
            <pc:docMk/>
            <pc:sldMk cId="2654069713" sldId="270"/>
            <ac:spMk id="10" creationId="{FC3F9DCC-4AD7-B3EA-9FBD-9EFB97CDA2BD}"/>
          </ac:spMkLst>
        </pc:spChg>
        <pc:picChg chg="add del mod">
          <ac:chgData name="Akhila Nomula" userId="7da8756ae49772f6" providerId="LiveId" clId="{2310D3A7-40DF-4153-8F3C-1EBAAFA32125}" dt="2023-11-29T23:11:10.870" v="303" actId="478"/>
          <ac:picMkLst>
            <pc:docMk/>
            <pc:sldMk cId="2654069713" sldId="270"/>
            <ac:picMk id="4" creationId="{AB76C5AA-C035-E243-AE4F-3324E3BFB614}"/>
          </ac:picMkLst>
        </pc:picChg>
        <pc:picChg chg="add del mod">
          <ac:chgData name="Akhila Nomula" userId="7da8756ae49772f6" providerId="LiveId" clId="{2310D3A7-40DF-4153-8F3C-1EBAAFA32125}" dt="2023-11-29T23:11:37.653" v="311" actId="21"/>
          <ac:picMkLst>
            <pc:docMk/>
            <pc:sldMk cId="2654069713" sldId="270"/>
            <ac:picMk id="5" creationId="{5AA4BD68-7385-87B5-A74F-97A3B7D28DF1}"/>
          </ac:picMkLst>
        </pc:picChg>
        <pc:picChg chg="add mod">
          <ac:chgData name="Akhila Nomula" userId="7da8756ae49772f6" providerId="LiveId" clId="{2310D3A7-40DF-4153-8F3C-1EBAAFA32125}" dt="2023-11-30T00:15:36.430" v="564" actId="1076"/>
          <ac:picMkLst>
            <pc:docMk/>
            <pc:sldMk cId="2654069713" sldId="270"/>
            <ac:picMk id="6" creationId="{9A2A3467-CBDE-25BC-9FA9-25DAB17B1CD6}"/>
          </ac:picMkLst>
        </pc:picChg>
        <pc:picChg chg="add mod">
          <ac:chgData name="Akhila Nomula" userId="7da8756ae49772f6" providerId="LiveId" clId="{2310D3A7-40DF-4153-8F3C-1EBAAFA32125}" dt="2023-11-29T23:18:49.317" v="500" actId="1076"/>
          <ac:picMkLst>
            <pc:docMk/>
            <pc:sldMk cId="2654069713" sldId="270"/>
            <ac:picMk id="8" creationId="{056F5168-AF13-EB1C-4F96-22C78C1484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6C345-B0B6-4903-B68E-F19FB7554E69}"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C7DAD-805F-41A2-9099-FECF5D9F879A}" type="slidenum">
              <a:rPr lang="en-US" smtClean="0"/>
              <a:t>‹#›</a:t>
            </a:fld>
            <a:endParaRPr lang="en-US"/>
          </a:p>
        </p:txBody>
      </p:sp>
    </p:spTree>
    <p:extLst>
      <p:ext uri="{BB962C8B-B14F-4D97-AF65-F5344CB8AC3E}">
        <p14:creationId xmlns:p14="http://schemas.microsoft.com/office/powerpoint/2010/main" val="184215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D82D-E573-E5DC-FE04-DBA2B5CAA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AF04CF-CF59-9B26-0D1D-D51936C0B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CE9A53-542E-4399-965E-831E8207DEA0}"/>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5" name="Footer Placeholder 4">
            <a:extLst>
              <a:ext uri="{FF2B5EF4-FFF2-40B4-BE49-F238E27FC236}">
                <a16:creationId xmlns:a16="http://schemas.microsoft.com/office/drawing/2014/main" id="{7647B593-616E-DE3F-BA6D-8E49E3A39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18D66-EED7-A8E1-CE05-19A4FBF0CEC7}"/>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83079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0BD1-61A6-7697-3589-8F638BF13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183AD-0DCC-8141-1342-2AE07E61F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02B2F-D841-97B7-9632-669F5C3FF48D}"/>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5" name="Footer Placeholder 4">
            <a:extLst>
              <a:ext uri="{FF2B5EF4-FFF2-40B4-BE49-F238E27FC236}">
                <a16:creationId xmlns:a16="http://schemas.microsoft.com/office/drawing/2014/main" id="{2FDC28DE-F31D-9166-0240-16C897284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91D35-868A-F4A7-963D-6D1AD11E5487}"/>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31825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82CA2-EC6D-E93A-F028-D8B159073F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F6659-A07B-D4F8-B74E-DA049D465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14408-2D41-29EA-BF1B-7D2B479EF65F}"/>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5" name="Footer Placeholder 4">
            <a:extLst>
              <a:ext uri="{FF2B5EF4-FFF2-40B4-BE49-F238E27FC236}">
                <a16:creationId xmlns:a16="http://schemas.microsoft.com/office/drawing/2014/main" id="{486FB6A6-7BDC-3732-A13E-63D2E86C3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5E2A7-EA86-603C-D7FA-D1E91BC9AA15}"/>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317506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BA9F-E129-70EB-4C76-FCF6BCDBD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31E76-A39A-DDE5-E2A9-9D7137180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05FBC-1A96-08D4-4536-C83E538DD7AB}"/>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5" name="Footer Placeholder 4">
            <a:extLst>
              <a:ext uri="{FF2B5EF4-FFF2-40B4-BE49-F238E27FC236}">
                <a16:creationId xmlns:a16="http://schemas.microsoft.com/office/drawing/2014/main" id="{EC9C751E-323E-E7AC-0931-87D1DA449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8E1B4-9B43-C3CC-2E54-86A539AE0B6B}"/>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41849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CF27-CF48-0ECD-25D2-03070025E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5ACBB3-0A37-5617-02D6-0C5A0280B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B5620-2961-D16C-713A-F7232A26AC82}"/>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5" name="Footer Placeholder 4">
            <a:extLst>
              <a:ext uri="{FF2B5EF4-FFF2-40B4-BE49-F238E27FC236}">
                <a16:creationId xmlns:a16="http://schemas.microsoft.com/office/drawing/2014/main" id="{8F4895BF-9666-0108-8B51-751A35226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DC007-A1CF-E1D3-9700-8515F3E7D920}"/>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39203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050C-7C20-7C70-F802-2DE1F3917B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83C1C-13D7-DF07-B445-4549B07F32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FE9E2B-FE99-9496-1B71-711E4AA4F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0367C-678A-1D39-59CF-4CBF06BE0F7D}"/>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6" name="Footer Placeholder 5">
            <a:extLst>
              <a:ext uri="{FF2B5EF4-FFF2-40B4-BE49-F238E27FC236}">
                <a16:creationId xmlns:a16="http://schemas.microsoft.com/office/drawing/2014/main" id="{87BC4E6E-2AFD-912C-6B99-CC33D096B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774E7-34FA-D7E6-0CD3-77C948C26375}"/>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52331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9C3-1C8B-E24E-ACC8-7535D1A5D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A92DA-64C1-33BA-6CF1-5A27285FE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8D9912-F71E-01DD-91BE-8E04BDD14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0F13F3-9CC8-4FBC-1817-E80A92367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95D9D-97EC-4259-6497-409EEDB258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56FA9-8944-F3ED-BDF3-E151000D1760}"/>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8" name="Footer Placeholder 7">
            <a:extLst>
              <a:ext uri="{FF2B5EF4-FFF2-40B4-BE49-F238E27FC236}">
                <a16:creationId xmlns:a16="http://schemas.microsoft.com/office/drawing/2014/main" id="{9149A7BE-923E-CB3C-26BB-9C2861218F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8C6F8-2746-7B1C-EDA8-13167DBF8448}"/>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45294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D55F-D08D-575C-72DB-855F57152C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AEF27-74D4-FED3-A7CF-51E8A8C4E6E9}"/>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4" name="Footer Placeholder 3">
            <a:extLst>
              <a:ext uri="{FF2B5EF4-FFF2-40B4-BE49-F238E27FC236}">
                <a16:creationId xmlns:a16="http://schemas.microsoft.com/office/drawing/2014/main" id="{357DB6E9-6C79-E351-49C6-6DE7AF4F5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81F7B-95F6-30F1-7A87-D444BB9D13AB}"/>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10242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AB707-9FE6-E339-288B-423FBB9C8314}"/>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3" name="Footer Placeholder 2">
            <a:extLst>
              <a:ext uri="{FF2B5EF4-FFF2-40B4-BE49-F238E27FC236}">
                <a16:creationId xmlns:a16="http://schemas.microsoft.com/office/drawing/2014/main" id="{4E51C368-BFBC-F151-7590-27ACDC2C1F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F11A4A-3DD0-974D-A9CF-59B0FA29AA3A}"/>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150967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CFF6-C6E7-6B19-E888-09A8EBC3C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5E90A6-D4AE-C8F8-676D-AA614BEF1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85FC1D-4A07-F42C-77C3-AD8398BAB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7703E-FE61-3CC6-C2FE-DDF1C40C94DF}"/>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6" name="Footer Placeholder 5">
            <a:extLst>
              <a:ext uri="{FF2B5EF4-FFF2-40B4-BE49-F238E27FC236}">
                <a16:creationId xmlns:a16="http://schemas.microsoft.com/office/drawing/2014/main" id="{23FD7DB7-37CB-E882-E020-7A1371A6B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EB230-3712-EA33-86F7-CD487BBBB7B2}"/>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351004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8BE6-25D1-AB57-ED25-9435BE30A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5FEEB-23AE-DE6B-D789-68BBF9997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01985-CB4B-0AA9-0708-FD971D42B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6778D-FC1B-AD21-F464-277F36095F54}"/>
              </a:ext>
            </a:extLst>
          </p:cNvPr>
          <p:cNvSpPr>
            <a:spLocks noGrp="1"/>
          </p:cNvSpPr>
          <p:nvPr>
            <p:ph type="dt" sz="half" idx="10"/>
          </p:nvPr>
        </p:nvSpPr>
        <p:spPr/>
        <p:txBody>
          <a:bodyPr/>
          <a:lstStyle/>
          <a:p>
            <a:fld id="{1E762BAA-C68C-4C00-BBCD-22DDCCE50CCE}" type="datetimeFigureOut">
              <a:rPr lang="en-US" smtClean="0"/>
              <a:t>11/29/2023</a:t>
            </a:fld>
            <a:endParaRPr lang="en-US"/>
          </a:p>
        </p:txBody>
      </p:sp>
      <p:sp>
        <p:nvSpPr>
          <p:cNvPr id="6" name="Footer Placeholder 5">
            <a:extLst>
              <a:ext uri="{FF2B5EF4-FFF2-40B4-BE49-F238E27FC236}">
                <a16:creationId xmlns:a16="http://schemas.microsoft.com/office/drawing/2014/main" id="{8500E102-D851-6A08-E6F4-CAFC6B98F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BDBD2-11CA-EF51-5306-EEAB1523CFA5}"/>
              </a:ext>
            </a:extLst>
          </p:cNvPr>
          <p:cNvSpPr>
            <a:spLocks noGrp="1"/>
          </p:cNvSpPr>
          <p:nvPr>
            <p:ph type="sldNum" sz="quarter" idx="12"/>
          </p:nvPr>
        </p:nvSpPr>
        <p:spPr/>
        <p:txBody>
          <a:bodyPr/>
          <a:lstStyle/>
          <a:p>
            <a:fld id="{CD96A942-EB7B-4DB6-A571-9F37F18D9057}" type="slidenum">
              <a:rPr lang="en-US" smtClean="0"/>
              <a:t>‹#›</a:t>
            </a:fld>
            <a:endParaRPr lang="en-US"/>
          </a:p>
        </p:txBody>
      </p:sp>
    </p:spTree>
    <p:extLst>
      <p:ext uri="{BB962C8B-B14F-4D97-AF65-F5344CB8AC3E}">
        <p14:creationId xmlns:p14="http://schemas.microsoft.com/office/powerpoint/2010/main" val="21133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FBB5C-68F6-3F96-DF2B-F096F9EB2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E3410-8A09-7F4C-BE5D-7E1965FBB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8002A-BEA2-2BCA-3807-7E088EBBC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62BAA-C68C-4C00-BBCD-22DDCCE50CCE}" type="datetimeFigureOut">
              <a:rPr lang="en-US" smtClean="0"/>
              <a:t>11/29/2023</a:t>
            </a:fld>
            <a:endParaRPr lang="en-US"/>
          </a:p>
        </p:txBody>
      </p:sp>
      <p:sp>
        <p:nvSpPr>
          <p:cNvPr id="5" name="Footer Placeholder 4">
            <a:extLst>
              <a:ext uri="{FF2B5EF4-FFF2-40B4-BE49-F238E27FC236}">
                <a16:creationId xmlns:a16="http://schemas.microsoft.com/office/drawing/2014/main" id="{5D1BC123-016F-08E1-DDDF-67B511DAD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BBB8F-61CB-C681-F59E-763352011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6A942-EB7B-4DB6-A571-9F37F18D9057}" type="slidenum">
              <a:rPr lang="en-US" smtClean="0"/>
              <a:t>‹#›</a:t>
            </a:fld>
            <a:endParaRPr lang="en-US"/>
          </a:p>
        </p:txBody>
      </p:sp>
    </p:spTree>
    <p:extLst>
      <p:ext uri="{BB962C8B-B14F-4D97-AF65-F5344CB8AC3E}">
        <p14:creationId xmlns:p14="http://schemas.microsoft.com/office/powerpoint/2010/main" val="400602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ite%20seer%202003." TargetMode="External"/><Relationship Id="rId2" Type="http://schemas.openxmlformats.org/officeDocument/2006/relationships/hyperlink" Target="Chennai,%2020%2017,%20pp.%202277%20-2281." TargetMode="External"/><Relationship Id="rId1" Type="http://schemas.openxmlformats.org/officeDocument/2006/relationships/slideLayout" Target="../slideLayouts/slideLayout2.xml"/><Relationship Id="rId6" Type="http://schemas.openxmlformats.org/officeDocument/2006/relationships/hyperlink" Target="http://dx.doi.org/10.1155/2014/230425." TargetMode="External"/><Relationship Id="rId5" Type="http://schemas.openxmlformats.org/officeDocument/2006/relationships/hyperlink" Target="vol.%2053,%20no.%202,%20pp.758&#8211;767,%202005." TargetMode="External"/><Relationship Id="rId4" Type="http://schemas.openxmlformats.org/officeDocument/2006/relationships/hyperlink" Target="Srivilliputhur,%202%20017,pp.%20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78CFF-564E-D3B0-F2BA-202AE0F21479}"/>
              </a:ext>
            </a:extLst>
          </p:cNvPr>
          <p:cNvSpPr>
            <a:spLocks noGrp="1"/>
          </p:cNvSpPr>
          <p:nvPr>
            <p:ph type="ctrTitle"/>
          </p:nvPr>
        </p:nvSpPr>
        <p:spPr>
          <a:xfrm>
            <a:off x="1329766" y="1146412"/>
            <a:ext cx="9014348" cy="2402006"/>
          </a:xfrm>
        </p:spPr>
        <p:txBody>
          <a:bodyPr anchor="b">
            <a:normAutofit/>
          </a:bodyPr>
          <a:lstStyle/>
          <a:p>
            <a:pPr algn="l"/>
            <a:r>
              <a:rPr lang="en-US" sz="4800" b="1" dirty="0">
                <a:ln w="22225">
                  <a:solidFill>
                    <a:schemeClr val="tx1"/>
                  </a:solidFill>
                  <a:miter lim="800000"/>
                </a:ln>
                <a:latin typeface="Times New Roman" panose="02020603050405020304" pitchFamily="18" charset="0"/>
                <a:cs typeface="Times New Roman" panose="02020603050405020304" pitchFamily="18" charset="0"/>
              </a:rPr>
              <a:t>Medical Image Tamper Detection </a:t>
            </a:r>
            <a:br>
              <a:rPr lang="en-US" sz="4800" b="1" dirty="0">
                <a:ln w="22225">
                  <a:solidFill>
                    <a:schemeClr val="tx1"/>
                  </a:solidFill>
                  <a:miter lim="800000"/>
                </a:ln>
                <a:latin typeface="Times New Roman" panose="02020603050405020304" pitchFamily="18" charset="0"/>
                <a:cs typeface="Times New Roman" panose="02020603050405020304" pitchFamily="18" charset="0"/>
              </a:rPr>
            </a:br>
            <a:r>
              <a:rPr lang="en-US" sz="4800" b="1" dirty="0">
                <a:ln w="22225">
                  <a:solidFill>
                    <a:schemeClr val="tx1"/>
                  </a:solidFill>
                  <a:miter lim="800000"/>
                </a:ln>
                <a:latin typeface="Times New Roman" panose="02020603050405020304" pitchFamily="18" charset="0"/>
                <a:cs typeface="Times New Roman" panose="02020603050405020304" pitchFamily="18" charset="0"/>
              </a:rPr>
              <a:t>Using MobileNet</a:t>
            </a:r>
            <a:endParaRPr lang="en-US" sz="4800" dirty="0">
              <a:ln w="22225">
                <a:solidFill>
                  <a:schemeClr val="tx1"/>
                </a:solidFill>
                <a:miter lim="800000"/>
              </a:ln>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E7692128-99CC-EDFF-5FF7-BEA586324076}"/>
              </a:ext>
            </a:extLst>
          </p:cNvPr>
          <p:cNvSpPr txBox="1">
            <a:spLocks/>
          </p:cNvSpPr>
          <p:nvPr/>
        </p:nvSpPr>
        <p:spPr>
          <a:xfrm>
            <a:off x="7366000" y="4694830"/>
            <a:ext cx="4318000" cy="1500697"/>
          </a:xfrm>
          <a:prstGeom prst="rect">
            <a:avLst/>
          </a:prstGeom>
        </p:spPr>
        <p:txBody>
          <a:bodyPr vert="horz" lIns="91440" tIns="45720" rIns="91440" bIns="45720" rtlCol="0" anchor="ctr">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ts val="0"/>
              </a:spcBef>
              <a:buFontTx/>
              <a:buNone/>
              <a:defRPr/>
            </a:pPr>
            <a:endParaRPr lang="en-US" sz="2000" kern="0" dirty="0">
              <a:solidFill>
                <a:schemeClr val="bg1"/>
              </a:solidFill>
              <a:latin typeface="Times New Roman" panose="02020603050405020304" pitchFamily="18" charset="0"/>
              <a:cs typeface="Times New Roman" panose="02020603050405020304" pitchFamily="18" charset="0"/>
            </a:endParaRPr>
          </a:p>
          <a:p>
            <a:pPr marL="0" indent="0" defTabSz="914400">
              <a:spcBef>
                <a:spcPts val="0"/>
              </a:spcBef>
              <a:buFontTx/>
              <a:buNone/>
              <a:defRPr/>
            </a:pPr>
            <a:endParaRPr lang="en-US" sz="2000" kern="0" dirty="0">
              <a:solidFill>
                <a:schemeClr val="bg1"/>
              </a:solidFill>
              <a:latin typeface="Times New Roman" panose="02020603050405020304" pitchFamily="18" charset="0"/>
              <a:cs typeface="Times New Roman" panose="02020603050405020304" pitchFamily="18" charset="0"/>
            </a:endParaRPr>
          </a:p>
          <a:p>
            <a:pPr marL="0" indent="0" defTabSz="914400">
              <a:spcBef>
                <a:spcPts val="0"/>
              </a:spcBef>
              <a:buFontTx/>
              <a:buNone/>
              <a:defRPr/>
            </a:pPr>
            <a:r>
              <a:rPr lang="en-US" sz="2000" kern="0" dirty="0">
                <a:solidFill>
                  <a:schemeClr val="bg1"/>
                </a:solidFill>
                <a:latin typeface="Times New Roman" panose="02020603050405020304" pitchFamily="18" charset="0"/>
                <a:cs typeface="Times New Roman" panose="02020603050405020304" pitchFamily="18" charset="0"/>
              </a:rPr>
              <a:t>	    Akhila Nomula - 700759384</a:t>
            </a:r>
          </a:p>
          <a:p>
            <a:pPr marL="0" indent="0" defTabSz="914400">
              <a:spcBef>
                <a:spcPts val="0"/>
              </a:spcBef>
              <a:buFontTx/>
              <a:buNone/>
              <a:defRPr/>
            </a:pPr>
            <a:r>
              <a:rPr lang="en-US" sz="2000" kern="0" dirty="0">
                <a:solidFill>
                  <a:schemeClr val="bg1"/>
                </a:solidFill>
                <a:latin typeface="Times New Roman" panose="02020603050405020304" pitchFamily="18" charset="0"/>
                <a:cs typeface="Times New Roman" panose="02020603050405020304" pitchFamily="18" charset="0"/>
              </a:rPr>
              <a:t>	   Bhargavi Dandu - 700741185</a:t>
            </a:r>
          </a:p>
          <a:p>
            <a:pPr marL="0" indent="0" defTabSz="914400">
              <a:spcBef>
                <a:spcPts val="0"/>
              </a:spcBef>
              <a:buFontTx/>
              <a:buNone/>
              <a:defRPr/>
            </a:pPr>
            <a:r>
              <a:rPr lang="en-US" sz="2000" kern="0" dirty="0">
                <a:solidFill>
                  <a:schemeClr val="bg1"/>
                </a:solidFill>
                <a:latin typeface="Times New Roman" panose="02020603050405020304" pitchFamily="18" charset="0"/>
                <a:cs typeface="Times New Roman" panose="02020603050405020304" pitchFamily="18" charset="0"/>
              </a:rPr>
              <a:t>            Yallanki Harsha Sai - 700739667</a:t>
            </a:r>
            <a:endParaRPr lang="en-IN" sz="2000" kern="0" dirty="0">
              <a:solidFill>
                <a:schemeClr val="bg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8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14CE0-BB88-9640-357F-DC7D3E1D022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5B120D6-2924-34E1-C72E-CADDA4888D3A}"/>
              </a:ext>
            </a:extLst>
          </p:cNvPr>
          <p:cNvSpPr>
            <a:spLocks noGrp="1"/>
          </p:cNvSpPr>
          <p:nvPr>
            <p:ph idx="1"/>
          </p:nvPr>
        </p:nvSpPr>
        <p:spPr>
          <a:xfrm>
            <a:off x="1198881" y="1778000"/>
            <a:ext cx="9896750" cy="4490719"/>
          </a:xfrm>
        </p:spPr>
        <p:txBody>
          <a:bodyPr anchor="ctr">
            <a:noAutofit/>
          </a:bodyPr>
          <a:lstStyle/>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[1] R. Dixit , R. </a:t>
            </a:r>
            <a:r>
              <a:rPr lang="en-IN" sz="1300" dirty="0" err="1">
                <a:latin typeface="Times New Roman" panose="02020603050405020304" pitchFamily="18" charset="0"/>
                <a:cs typeface="Times New Roman" panose="02020603050405020304" pitchFamily="18" charset="0"/>
              </a:rPr>
              <a:t>Naskar</a:t>
            </a:r>
            <a:r>
              <a:rPr lang="en-IN" sz="1300" dirty="0">
                <a:latin typeface="Times New Roman" panose="02020603050405020304" pitchFamily="18" charset="0"/>
                <a:cs typeface="Times New Roman" panose="02020603050405020304" pitchFamily="18" charset="0"/>
              </a:rPr>
              <a:t>, and A. Sahoo . Copy-move forgery detect ion exploiting statistical image features, 2017 International Conference on Wireless Communications, Signal Pro cessing, and Net working (</a:t>
            </a:r>
            <a:r>
              <a:rPr lang="en-IN" sz="1300" dirty="0" err="1">
                <a:latin typeface="Times New Roman" panose="02020603050405020304" pitchFamily="18" charset="0"/>
                <a:cs typeface="Times New Roman" panose="02020603050405020304" pitchFamily="18" charset="0"/>
              </a:rPr>
              <a:t>WiSPNET</a:t>
            </a:r>
            <a:r>
              <a:rPr lang="en-IN" sz="13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hlinkClick r:id="rId2" action="ppaction://hlinkfile"/>
              </a:rPr>
              <a:t> Chennai, 20 17, pp. 2277 -2281.</a:t>
            </a:r>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[2] A. J. Fridrich, B. D. </a:t>
            </a:r>
            <a:r>
              <a:rPr lang="en-IN" sz="1300" dirty="0" err="1">
                <a:latin typeface="Times New Roman" panose="02020603050405020304" pitchFamily="18" charset="0"/>
                <a:cs typeface="Times New Roman" panose="02020603050405020304" pitchFamily="18" charset="0"/>
              </a:rPr>
              <a:t>Soukal</a:t>
            </a:r>
            <a:r>
              <a:rPr lang="en-IN" sz="1300" dirty="0">
                <a:latin typeface="Times New Roman" panose="02020603050405020304" pitchFamily="18" charset="0"/>
                <a:cs typeface="Times New Roman" panose="02020603050405020304" pitchFamily="18" charset="0"/>
              </a:rPr>
              <a:t>, and A. J. Luk s, Detection of copy–</a:t>
            </a:r>
            <a:r>
              <a:rPr lang="en-IN" sz="1300" dirty="0" err="1">
                <a:latin typeface="Times New Roman" panose="02020603050405020304" pitchFamily="18" charset="0"/>
                <a:cs typeface="Times New Roman" panose="02020603050405020304" pitchFamily="18" charset="0"/>
              </a:rPr>
              <a:t>moveorgery</a:t>
            </a:r>
            <a:r>
              <a:rPr lang="en-IN" sz="1300" dirty="0">
                <a:latin typeface="Times New Roman" panose="02020603050405020304" pitchFamily="18" charset="0"/>
                <a:cs typeface="Times New Roman" panose="02020603050405020304" pitchFamily="18" charset="0"/>
              </a:rPr>
              <a:t> in digital images, in Proceedings of Digital Forensic Research Workshop , </a:t>
            </a:r>
            <a:r>
              <a:rPr lang="en-IN" sz="1300" dirty="0">
                <a:latin typeface="Times New Roman" panose="02020603050405020304" pitchFamily="18" charset="0"/>
                <a:cs typeface="Times New Roman" panose="02020603050405020304" pitchFamily="18" charset="0"/>
                <a:hlinkClick r:id="rId3" action="ppaction://hlinkfile"/>
              </a:rPr>
              <a:t>Cite seer 2003.</a:t>
            </a:r>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[3] B. Patil, S. </a:t>
            </a:r>
            <a:r>
              <a:rPr lang="en-IN" sz="1300" dirty="0" err="1">
                <a:latin typeface="Times New Roman" panose="02020603050405020304" pitchFamily="18" charset="0"/>
                <a:cs typeface="Times New Roman" panose="02020603050405020304" pitchFamily="18" charset="0"/>
              </a:rPr>
              <a:t>Chapaneri</a:t>
            </a:r>
            <a:r>
              <a:rPr lang="en-IN" sz="1300" dirty="0">
                <a:latin typeface="Times New Roman" panose="02020603050405020304" pitchFamily="18" charset="0"/>
                <a:cs typeface="Times New Roman" panose="02020603050405020304" pitchFamily="18" charset="0"/>
              </a:rPr>
              <a:t>, and D. Jayaswal. Improved image splicing forgery localization with first digits and Markov model features, IEEE International Conference on Intelligent Techniques in Control, Optimization and Signal Processing (INCOS), </a:t>
            </a:r>
            <a:r>
              <a:rPr lang="en-IN" sz="1300" dirty="0" err="1">
                <a:latin typeface="Times New Roman" panose="02020603050405020304" pitchFamily="18" charset="0"/>
                <a:cs typeface="Times New Roman" panose="02020603050405020304" pitchFamily="18" charset="0"/>
                <a:hlinkClick r:id="rId4" action="ppaction://hlinkfile"/>
              </a:rPr>
              <a:t>Srivilliputhur</a:t>
            </a:r>
            <a:r>
              <a:rPr lang="en-IN" sz="1300" dirty="0">
                <a:latin typeface="Times New Roman" panose="02020603050405020304" pitchFamily="18" charset="0"/>
                <a:cs typeface="Times New Roman" panose="02020603050405020304" pitchFamily="18" charset="0"/>
                <a:hlinkClick r:id="rId4" action="ppaction://hlinkfile"/>
              </a:rPr>
              <a:t>, 2 017,pp. 1-5.</a:t>
            </a:r>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[4] A. C. Popescu and H. Farid. Exposing digital forgeries by detecting traces of re-sampling. IEEE Trans. Signal Pro cessing, </a:t>
            </a:r>
            <a:r>
              <a:rPr lang="en-IN" sz="1300" dirty="0">
                <a:latin typeface="Times New Roman" panose="02020603050405020304" pitchFamily="18" charset="0"/>
                <a:cs typeface="Times New Roman" panose="02020603050405020304" pitchFamily="18" charset="0"/>
                <a:hlinkClick r:id="rId5" action="ppaction://hlinkfile"/>
              </a:rPr>
              <a:t>vol. 53, no. 2, pp.758–767, 2005.</a:t>
            </a:r>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[5] Bo Liu, Chi-Man Pun, and Xiao-Chen Yuan. Digital Image Forgery Detection Using JPEG Features and Local Noise Discrepancies. </a:t>
            </a:r>
            <a:r>
              <a:rPr lang="en-IN" sz="1300" dirty="0" err="1">
                <a:latin typeface="Times New Roman" panose="02020603050405020304" pitchFamily="18" charset="0"/>
                <a:cs typeface="Times New Roman" panose="02020603050405020304" pitchFamily="18" charset="0"/>
              </a:rPr>
              <a:t>Hindawi</a:t>
            </a:r>
            <a:r>
              <a:rPr lang="en-IN" sz="1300" dirty="0">
                <a:latin typeface="Times New Roman" panose="02020603050405020304" pitchFamily="18" charset="0"/>
                <a:cs typeface="Times New Roman" panose="02020603050405020304" pitchFamily="18" charset="0"/>
              </a:rPr>
              <a:t> Publishing Corporation, Scientific World Journal.</a:t>
            </a:r>
          </a:p>
          <a:p>
            <a:pPr algn="just"/>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Ritu Agarwal and Om Prakash Verma, “An efficient copy move forgery detection using deep learning feature extraction and matching algorithm”, Springer Science Business Media, LLC, part of Springer Nature 2019, 23 December 2019.</a:t>
            </a:r>
          </a:p>
          <a:p>
            <a:pPr algn="just"/>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Arfa Binti Zainal Abidin,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Azurah</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Binti A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Samah</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Hairudin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Bin Abdul Majid and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Haslina</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Binti Hashim, “Copy-Move Image Forgery Detection Using Deep Learning Methods: A Review”, 978-1-7281-6726-8/19/$31.00 2019 IEEE.</a:t>
            </a:r>
          </a:p>
          <a:p>
            <a:pPr algn="just"/>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Gul Muzaffer and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GuzinUlutas</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 new deep learning-based method to detection of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copymove</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forgery in digital images”, 978-1-7281-1013-4/19/$31.00 2019 IEEE. </a:t>
            </a:r>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hlinkClick r:id="rId6"/>
              </a:rPr>
              <a:t>http://dx.doi.org/10.1155/2014/230425.</a:t>
            </a:r>
            <a:endParaRPr lang="en-IN" sz="1300" dirty="0">
              <a:latin typeface="Times New Roman" panose="02020603050405020304" pitchFamily="18" charset="0"/>
              <a:cs typeface="Times New Roman" panose="02020603050405020304" pitchFamily="18" charset="0"/>
            </a:endParaRPr>
          </a:p>
          <a:p>
            <a:pPr algn="just"/>
            <a:endParaRPr lang="en-IN" sz="1300" dirty="0">
              <a:latin typeface="Times New Roman" panose="02020603050405020304" pitchFamily="18" charset="0"/>
              <a:cs typeface="Times New Roman" panose="02020603050405020304" pitchFamily="18" charset="0"/>
            </a:endParaRPr>
          </a:p>
          <a:p>
            <a:pPr algn="just"/>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8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7C0240-8C20-65F6-3F64-36F1BC486E1F}"/>
              </a:ext>
            </a:extLst>
          </p:cNvPr>
          <p:cNvSpPr>
            <a:spLocks noGrp="1"/>
          </p:cNvSpPr>
          <p:nvPr>
            <p:ph type="title"/>
          </p:nvPr>
        </p:nvSpPr>
        <p:spPr>
          <a:xfrm>
            <a:off x="1452881" y="818984"/>
            <a:ext cx="9424386" cy="3178689"/>
          </a:xfrm>
        </p:spPr>
        <p:txBody>
          <a:bodyPr vert="horz" lIns="91440" tIns="45720" rIns="91440" bIns="45720" rtlCol="0" anchor="b">
            <a:normAutofit/>
          </a:bodyPr>
          <a:lstStyle/>
          <a:p>
            <a:r>
              <a:rPr lang="en-US" sz="7500" b="1" kern="1200" dirty="0">
                <a:solidFill>
                  <a:srgbClr val="FFFFFF"/>
                </a:solidFill>
                <a:latin typeface="+mj-lt"/>
                <a:ea typeface="+mj-ea"/>
                <a:cs typeface="+mj-cs"/>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47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4A2B5-CD97-383C-B344-8258888A848E}"/>
              </a:ext>
            </a:extLst>
          </p:cNvPr>
          <p:cNvSpPr>
            <a:spLocks noGrp="1"/>
          </p:cNvSpPr>
          <p:nvPr>
            <p:ph type="title"/>
          </p:nvPr>
        </p:nvSpPr>
        <p:spPr>
          <a:xfrm>
            <a:off x="1371599" y="294538"/>
            <a:ext cx="9895951" cy="1033669"/>
          </a:xfrm>
        </p:spPr>
        <p:txBody>
          <a:bodyPr>
            <a:normAutofit/>
          </a:bodyPr>
          <a:lstStyle/>
          <a:p>
            <a:r>
              <a:rPr lang="en-US" sz="3400" b="1">
                <a:solidFill>
                  <a:srgbClr val="FFFFFF"/>
                </a:solidFill>
                <a:latin typeface="Times New Roman" panose="02020603050405020304" pitchFamily="18" charset="0"/>
                <a:cs typeface="Times New Roman" panose="02020603050405020304" pitchFamily="18" charset="0"/>
              </a:rPr>
              <a:t>Roles/Responsibilities and Contribution in project</a:t>
            </a:r>
          </a:p>
        </p:txBody>
      </p:sp>
      <p:sp>
        <p:nvSpPr>
          <p:cNvPr id="3" name="Content Placeholder 2">
            <a:extLst>
              <a:ext uri="{FF2B5EF4-FFF2-40B4-BE49-F238E27FC236}">
                <a16:creationId xmlns:a16="http://schemas.microsoft.com/office/drawing/2014/main" id="{EFB1EB8B-6F1B-6FD3-D75B-865F842316CF}"/>
              </a:ext>
            </a:extLst>
          </p:cNvPr>
          <p:cNvSpPr>
            <a:spLocks noGrp="1"/>
          </p:cNvSpPr>
          <p:nvPr>
            <p:ph idx="1"/>
          </p:nvPr>
        </p:nvSpPr>
        <p:spPr>
          <a:xfrm>
            <a:off x="1371599" y="2318197"/>
            <a:ext cx="9724031" cy="3683358"/>
          </a:xfrm>
        </p:spPr>
        <p:txBody>
          <a:bodyPr anchor="ctr">
            <a:normAutofit/>
          </a:bodyPr>
          <a:lstStyle/>
          <a:p>
            <a:pPr algn="just"/>
            <a:r>
              <a:rPr lang="en-US" sz="1800" dirty="0">
                <a:latin typeface="Times New Roman" panose="02020603050405020304" pitchFamily="18" charset="0"/>
                <a:cs typeface="Times New Roman" panose="02020603050405020304" pitchFamily="18" charset="0"/>
              </a:rPr>
              <a:t>Each member of the group has contributed to related research articles that are similar to this one and has acquired all the information required to work on this project.</a:t>
            </a:r>
          </a:p>
          <a:p>
            <a:pPr algn="just"/>
            <a:r>
              <a:rPr lang="en-US" sz="1800" dirty="0">
                <a:latin typeface="Times New Roman" panose="02020603050405020304" pitchFamily="18" charset="0"/>
                <a:cs typeface="Times New Roman" panose="02020603050405020304" pitchFamily="18" charset="0"/>
              </a:rPr>
              <a:t>Following the completion of the information gathering process, we moved directly to the next process of evaluation and discovered the data set on Kaggle.</a:t>
            </a:r>
          </a:p>
          <a:p>
            <a:pPr algn="just"/>
            <a:r>
              <a:rPr lang="en-US" sz="1800" dirty="0">
                <a:latin typeface="Times New Roman" panose="02020603050405020304" pitchFamily="18" charset="0"/>
                <a:cs typeface="Times New Roman" panose="02020603050405020304" pitchFamily="18" charset="0"/>
              </a:rPr>
              <a:t>After downloading the dataset, started with cleaning, eliminating null values, manipulating data, and other data preparation steps in order to get the data ready for the next steps.</a:t>
            </a:r>
          </a:p>
          <a:p>
            <a:pPr algn="just"/>
            <a:r>
              <a:rPr lang="en-US" sz="1800" dirty="0">
                <a:latin typeface="Times New Roman" panose="02020603050405020304" pitchFamily="18" charset="0"/>
                <a:cs typeface="Times New Roman" panose="02020603050405020304" pitchFamily="18" charset="0"/>
              </a:rPr>
              <a:t>Once the completion of all steps, used one of the deep learning method called Mobile Net which has provided the high accuracy for this problem.</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55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48AD4-5347-74C6-4B47-A70F1406E33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Motivation</a:t>
            </a:r>
          </a:p>
        </p:txBody>
      </p:sp>
      <p:sp>
        <p:nvSpPr>
          <p:cNvPr id="28" name="Content Placeholder 2">
            <a:extLst>
              <a:ext uri="{FF2B5EF4-FFF2-40B4-BE49-F238E27FC236}">
                <a16:creationId xmlns:a16="http://schemas.microsoft.com/office/drawing/2014/main" id="{87534356-7BD3-1AED-2AF3-839BB7916C95}"/>
              </a:ext>
            </a:extLst>
          </p:cNvPr>
          <p:cNvSpPr>
            <a:spLocks noGrp="1"/>
          </p:cNvSpPr>
          <p:nvPr>
            <p:ph idx="1"/>
          </p:nvPr>
        </p:nvSpPr>
        <p:spPr>
          <a:xfrm>
            <a:off x="1371599" y="2062481"/>
            <a:ext cx="9724031" cy="3616960"/>
          </a:xfrm>
        </p:spPr>
        <p:txBody>
          <a:bodyPr anchor="ctr">
            <a:normAutofit/>
          </a:bodyPr>
          <a:lstStyle/>
          <a:p>
            <a:pPr lvl="0" algn="just"/>
            <a:endParaRPr lang="en-US" sz="1800" dirty="0">
              <a:latin typeface="Times New Roman" panose="02020603050405020304" pitchFamily="18" charset="0"/>
              <a:cs typeface="Times New Roman" panose="02020603050405020304" pitchFamily="18" charset="0"/>
            </a:endParaRPr>
          </a:p>
          <a:p>
            <a:pPr lvl="0" algn="just"/>
            <a:endParaRPr lang="en-US" sz="1800" dirty="0">
              <a:latin typeface="Times New Roman" panose="02020603050405020304" pitchFamily="18" charset="0"/>
              <a:cs typeface="Times New Roman" panose="02020603050405020304" pitchFamily="18" charset="0"/>
            </a:endParaRPr>
          </a:p>
          <a:p>
            <a:pPr lvl="0"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Medical imaging plays a vital role in modern healthcare, aiding in accurate diagnoses, treatment planning, and</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monitoring of various medical conditions.</a:t>
            </a:r>
          </a:p>
          <a:p>
            <a:pPr algn="just"/>
            <a:r>
              <a:rPr lang="en-IN" sz="1800" dirty="0">
                <a:latin typeface="Times New Roman" panose="02020603050405020304" pitchFamily="18" charset="0"/>
                <a:cs typeface="Times New Roman" panose="02020603050405020304" pitchFamily="18" charset="0"/>
              </a:rPr>
              <a:t>The authenticity </a:t>
            </a:r>
            <a:r>
              <a:rPr lang="en-US" sz="1800" dirty="0">
                <a:latin typeface="Times New Roman" panose="02020603050405020304" pitchFamily="18" charset="0"/>
                <a:cs typeface="Times New Roman" panose="02020603050405020304" pitchFamily="18" charset="0"/>
              </a:rPr>
              <a:t>and integrity of medical images are of paramount importance to ensure patient safety and appropriate medical decisions.</a:t>
            </a:r>
          </a:p>
          <a:p>
            <a:pPr lvl="0" algn="just"/>
            <a:r>
              <a:rPr lang="en-US" sz="1800" dirty="0">
                <a:latin typeface="Times New Roman" panose="02020603050405020304" pitchFamily="18" charset="0"/>
                <a:cs typeface="Times New Roman" panose="02020603050405020304" pitchFamily="18" charset="0"/>
              </a:rPr>
              <a:t>However, the rapid advancement of deep learning techniques has brought about new challenges in the form of tampered</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medical images, commonly known as “deepfakes”.</a:t>
            </a:r>
          </a:p>
          <a:p>
            <a:pPr algn="just"/>
            <a:r>
              <a:rPr lang="en-US" sz="1800" dirty="0">
                <a:latin typeface="Times New Roman" panose="02020603050405020304" pitchFamily="18" charset="0"/>
                <a:cs typeface="Times New Roman" panose="02020603050405020304" pitchFamily="18" charset="0"/>
              </a:rPr>
              <a:t>The motivation lies in emphasizing the need for reliable techniques to detect manipulated medical images to prevent potential misuse of deep learning for malicious purposes.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lvl="0"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44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BA5DD-7B2C-811F-7D88-1934314EABB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82642A13-B5BF-BDF5-FDA1-58CA3B48A214}"/>
              </a:ext>
            </a:extLst>
          </p:cNvPr>
          <p:cNvSpPr>
            <a:spLocks noGrp="1"/>
          </p:cNvSpPr>
          <p:nvPr>
            <p:ph idx="1"/>
          </p:nvPr>
        </p:nvSpPr>
        <p:spPr>
          <a:xfrm>
            <a:off x="1371599" y="2318197"/>
            <a:ext cx="9724031" cy="3683358"/>
          </a:xfrm>
        </p:spPr>
        <p:txBody>
          <a:bodyPr anchor="ctr">
            <a:normAutofit/>
          </a:bodyPr>
          <a:lstStyle/>
          <a:p>
            <a:pPr algn="just"/>
            <a:r>
              <a:rPr lang="en-US" sz="1800" dirty="0">
                <a:latin typeface="Times New Roman" panose="02020603050405020304" pitchFamily="18" charset="0"/>
                <a:cs typeface="Times New Roman" panose="02020603050405020304" pitchFamily="18" charset="0"/>
              </a:rPr>
              <a:t>The overarching goal of this research is to develop a deep learning-based solution for the detection of tampered medical images. The specific objectives are threefold:</a:t>
            </a:r>
          </a:p>
          <a:p>
            <a:pPr algn="just"/>
            <a:r>
              <a:rPr lang="en-US" sz="1800" dirty="0">
                <a:latin typeface="Times New Roman" panose="02020603050405020304" pitchFamily="18" charset="0"/>
                <a:cs typeface="Times New Roman" panose="02020603050405020304" pitchFamily="18" charset="0"/>
              </a:rPr>
              <a:t>To create and implement a comprehensive deep learning framework capable of effectively detecting manipulated cancer regions within medical CT scans.</a:t>
            </a:r>
          </a:p>
          <a:p>
            <a:pPr algn="just"/>
            <a:r>
              <a:rPr lang="en-US" sz="1800" dirty="0">
                <a:latin typeface="Times New Roman" panose="02020603050405020304" pitchFamily="18" charset="0"/>
                <a:cs typeface="Times New Roman" panose="02020603050405020304" pitchFamily="18" charset="0"/>
              </a:rPr>
              <a:t>To evaluate the performance of a range of classification algorithms in the context of medical image tamper detection. By comparing various algorithms, we aim to identify the most suitable approach for accurate classification.</a:t>
            </a:r>
          </a:p>
          <a:p>
            <a:pPr algn="just"/>
            <a:r>
              <a:rPr lang="en-US" sz="1800" dirty="0">
                <a:latin typeface="Times New Roman" panose="02020603050405020304" pitchFamily="18" charset="0"/>
                <a:cs typeface="Times New Roman" panose="02020603050405020304" pitchFamily="18" charset="0"/>
              </a:rPr>
              <a:t>To analyze and quantify the accuracy, precision, recall, and F1-score of the developed models. These metrics will provide insights into the strengths and limitations of the proposed solution, helping us understand its overall effectiveness in tamper detection scenarios.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1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16174-06E8-09E0-9173-C5C2BBB1F1FD}"/>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F66DAFD6-5DFA-07BF-EED6-AB2991482B2F}"/>
              </a:ext>
            </a:extLst>
          </p:cNvPr>
          <p:cNvSpPr>
            <a:spLocks noGrp="1"/>
          </p:cNvSpPr>
          <p:nvPr>
            <p:ph idx="1"/>
          </p:nvPr>
        </p:nvSpPr>
        <p:spPr>
          <a:xfrm>
            <a:off x="1371599" y="2318197"/>
            <a:ext cx="9724031" cy="3683358"/>
          </a:xfrm>
        </p:spPr>
        <p:txBody>
          <a:bodyPr anchor="ct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detection of tampered medical images is a critical concern in ensuring the integrity and reliability of medical</a:t>
            </a:r>
            <a:r>
              <a:rPr lang="en-IN" sz="1800" dirty="0">
                <a:latin typeface="Times New Roman" panose="02020603050405020304" pitchFamily="18" charset="0"/>
                <a:cs typeface="Times New Roman" panose="02020603050405020304" pitchFamily="18" charset="0"/>
              </a:rPr>
              <a:t>diagnoses and treatments.</a:t>
            </a:r>
          </a:p>
          <a:p>
            <a:pPr algn="just"/>
            <a:r>
              <a:rPr lang="en-US" sz="1800" dirty="0">
                <a:latin typeface="Times New Roman" panose="02020603050405020304" pitchFamily="18" charset="0"/>
                <a:cs typeface="Times New Roman" panose="02020603050405020304" pitchFamily="18" charset="0"/>
              </a:rPr>
              <a:t>Over the years, researchers have proposed various approaches to tackle this challenge. Early methods often relied on watermarking and digital signatures to embed information within images for authentication.</a:t>
            </a:r>
          </a:p>
          <a:p>
            <a:pPr algn="just"/>
            <a:r>
              <a:rPr lang="en-US" sz="1800" dirty="0">
                <a:latin typeface="Times New Roman" panose="02020603050405020304" pitchFamily="18" charset="0"/>
                <a:cs typeface="Times New Roman" panose="02020603050405020304" pitchFamily="18" charset="0"/>
              </a:rPr>
              <a:t>However, their success hinges on the ability to discern subtle differences between authentic and manipulated content.</a:t>
            </a:r>
          </a:p>
          <a:p>
            <a:pPr algn="just"/>
            <a:r>
              <a:rPr lang="en-US" sz="1800" dirty="0">
                <a:latin typeface="Times New Roman" panose="02020603050405020304" pitchFamily="18" charset="0"/>
                <a:cs typeface="Times New Roman" panose="02020603050405020304" pitchFamily="18" charset="0"/>
              </a:rPr>
              <a:t>Despite advancements, these methods exhibit limitations when dealing with deepfake imagery. The use of generative adversarial networks (GANs) to create highly realistic deepfakes has made it challenging to identify manipulated  content solely based on pixel-level analysis.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21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9BD4E-BE40-4C77-BCEB-03DEC5B022D0}"/>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1DB16BD-FC01-D56A-B3DF-2D152A625258}"/>
              </a:ext>
            </a:extLst>
          </p:cNvPr>
          <p:cNvSpPr>
            <a:spLocks noGrp="1"/>
          </p:cNvSpPr>
          <p:nvPr>
            <p:ph idx="1"/>
          </p:nvPr>
        </p:nvSpPr>
        <p:spPr>
          <a:xfrm>
            <a:off x="1371599" y="2318197"/>
            <a:ext cx="9724031" cy="3683358"/>
          </a:xfrm>
        </p:spPr>
        <p:txBody>
          <a:bodyPr anchor="ctr">
            <a:normAutofit/>
          </a:bodyPr>
          <a:lstStyle/>
          <a:p>
            <a:pPr algn="just"/>
            <a:r>
              <a:rPr lang="en-US" sz="1800" dirty="0">
                <a:latin typeface="Times New Roman" panose="02020603050405020304" pitchFamily="18" charset="0"/>
                <a:cs typeface="Times New Roman" panose="02020603050405020304" pitchFamily="18" charset="0"/>
              </a:rPr>
              <a:t>The primary focus of this research is to address the challenge of differentiating between real and fake cancers within medical CT scans. </a:t>
            </a:r>
          </a:p>
          <a:p>
            <a:pPr algn="just"/>
            <a:r>
              <a:rPr lang="en-US" sz="1800" dirty="0">
                <a:latin typeface="Times New Roman" panose="02020603050405020304" pitchFamily="18" charset="0"/>
                <a:cs typeface="Times New Roman" panose="02020603050405020304" pitchFamily="18" charset="0"/>
              </a:rPr>
              <a:t>The manipulation of 3D CT scans of human lungs to alter the presence or absence of cancer necessitates the development of advanced techniques to detect these alterations. </a:t>
            </a:r>
          </a:p>
          <a:p>
            <a:pPr algn="just"/>
            <a:r>
              <a:rPr lang="en-US" sz="1800" dirty="0">
                <a:latin typeface="Times New Roman" panose="02020603050405020304" pitchFamily="18" charset="0"/>
                <a:cs typeface="Times New Roman" panose="02020603050405020304" pitchFamily="18" charset="0"/>
              </a:rPr>
              <a:t>The rise of tampering techniques that create convincing deepfakes complicates the identification of manipulated regions. </a:t>
            </a:r>
          </a:p>
          <a:p>
            <a:pPr algn="just"/>
            <a:r>
              <a:rPr lang="en-US" sz="1800" dirty="0">
                <a:latin typeface="Times New Roman" panose="02020603050405020304" pitchFamily="18" charset="0"/>
                <a:cs typeface="Times New Roman" panose="02020603050405020304" pitchFamily="18" charset="0"/>
              </a:rPr>
              <a:t>The core problem is to design a solution capable of accurately detecting these manipulated areas within the complex and intricate structure of CT scans.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90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85BE-23C8-1107-D0F8-620A439E961C}"/>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9F023941-6076-45F1-2A6B-F5515D3AF960}"/>
              </a:ext>
            </a:extLst>
          </p:cNvPr>
          <p:cNvSpPr>
            <a:spLocks noGrp="1"/>
          </p:cNvSpPr>
          <p:nvPr>
            <p:ph idx="1"/>
          </p:nvPr>
        </p:nvSpPr>
        <p:spPr>
          <a:xfrm>
            <a:off x="1280161" y="1891970"/>
            <a:ext cx="9815470" cy="4427550"/>
          </a:xfrm>
        </p:spPr>
        <p:txBody>
          <a:bodyPr anchor="ctr">
            <a:noAutofit/>
          </a:bodyPr>
          <a:lstStyle/>
          <a:p>
            <a:pPr algn="just"/>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series of thin deep neural network architectures called MobileNet, developed by Google researchers in 2017 was created with the purpose of effectively completing tasks related to object detection and picture classification, particularly on devices with limited resources such as mobile phones and edge devices.</a:t>
            </a:r>
          </a:p>
          <a:p>
            <a:pPr algn="just"/>
            <a:r>
              <a:rPr lang="en" sz="1600" dirty="0">
                <a:latin typeface="Times New Roman" panose="02020603050405020304" pitchFamily="18" charset="0"/>
                <a:cs typeface="Times New Roman" panose="02020603050405020304" pitchFamily="18" charset="0"/>
              </a:rPr>
              <a:t>It addresses the challenge of deploying deep neural networks on mobile devices by striking a balance between model accuracy and computational efficiency.</a:t>
            </a:r>
          </a:p>
          <a:p>
            <a:pPr algn="just"/>
            <a:r>
              <a:rPr lang="en-US" sz="1600" dirty="0">
                <a:latin typeface="Times New Roman" panose="02020603050405020304" pitchFamily="18" charset="0"/>
                <a:cs typeface="Times New Roman" panose="02020603050405020304" pitchFamily="18" charset="0"/>
              </a:rPr>
              <a:t>The architecture consists of convolutional blocks for low-level feature extraction and inverted residual blocks for capturing complex patterns. They are flexible and customizable, with versions like MobileNetV1, MobileNetV2, and subsequent releases offering different configurations. </a:t>
            </a:r>
          </a:p>
          <a:p>
            <a:pPr algn="just"/>
            <a:r>
              <a:rPr lang="en-US" sz="1600" dirty="0">
                <a:latin typeface="Times New Roman" panose="02020603050405020304" pitchFamily="18" charset="0"/>
                <a:cs typeface="Times New Roman" panose="02020603050405020304" pitchFamily="18" charset="0"/>
              </a:rPr>
              <a:t>F1-score, the harmonic mean of precision and recall, provides a balanced metric for assessing model performance with importance given to both false positives and false negatives. </a:t>
            </a:r>
          </a:p>
          <a:p>
            <a:pPr algn="just"/>
            <a:r>
              <a:rPr lang="en-US" sz="1600" dirty="0">
                <a:latin typeface="Times New Roman" panose="02020603050405020304" pitchFamily="18" charset="0"/>
                <a:cs typeface="Times New Roman" panose="02020603050405020304" pitchFamily="18" charset="0"/>
              </a:rPr>
              <a:t>The confusion matrix, a crucial tool, visually summarizes classification algorithm performance by detailing true positives, true negatives, false positives, and false negatives, offering insights into where the model excels and where improvements are needed in tamper detection.</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78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9BD4E-BE40-4C77-BCEB-03DEC5B022D0}"/>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Proposed Solution</a:t>
            </a:r>
          </a:p>
        </p:txBody>
      </p:sp>
      <p:pic>
        <p:nvPicPr>
          <p:cNvPr id="6" name="image6.png">
            <a:extLst>
              <a:ext uri="{FF2B5EF4-FFF2-40B4-BE49-F238E27FC236}">
                <a16:creationId xmlns:a16="http://schemas.microsoft.com/office/drawing/2014/main" id="{9A2A3467-CBDE-25BC-9FA9-25DAB17B1CD6}"/>
              </a:ext>
            </a:extLst>
          </p:cNvPr>
          <p:cNvPicPr/>
          <p:nvPr/>
        </p:nvPicPr>
        <p:blipFill>
          <a:blip r:embed="rId2"/>
          <a:srcRect/>
          <a:stretch>
            <a:fillRect/>
          </a:stretch>
        </p:blipFill>
        <p:spPr>
          <a:xfrm>
            <a:off x="929586" y="2227669"/>
            <a:ext cx="2936238" cy="2991941"/>
          </a:xfrm>
          <a:prstGeom prst="rect">
            <a:avLst/>
          </a:prstGeom>
          <a:ln/>
        </p:spPr>
      </p:pic>
      <p:sp>
        <p:nvSpPr>
          <p:cNvPr id="7" name="TextBox 6">
            <a:extLst>
              <a:ext uri="{FF2B5EF4-FFF2-40B4-BE49-F238E27FC236}">
                <a16:creationId xmlns:a16="http://schemas.microsoft.com/office/drawing/2014/main" id="{56C9E56F-0374-533E-1954-EF458A039909}"/>
              </a:ext>
            </a:extLst>
          </p:cNvPr>
          <p:cNvSpPr txBox="1"/>
          <p:nvPr/>
        </p:nvSpPr>
        <p:spPr>
          <a:xfrm>
            <a:off x="1046480" y="5640779"/>
            <a:ext cx="293623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 MobileNet workflow</a:t>
            </a:r>
          </a:p>
        </p:txBody>
      </p:sp>
      <p:pic>
        <p:nvPicPr>
          <p:cNvPr id="8" name="image2.png">
            <a:extLst>
              <a:ext uri="{FF2B5EF4-FFF2-40B4-BE49-F238E27FC236}">
                <a16:creationId xmlns:a16="http://schemas.microsoft.com/office/drawing/2014/main" id="{056F5168-AF13-EB1C-4F96-22C78C1484B1}"/>
              </a:ext>
            </a:extLst>
          </p:cNvPr>
          <p:cNvPicPr/>
          <p:nvPr/>
        </p:nvPicPr>
        <p:blipFill>
          <a:blip r:embed="rId3"/>
          <a:srcRect/>
          <a:stretch>
            <a:fillRect/>
          </a:stretch>
        </p:blipFill>
        <p:spPr>
          <a:xfrm>
            <a:off x="5034224" y="2172620"/>
            <a:ext cx="6228190" cy="28929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FC3F9DCC-4AD7-B3EA-9FBD-9EFB97CDA2BD}"/>
              </a:ext>
            </a:extLst>
          </p:cNvPr>
          <p:cNvSpPr txBox="1"/>
          <p:nvPr/>
        </p:nvSpPr>
        <p:spPr>
          <a:xfrm>
            <a:off x="5902960" y="5594588"/>
            <a:ext cx="6096000" cy="369332"/>
          </a:xfrm>
          <a:prstGeom prst="rect">
            <a:avLst/>
          </a:prstGeom>
          <a:noFill/>
        </p:spPr>
        <p:txBody>
          <a:bodyPr wrap="square">
            <a:spAutoFit/>
          </a:bodyPr>
          <a:lstStyle/>
          <a:p>
            <a:r>
              <a:rPr lang="en-US" b="1" dirty="0">
                <a:latin typeface="Times New Roman" panose="02020603050405020304" pitchFamily="18" charset="0"/>
                <a:ea typeface="Times New Roman" panose="02020603050405020304" pitchFamily="18" charset="0"/>
              </a:rPr>
              <a:t>Fig - </a:t>
            </a:r>
            <a:r>
              <a:rPr lang="en-US" sz="1800" b="1" dirty="0">
                <a:effectLst/>
                <a:latin typeface="Times New Roman" panose="02020603050405020304" pitchFamily="18" charset="0"/>
                <a:ea typeface="Times New Roman" panose="02020603050405020304" pitchFamily="18" charset="0"/>
              </a:rPr>
              <a:t>Network architecture of MobileNet model</a:t>
            </a:r>
            <a:endParaRPr lang="en-US" b="1" dirty="0"/>
          </a:p>
        </p:txBody>
      </p:sp>
    </p:spTree>
    <p:extLst>
      <p:ext uri="{BB962C8B-B14F-4D97-AF65-F5344CB8AC3E}">
        <p14:creationId xmlns:p14="http://schemas.microsoft.com/office/powerpoint/2010/main" val="265406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85BE-23C8-1107-D0F8-620A439E961C}"/>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Results</a:t>
            </a:r>
          </a:p>
        </p:txBody>
      </p:sp>
      <p:sp>
        <p:nvSpPr>
          <p:cNvPr id="6" name="Google Shape;123;p24">
            <a:extLst>
              <a:ext uri="{FF2B5EF4-FFF2-40B4-BE49-F238E27FC236}">
                <a16:creationId xmlns:a16="http://schemas.microsoft.com/office/drawing/2014/main" id="{9C1C96AC-0F3A-2CE1-E354-8D031E55CE0A}"/>
              </a:ext>
            </a:extLst>
          </p:cNvPr>
          <p:cNvSpPr txBox="1">
            <a:spLocks/>
          </p:cNvSpPr>
          <p:nvPr/>
        </p:nvSpPr>
        <p:spPr>
          <a:xfrm>
            <a:off x="761802" y="1885279"/>
            <a:ext cx="5638998" cy="4286921"/>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spcBef>
                <a:spcPts val="0"/>
              </a:spcBef>
              <a:spcAft>
                <a:spcPts val="600"/>
              </a:spcAft>
              <a:buSzPct val="100000"/>
            </a:pPr>
            <a:r>
              <a:rPr lang="en-US" sz="1600" dirty="0">
                <a:latin typeface="Times New Roman" panose="02020603050405020304" pitchFamily="18" charset="0"/>
                <a:cs typeface="Times New Roman" panose="02020603050405020304" pitchFamily="18" charset="0"/>
              </a:rPr>
              <a:t>The evaluation of the MobileNet method across different image features reveals its superior performance compared to other learning methods. </a:t>
            </a:r>
          </a:p>
          <a:p>
            <a:pPr marL="457200" algn="just">
              <a:spcBef>
                <a:spcPts val="0"/>
              </a:spcBef>
              <a:spcAft>
                <a:spcPts val="600"/>
              </a:spcAft>
              <a:buSzPct val="100000"/>
            </a:pPr>
            <a:r>
              <a:rPr lang="en-US" sz="1600" dirty="0">
                <a:latin typeface="Times New Roman" panose="02020603050405020304" pitchFamily="18" charset="0"/>
                <a:cs typeface="Times New Roman" panose="02020603050405020304" pitchFamily="18" charset="0"/>
              </a:rPr>
              <a:t>The average accuracy, sensitivity, and specificity rates of 66 percent, 67 percent, and 67 percent, respectively, highlight the Robustness and effectiveness of the MobileNet algorithm. </a:t>
            </a:r>
          </a:p>
          <a:p>
            <a:pPr marL="457200" algn="just">
              <a:spcBef>
                <a:spcPts val="0"/>
              </a:spcBef>
              <a:spcAft>
                <a:spcPts val="600"/>
              </a:spcAft>
              <a:buSzPct val="100000"/>
            </a:pPr>
            <a:r>
              <a:rPr lang="en-US" sz="1600" dirty="0">
                <a:latin typeface="Times New Roman" panose="02020603050405020304" pitchFamily="18" charset="0"/>
                <a:cs typeface="Times New Roman" panose="02020603050405020304" pitchFamily="18" charset="0"/>
              </a:rPr>
              <a:t>These findings position MobileNet as a promising choice for image classification tasks, especially in scenarios where a balance between accuracy and computational efficiency is crucial. </a:t>
            </a:r>
          </a:p>
          <a:p>
            <a:pPr marL="457200" algn="just">
              <a:spcBef>
                <a:spcPts val="0"/>
              </a:spcBef>
              <a:spcAft>
                <a:spcPts val="600"/>
              </a:spcAft>
              <a:buSzPct val="100000"/>
            </a:pPr>
            <a:r>
              <a:rPr lang="en-US" sz="1600" dirty="0">
                <a:latin typeface="Times New Roman" panose="02020603050405020304" pitchFamily="18" charset="0"/>
                <a:cs typeface="Times New Roman" panose="02020603050405020304" pitchFamily="18" charset="0"/>
              </a:rPr>
              <a:t>Further research and fine-tuning can potentially enhance the model's performance and applicability in a broader range of applications. </a:t>
            </a:r>
          </a:p>
        </p:txBody>
      </p:sp>
      <p:pic>
        <p:nvPicPr>
          <p:cNvPr id="7" name="Google Shape;124;p24">
            <a:extLst>
              <a:ext uri="{FF2B5EF4-FFF2-40B4-BE49-F238E27FC236}">
                <a16:creationId xmlns:a16="http://schemas.microsoft.com/office/drawing/2014/main" id="{2CF5A3A1-DD32-3DC8-FAF2-1D75D379C3E6}"/>
              </a:ext>
            </a:extLst>
          </p:cNvPr>
          <p:cNvPicPr preferRelativeResize="0"/>
          <p:nvPr/>
        </p:nvPicPr>
        <p:blipFill>
          <a:blip r:embed="rId2"/>
          <a:stretch>
            <a:fillRect/>
          </a:stretch>
        </p:blipFill>
        <p:spPr>
          <a:xfrm>
            <a:off x="6837780" y="2728913"/>
            <a:ext cx="4592418" cy="2287287"/>
          </a:xfrm>
          <a:prstGeom prst="rect">
            <a:avLst/>
          </a:prstGeom>
          <a:solidFill>
            <a:srgbClr val="FFFFFF">
              <a:shade val="85000"/>
            </a:srgbClr>
          </a:solidFill>
          <a:ln w="190500" cap="rnd">
            <a:solidFill>
              <a:srgbClr val="FFFFFF"/>
            </a:solidFill>
          </a:ln>
          <a:effectLst>
            <a:glow rad="127000">
              <a:schemeClr val="tx1"/>
            </a:glow>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06143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1226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Medical Image Tamper Detection  Using MobileNet</vt:lpstr>
      <vt:lpstr>Roles/Responsibilities and Contribution in project</vt:lpstr>
      <vt:lpstr>Motivation</vt:lpstr>
      <vt:lpstr>Objectives</vt:lpstr>
      <vt:lpstr>Related Work</vt:lpstr>
      <vt:lpstr>Problem Statement</vt:lpstr>
      <vt:lpstr>Proposed Solution</vt:lpstr>
      <vt:lpstr>Proposed Solution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Tamper Detection  Using MobileNet</dc:title>
  <dc:creator>Akhila Nomula</dc:creator>
  <cp:lastModifiedBy>Akhila Nomula</cp:lastModifiedBy>
  <cp:revision>1</cp:revision>
  <dcterms:created xsi:type="dcterms:W3CDTF">2023-11-29T21:19:44Z</dcterms:created>
  <dcterms:modified xsi:type="dcterms:W3CDTF">2023-11-30T00:15:47Z</dcterms:modified>
</cp:coreProperties>
</file>