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3" r:id="rId5"/>
    <p:sldId id="274" r:id="rId6"/>
    <p:sldId id="275" r:id="rId7"/>
    <p:sldId id="279" r:id="rId8"/>
    <p:sldId id="258" r:id="rId9"/>
    <p:sldId id="259" r:id="rId10"/>
    <p:sldId id="260" r:id="rId11"/>
    <p:sldId id="269" r:id="rId12"/>
    <p:sldId id="270" r:id="rId13"/>
    <p:sldId id="277" r:id="rId14"/>
    <p:sldId id="278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Manager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Organize tasks with responsive layouts, custom widgets, and API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85" y="-317"/>
            <a:ext cx="8229600" cy="1143000"/>
          </a:xfrm>
        </p:spPr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085" y="1016000"/>
            <a:ext cx="8229600" cy="5238115"/>
          </a:xfrm>
        </p:spPr>
        <p:txBody>
          <a:bodyPr>
            <a:normAutofit fontScale="25000"/>
          </a:bodyPr>
          <a:p>
            <a:pPr marL="0" indent="0" algn="ctr">
              <a:buNone/>
            </a:pPr>
            <a:endParaRPr lang="en-US" sz="6600"/>
          </a:p>
          <a:p>
            <a:pPr algn="l">
              <a:buAutoNum type="arabicPeriod"/>
            </a:pPr>
            <a:r>
              <a:rPr lang="en-US" altLang="en-US" sz="8000" b="1"/>
              <a:t>Organizes tasks in one place</a:t>
            </a:r>
            <a:endParaRPr lang="en-US" altLang="en-US" sz="8000" b="1"/>
          </a:p>
          <a:p>
            <a:pPr algn="l">
              <a:buAutoNum type="arabicPeriod"/>
            </a:pPr>
            <a:endParaRPr lang="en-US" altLang="en-US" sz="8000" b="1"/>
          </a:p>
          <a:p>
            <a:pPr algn="l">
              <a:buAutoNum type="arabicPeriod"/>
            </a:pPr>
            <a:r>
              <a:rPr lang="en-US" altLang="en-US" sz="8000" b="1"/>
              <a:t>Improves productivity and focus</a:t>
            </a:r>
            <a:endParaRPr lang="en-US" altLang="en-US" sz="8000" b="1"/>
          </a:p>
          <a:p>
            <a:pPr algn="l">
              <a:buAutoNum type="arabicPeriod"/>
            </a:pPr>
            <a:endParaRPr lang="en-US" altLang="en-US" sz="8000" b="1"/>
          </a:p>
          <a:p>
            <a:pPr algn="l">
              <a:buAutoNum type="arabicPeriod"/>
            </a:pPr>
            <a:r>
              <a:rPr lang="en-US" altLang="en-US" sz="8000" b="1"/>
              <a:t>Helps manage time efficiently</a:t>
            </a:r>
            <a:endParaRPr lang="en-US" altLang="en-US" sz="8000" b="1"/>
          </a:p>
          <a:p>
            <a:pPr algn="l">
              <a:buAutoNum type="arabicPeriod"/>
            </a:pPr>
            <a:endParaRPr lang="en-US" altLang="en-US" sz="8000" b="1"/>
          </a:p>
          <a:p>
            <a:pPr algn="l">
              <a:buAutoNum type="arabicPeriod"/>
            </a:pPr>
            <a:r>
              <a:rPr lang="en-US" altLang="en-US" sz="8000" b="1"/>
              <a:t>Supports collaboration and teamwork</a:t>
            </a:r>
            <a:endParaRPr lang="en-US" altLang="en-US" sz="8000" b="1"/>
          </a:p>
          <a:p>
            <a:pPr algn="l">
              <a:buAutoNum type="arabicPeriod"/>
            </a:pPr>
            <a:endParaRPr lang="en-US" altLang="en-US" sz="8000" b="1"/>
          </a:p>
          <a:p>
            <a:pPr algn="l">
              <a:buAutoNum type="arabicPeriod"/>
            </a:pPr>
            <a:r>
              <a:rPr lang="en-US" altLang="en-US" sz="8000" b="1"/>
              <a:t>Tracks progress and accountability</a:t>
            </a:r>
            <a:endParaRPr lang="en-US" altLang="en-US" sz="8000" b="1"/>
          </a:p>
          <a:p>
            <a:pPr algn="l">
              <a:buAutoNum type="arabicPeriod"/>
            </a:pPr>
            <a:endParaRPr lang="en-US" altLang="en-US" sz="8000" b="1"/>
          </a:p>
          <a:p>
            <a:pPr algn="l">
              <a:buAutoNum type="arabicPeriod"/>
            </a:pPr>
            <a:r>
              <a:rPr lang="en-US" altLang="en-US" sz="8000" b="1"/>
              <a:t>Provides flexible views (list, calendar, board)</a:t>
            </a:r>
            <a:endParaRPr lang="en-US" altLang="en-US" sz="8000" b="1"/>
          </a:p>
          <a:p>
            <a:pPr algn="l">
              <a:buAutoNum type="arabicPeriod"/>
            </a:pPr>
            <a:endParaRPr lang="en-US" altLang="en-US" sz="8000" b="1"/>
          </a:p>
          <a:p>
            <a:pPr algn="l">
              <a:buAutoNum type="arabicPeriod"/>
            </a:pPr>
            <a:r>
              <a:rPr lang="en-US" altLang="en-US" sz="8000" b="1"/>
              <a:t>Integrates with other tools (email, cloud, calendar)</a:t>
            </a:r>
            <a:endParaRPr lang="en-US" altLang="en-US" sz="8000" b="1"/>
          </a:p>
          <a:p>
            <a:pPr algn="l">
              <a:buAutoNum type="arabicPeriod"/>
            </a:pPr>
            <a:endParaRPr lang="en-US" altLang="en-US" sz="8000" b="1"/>
          </a:p>
          <a:p>
            <a:pPr algn="l">
              <a:buAutoNum type="arabicPeriod"/>
            </a:pPr>
            <a:r>
              <a:rPr lang="en-US" altLang="en-US" sz="8000" b="1"/>
              <a:t>Reduces stress by preventing last-minute rushes</a:t>
            </a:r>
            <a:endParaRPr lang="en-US" altLang="en-US" sz="8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47395"/>
          </a:xfrm>
        </p:spPr>
        <p:txBody>
          <a:bodyPr>
            <a:normAutofit fontScale="90000"/>
          </a:bodyPr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0" y="1022350"/>
            <a:ext cx="8229600" cy="4525963"/>
          </a:xfrm>
        </p:spPr>
        <p:txBody>
          <a:bodyPr>
            <a:noAutofit/>
          </a:bodyPr>
          <a:p>
            <a:pPr marL="457200" indent="-457200">
              <a:buAutoNum type="arabicPeriod"/>
            </a:pPr>
            <a:r>
              <a:rPr lang="en-US" altLang="en-US" sz="1900" b="1"/>
              <a:t>May feel overwhelming if too many tasks are listed</a:t>
            </a:r>
            <a:endParaRPr lang="en-US" altLang="en-US" sz="1900" b="1"/>
          </a:p>
          <a:p>
            <a:pPr marL="457200" indent="-457200">
              <a:buAutoNum type="arabicPeriod"/>
            </a:pPr>
            <a:endParaRPr lang="en-US" altLang="en-US" sz="1900" b="1"/>
          </a:p>
          <a:p>
            <a:pPr marL="457200" indent="-457200">
              <a:buAutoNum type="arabicPeriod"/>
            </a:pPr>
            <a:r>
              <a:rPr lang="en-US" altLang="en-US" sz="1900" b="1"/>
              <a:t>Can be time-consuming to update regularly</a:t>
            </a:r>
            <a:endParaRPr lang="en-US" altLang="en-US" sz="1900" b="1"/>
          </a:p>
          <a:p>
            <a:pPr marL="457200" indent="-457200">
              <a:buAutoNum type="arabicPeriod"/>
            </a:pPr>
            <a:endParaRPr lang="en-US" altLang="en-US" sz="1900" b="1"/>
          </a:p>
          <a:p>
            <a:pPr marL="457200" indent="-457200">
              <a:buAutoNum type="arabicPeriod"/>
            </a:pPr>
            <a:r>
              <a:rPr lang="en-US" altLang="en-US" sz="1900" b="1"/>
              <a:t>Dependence on technology (needs internet or device)</a:t>
            </a:r>
            <a:endParaRPr lang="en-US" altLang="en-US" sz="1900" b="1"/>
          </a:p>
          <a:p>
            <a:pPr marL="457200" indent="-457200">
              <a:buAutoNum type="arabicPeriod"/>
            </a:pPr>
            <a:endParaRPr lang="en-US" altLang="en-US" sz="1900" b="1"/>
          </a:p>
          <a:p>
            <a:pPr marL="457200" indent="-457200">
              <a:buAutoNum type="arabicPeriod"/>
            </a:pPr>
            <a:r>
              <a:rPr lang="en-US" altLang="en-US" sz="1900" b="1"/>
              <a:t>Learning curve for complex apps</a:t>
            </a:r>
            <a:endParaRPr lang="en-US" altLang="en-US" sz="1900" b="1"/>
          </a:p>
          <a:p>
            <a:pPr marL="457200" indent="-457200">
              <a:buAutoNum type="arabicPeriod"/>
            </a:pPr>
            <a:endParaRPr lang="en-US" altLang="en-US" sz="1900" b="1"/>
          </a:p>
          <a:p>
            <a:pPr marL="457200" indent="-457200">
              <a:buAutoNum type="arabicPeriod"/>
            </a:pPr>
            <a:r>
              <a:rPr lang="en-US" altLang="en-US" sz="1900" b="1"/>
              <a:t>May cause stress if tasks are constantly tracked</a:t>
            </a:r>
            <a:endParaRPr lang="en-US" altLang="en-US" sz="1900" b="1"/>
          </a:p>
          <a:p>
            <a:pPr marL="457200" indent="-457200">
              <a:buAutoNum type="arabicPeriod"/>
            </a:pPr>
            <a:endParaRPr lang="en-US" altLang="en-US" sz="1900" b="1"/>
          </a:p>
          <a:p>
            <a:pPr marL="457200" indent="-457200">
              <a:buAutoNum type="arabicPeriod"/>
            </a:pPr>
            <a:r>
              <a:rPr lang="en-US" altLang="en-US" sz="1900" b="1"/>
              <a:t>Risk of data loss if app crashes or sync fails</a:t>
            </a:r>
            <a:endParaRPr lang="en-US" altLang="en-US" sz="1900" b="1"/>
          </a:p>
          <a:p>
            <a:pPr marL="457200" indent="-457200">
              <a:buAutoNum type="arabicPeriod"/>
            </a:pPr>
            <a:endParaRPr lang="en-US" altLang="en-US" sz="1900" b="1"/>
          </a:p>
          <a:p>
            <a:pPr marL="457200" indent="-457200">
              <a:buAutoNum type="arabicPeriod"/>
            </a:pPr>
            <a:r>
              <a:rPr lang="en-US" altLang="en-US" sz="1900" b="1"/>
              <a:t>Can reduce flexibility if strictly followed</a:t>
            </a:r>
            <a:endParaRPr lang="en-US" altLang="en-US" sz="19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How Our App Stands 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endParaRPr lang="en-US" altLang="en-US" sz="2300"/>
          </a:p>
          <a:p>
            <a:r>
              <a:rPr lang="en-US" altLang="en-US" sz="2300"/>
              <a:t>Simple, clean, and user-friendly design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Faster performance with minimal setup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Smart reminders (AI-based suggestions)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Customizable views (List / Calendar )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Offline + Online sync for flexibility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Strong data security &amp; privacy</a:t>
            </a:r>
            <a:endParaRPr lang="en-US" altLang="en-US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Future Upgrades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endParaRPr lang="en-US" altLang="en-US" sz="2300"/>
          </a:p>
          <a:p>
            <a:r>
              <a:rPr lang="en-US" altLang="en-US" sz="2300"/>
              <a:t>AI Task Assistant – auto-prioritize tasks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Voice &amp; Chat Integration – add tasks hands-free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Gamification – rewards &amp; streaks for motivation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Cross-Platform Sync – seamless use on mobile, web, desktop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Collaboration Tools – team chat, file sharing, real-time updates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Analytics Dashboard – productivity insights &amp; reports</a:t>
            </a:r>
            <a:endParaRPr lang="en-US" altLang="en-US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4400"/>
          </a:p>
          <a:p>
            <a:pPr marL="0" indent="0" algn="ctr">
              <a:buNone/>
            </a:pPr>
            <a:r>
              <a:rPr lang="en-US" sz="4400"/>
              <a:t>THANK YOU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task manager app to organize tasks with responsive layouts, custom widgets, and API integration, featuring animations and tested components for reliability.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: LOGIN SCREEN</a:t>
            </a:r>
            <a:endParaRPr lang="en-US"/>
          </a:p>
        </p:txBody>
      </p:sp>
      <p:pic>
        <p:nvPicPr>
          <p:cNvPr id="4" name="Content Placeholder 3" descr="Screenshot 2025-08-21 1846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5725" y="1174750"/>
            <a:ext cx="389128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OUTPUT: LOGIN SCREEN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4770" y="1174750"/>
            <a:ext cx="39338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 TASKS SCREEN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5715" y="1174750"/>
            <a:ext cx="405193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TASKS ADDED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765" y="1174750"/>
            <a:ext cx="401383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Procedure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1. Design a GridView of tasks using a custom TaskTile widget.</a:t>
            </a:r>
            <a:endParaRPr sz="2400"/>
          </a:p>
          <a:p>
            <a:r>
              <a:rPr sz="2400"/>
              <a:t>2. Use LayoutBuilder for responsive column layout.</a:t>
            </a:r>
            <a:endParaRPr sz="2400"/>
          </a:p>
          <a:p>
            <a:r>
              <a:rPr sz="2400"/>
              <a:t>3. Set up named routes to navigate to task edit screen.</a:t>
            </a:r>
            <a:endParaRPr sz="2400"/>
          </a:p>
          <a:p>
            <a:r>
              <a:rPr sz="2400"/>
              <a:t>4. Manage tasks with Provider (add/remove).</a:t>
            </a:r>
            <a:endParaRPr sz="2400"/>
          </a:p>
          <a:p>
            <a:r>
              <a:rPr sz="2400"/>
              <a:t>5. Fetch task categories from REST API.</a:t>
            </a:r>
            <a:endParaRPr sz="2400"/>
          </a:p>
          <a:p>
            <a:r>
              <a:rPr sz="2400"/>
              <a:t>6. Animate task completion.</a:t>
            </a:r>
            <a:endParaRPr sz="2400"/>
          </a:p>
          <a:p>
            <a:r>
              <a:rPr sz="2400"/>
              <a:t>7. Write unit tests for API.</a:t>
            </a:r>
            <a:endParaRPr sz="2400"/>
          </a:p>
          <a:p>
            <a:r>
              <a:rPr sz="2400"/>
              <a:t>8. Use Flutter DevTools for debugging and optimization.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GridView &amp; TaskTile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GridView to display tasks in cards.</a:t>
            </a:r>
          </a:p>
          <a:p>
            <a:pPr marL="0" indent="0">
              <a:buNone/>
            </a:pPr>
            <a:r>
              <a:t>• TaskTile widget with Row containing checkbox and title.</a:t>
            </a:r>
          </a:p>
          <a:p>
            <a:pPr marL="0" indent="0">
              <a:buNone/>
            </a:pPr>
            <a:r>
              <a:t>• Styled using a custom theme for consistency.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LayoutBuilder ensures responsiveness.</a:t>
            </a:r>
          </a:p>
          <a:p>
            <a:r>
              <a:t>• &gt;600px: Show 3 columns.</a:t>
            </a:r>
          </a:p>
          <a:p>
            <a:r>
              <a:t>• &lt;=600px: Show 1 column.</a:t>
            </a:r>
          </a:p>
          <a:p>
            <a:r>
              <a:t>• Provides smooth scaling across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WPS Presentation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Task Manager App</vt:lpstr>
      <vt:lpstr>Aim</vt:lpstr>
      <vt:lpstr>OUTPUT : LOGIN SCREEN</vt:lpstr>
      <vt:lpstr>OUTPUT: MY TASKS SCREEN</vt:lpstr>
      <vt:lpstr>ADD TASKS SCREEN</vt:lpstr>
      <vt:lpstr>PowerPoint 演示文稿</vt:lpstr>
      <vt:lpstr>Procedure Overview</vt:lpstr>
      <vt:lpstr>GridView &amp; TaskTile</vt:lpstr>
      <vt:lpstr>Responsive Layout</vt:lpstr>
      <vt:lpstr>Advantages</vt:lpstr>
      <vt:lpstr>Disadvantages</vt:lpstr>
      <vt:lpstr>How Our App Stands Out</vt:lpstr>
      <vt:lpstr>Future Upgrades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Bhargavi Gantasala</cp:lastModifiedBy>
  <cp:revision>7</cp:revision>
  <dcterms:created xsi:type="dcterms:W3CDTF">2013-01-27T09:14:00Z</dcterms:created>
  <dcterms:modified xsi:type="dcterms:W3CDTF">2025-08-21T13:21:51Z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4BFA02627EC04A4D87637611E1C218D0_12</vt:lpwstr>
  </property>
  <property fmtid="{D5CDD505-2E9C-101B-9397-08002B2CF9AE}" pid="3" name="KSOProductBuildVer">
    <vt:lpwstr>1033-12.2.0.21936</vt:lpwstr>
  </property>
</Properties>
</file>