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sulal2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tyamlal2209.pythonanywhere.com/" TargetMode="External"/><Relationship Id="rId2" Type="http://schemas.openxmlformats.org/officeDocument/2006/relationships/hyperlink" Target="https://ishar-menon.github.io/m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C29C5-B754-4E54-916F-775EE5012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PES BOYS HOSTEL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EB9A59-C11A-429D-82B3-4B8C85F48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WEB FRAMEWORKS PROJECT (UE17CS257A)</a:t>
            </a:r>
          </a:p>
        </p:txBody>
      </p:sp>
    </p:spTree>
    <p:extLst>
      <p:ext uri="{BB962C8B-B14F-4D97-AF65-F5344CB8AC3E}">
        <p14:creationId xmlns:p14="http://schemas.microsoft.com/office/powerpoint/2010/main" val="373326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B92D4-2402-461D-B370-D6DA88F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E5DE0-D3B1-4B53-9B45-109D72C6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</a:t>
            </a:r>
            <a:r>
              <a:rPr lang="en-IN" dirty="0" err="1"/>
              <a:t>Shreevikas</a:t>
            </a:r>
            <a:r>
              <a:rPr lang="en-IN" dirty="0"/>
              <a:t> Lal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>
                <a:hlinkClick r:id="rId2"/>
              </a:rPr>
              <a:t>vasulal22@gmail.com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Bhargavi </a:t>
            </a:r>
            <a:r>
              <a:rPr lang="en-IN" dirty="0" err="1"/>
              <a:t>Priyasha</a:t>
            </a:r>
            <a:r>
              <a:rPr lang="en-IN" dirty="0"/>
              <a:t> Kumar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/>
              <a:t>bhargavikumar13@gmail.com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FC095-0B16-488F-B045-C341E9F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A3954-CBC1-40D0-9AFC-88CD4B76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PES Boys Hostel website is a website that bridges the gap between Hostel management authorities and students. </a:t>
            </a:r>
          </a:p>
          <a:p>
            <a:r>
              <a:rPr lang="en-IN" dirty="0"/>
              <a:t>It gives a brief introduction about the accommodation facilities in the hostel and the rules and regulations students must adhere to.</a:t>
            </a:r>
          </a:p>
          <a:p>
            <a:r>
              <a:rPr lang="en-IN" dirty="0"/>
              <a:t>It provides information about the hostel fee structure: associated rent and mess charges as well as other relevant details.</a:t>
            </a:r>
          </a:p>
          <a:p>
            <a:r>
              <a:rPr lang="en-IN" dirty="0"/>
              <a:t> New students can register on the website for future allotments.</a:t>
            </a:r>
          </a:p>
          <a:p>
            <a:r>
              <a:rPr lang="en-IN" dirty="0"/>
              <a:t>Logged in users can access as well as edit their details in the database on the website. </a:t>
            </a:r>
          </a:p>
        </p:txBody>
      </p:sp>
    </p:spTree>
    <p:extLst>
      <p:ext uri="{BB962C8B-B14F-4D97-AF65-F5344CB8AC3E}">
        <p14:creationId xmlns:p14="http://schemas.microsoft.com/office/powerpoint/2010/main" val="370602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418E9-B97E-4F79-99B5-AAF38BD4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OF THE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E6967C-9E31-461C-9254-45FBD2ED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6"/>
          <a:stretch/>
        </p:blipFill>
        <p:spPr>
          <a:xfrm>
            <a:off x="462669" y="2054225"/>
            <a:ext cx="5538082" cy="3184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776E31-0C82-4650-8C72-91A8ADCA73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2"/>
          <a:stretch/>
        </p:blipFill>
        <p:spPr>
          <a:xfrm>
            <a:off x="6338358" y="2105025"/>
            <a:ext cx="550121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8F2BD-51F4-431F-AEA7-CD713FB2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ABDA17-734A-445D-8FAA-C8DAEED3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>
          <a:xfrm>
            <a:off x="504825" y="2529107"/>
            <a:ext cx="5495926" cy="3166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B56983-6DEB-45C0-A45C-997161E501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"/>
          <a:stretch/>
        </p:blipFill>
        <p:spPr>
          <a:xfrm>
            <a:off x="7200900" y="2333625"/>
            <a:ext cx="4667250" cy="32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8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5D447-C818-4954-97DB-D3CE66B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F95B4E3-CCC0-4C53-B050-CD66B5CC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247156" y="2197100"/>
            <a:ext cx="5172569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FEE8BF-894B-46C0-BAF6-2F76A543A8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6213969" y="2238375"/>
            <a:ext cx="529223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488F3-6A26-43C4-BEA4-76063A6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LOCATION WHERE WEBSITE IS HOSTED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95958F-0144-4871-98F9-EB9A177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TO ORIGINAL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https://ishar-menon.github.io/main.html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LINK TO WEBSITE HOSTED ON PYTHONANYWHERE</a:t>
            </a:r>
          </a:p>
          <a:p>
            <a:pPr lvl="1"/>
            <a:r>
              <a:rPr lang="en-IN" dirty="0">
                <a:hlinkClick r:id="rId3"/>
              </a:rPr>
              <a:t>http</a:t>
            </a:r>
            <a:r>
              <a:rPr lang="en-IN" dirty="0" smtClean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bhargavikumar13</a:t>
            </a:r>
            <a:r>
              <a:rPr lang="en-IN" dirty="0" smtClean="0">
                <a:hlinkClick r:id="rId3"/>
              </a:rPr>
              <a:t>.pythonanywhere.com</a:t>
            </a:r>
            <a:r>
              <a:rPr lang="en-IN" dirty="0">
                <a:hlinkClick r:id="rId3"/>
              </a:rPr>
              <a:t>/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D700C-38AE-4249-B545-EC9C5CF7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DB894-8A9E-47DB-A412-ED0AF882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Lal</a:t>
            </a:r>
          </a:p>
          <a:p>
            <a:pPr marL="0" indent="0">
              <a:buNone/>
            </a:pPr>
            <a:r>
              <a:rPr lang="en-IN" dirty="0"/>
              <a:t>Satyam has implemented the Model and parts of the View of the Model View Template. He has also designed the Forms with Bootstrap.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Bhargavi Kumar</a:t>
            </a:r>
          </a:p>
          <a:p>
            <a:pPr marL="0" indent="0">
              <a:buNone/>
            </a:pPr>
            <a:r>
              <a:rPr lang="en-IN" dirty="0"/>
              <a:t>Bhargavi has implemented the Templates, parts of the View and handles URL redirection and maintained the sync between frontend and backend.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DE924-6CE0-4649-B8B2-55D4F82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881C2-FA0F-447E-8415-2B78B574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major takeaway from building this project has been that Web Frameworks add a lot of ease and convenience to implementing and authoring websites that also have a database. </a:t>
            </a:r>
          </a:p>
          <a:p>
            <a:r>
              <a:rPr lang="en-IN" dirty="0"/>
              <a:t>Implementing such a website would have been a tedious and cumbersome task if we were to only use HTML, CSS, JavaScript and PHP.</a:t>
            </a:r>
          </a:p>
          <a:p>
            <a:r>
              <a:rPr lang="en-IN" dirty="0"/>
              <a:t>It also eliminates the need to write SQL Queries manually. </a:t>
            </a:r>
          </a:p>
        </p:txBody>
      </p:sp>
    </p:spTree>
    <p:extLst>
      <p:ext uri="{BB962C8B-B14F-4D97-AF65-F5344CB8AC3E}">
        <p14:creationId xmlns:p14="http://schemas.microsoft.com/office/powerpoint/2010/main" val="349919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8BB9F-FF3B-42CE-B5B9-F55BC00F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67E04E-C956-4039-934E-38058F82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Maintaining sync between frontend and backend.</a:t>
            </a:r>
          </a:p>
          <a:p>
            <a:r>
              <a:rPr lang="en-IN" dirty="0"/>
              <a:t>Modifying inbuilt form fields using CSS and Bootstrap.</a:t>
            </a:r>
          </a:p>
          <a:p>
            <a:r>
              <a:rPr lang="en-IN" dirty="0"/>
              <a:t>Saving the templates and static folders in appropriate folders and providing the correct paths for the same.</a:t>
            </a:r>
          </a:p>
        </p:txBody>
      </p:sp>
    </p:spTree>
    <p:extLst>
      <p:ext uri="{BB962C8B-B14F-4D97-AF65-F5344CB8AC3E}">
        <p14:creationId xmlns:p14="http://schemas.microsoft.com/office/powerpoint/2010/main" val="1663212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1212</TotalTime>
  <Words>300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PES BOYS HOSTEL</vt:lpstr>
      <vt:lpstr>DESCRIPTION</vt:lpstr>
      <vt:lpstr>SCREENSHOTS OF THE WEBSITE</vt:lpstr>
      <vt:lpstr>SCREENSHOTS</vt:lpstr>
      <vt:lpstr>SCREENSHOTS</vt:lpstr>
      <vt:lpstr>LINK TO LOCATION WHERE WEBSITE IS HOSTED</vt:lpstr>
      <vt:lpstr>CONTRIBUTIONS</vt:lpstr>
      <vt:lpstr>TAKEAWAYS </vt:lpstr>
      <vt:lpstr>CHALLENGES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BOYS HOSTEL</dc:title>
  <dc:creator>Bhargavi Kumar</dc:creator>
  <cp:lastModifiedBy>Windows User</cp:lastModifiedBy>
  <cp:revision>25</cp:revision>
  <dcterms:created xsi:type="dcterms:W3CDTF">2019-04-22T14:24:07Z</dcterms:created>
  <dcterms:modified xsi:type="dcterms:W3CDTF">2019-04-24T17:59:24Z</dcterms:modified>
</cp:coreProperties>
</file>