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2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7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2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6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2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3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5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3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atyamlal2209.pythonanywhere.com/" TargetMode="External"/><Relationship Id="rId2" Type="http://schemas.openxmlformats.org/officeDocument/2006/relationships/hyperlink" Target="https://ishar-menon.github.io/mai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vasulal22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29C5-B754-4E54-916F-775EE5012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PES BOYS HOSTEL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B9A59-C11A-429D-82B3-4B8C85F48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WEB FRAMEWORKS PROJECT (UE17CS257A)</a:t>
            </a:r>
          </a:p>
        </p:txBody>
      </p:sp>
    </p:spTree>
    <p:extLst>
      <p:ext uri="{BB962C8B-B14F-4D97-AF65-F5344CB8AC3E}">
        <p14:creationId xmlns:p14="http://schemas.microsoft.com/office/powerpoint/2010/main" val="37332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C095-0B16-488F-B045-C341E9F2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3954-CBC1-40D0-9AFC-88CD4B76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PES Boys Hostel website is a website that bridges the gap between Hostel management authorities and students. </a:t>
            </a:r>
          </a:p>
          <a:p>
            <a:r>
              <a:rPr lang="en-IN" dirty="0"/>
              <a:t>It gives a brief introduction about the accommodation facilities in the hostel and the rules and regulations students must adhere to.</a:t>
            </a:r>
          </a:p>
          <a:p>
            <a:r>
              <a:rPr lang="en-IN" dirty="0"/>
              <a:t>It provides information about the hostel fee structure: associated rent and mess charges as well as other relevant details.</a:t>
            </a:r>
          </a:p>
          <a:p>
            <a:r>
              <a:rPr lang="en-IN" dirty="0"/>
              <a:t> New students can register on the website for future allotments.</a:t>
            </a:r>
          </a:p>
          <a:p>
            <a:r>
              <a:rPr lang="en-IN" dirty="0"/>
              <a:t>Logged in users can access as well as edit their details in the database on the website. </a:t>
            </a:r>
          </a:p>
        </p:txBody>
      </p:sp>
    </p:spTree>
    <p:extLst>
      <p:ext uri="{BB962C8B-B14F-4D97-AF65-F5344CB8AC3E}">
        <p14:creationId xmlns:p14="http://schemas.microsoft.com/office/powerpoint/2010/main" val="370602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88F3-6A26-43C4-BEA4-76063A67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TO LOCATION WHERE WEBSITE IS HOSTED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958F-0144-4871-98F9-EB9A1778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LINK TO ORIGINAL WEBSITE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https://ishar-menon.github.io/main.html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LINK TO WEBSITE HOSTED ON PYTHONANYWHERE</a:t>
            </a:r>
          </a:p>
          <a:p>
            <a:pPr lvl="1"/>
            <a:r>
              <a:rPr lang="en-IN">
                <a:hlinkClick r:id="rId3"/>
              </a:rPr>
              <a:t>http://satyamlal2209.pythonanywhere.com/</a:t>
            </a:r>
            <a:endParaRPr lang="en-IN"/>
          </a:p>
          <a:p>
            <a:pPr lvl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6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00C-38AE-4249-B545-EC9C5CF7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B894-8A9E-47DB-A412-ED0AF8821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Satyam Lal</a:t>
            </a:r>
          </a:p>
          <a:p>
            <a:pPr marL="0" indent="0">
              <a:buNone/>
            </a:pPr>
            <a:r>
              <a:rPr lang="en-IN" dirty="0"/>
              <a:t>Satyam has implemented the Model and parts of the View of the Model View Template. He has also designed the Forms with Bootstrap.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Bhargavi Kumar</a:t>
            </a:r>
          </a:p>
          <a:p>
            <a:pPr marL="0" indent="0">
              <a:buNone/>
            </a:pPr>
            <a:r>
              <a:rPr lang="en-IN" dirty="0"/>
              <a:t>Bhargavi has implemented the Templates, parts of the View and handles URL redirection and maintained the sync between frontend and backend.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24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E924-6CE0-4649-B8B2-55D4F82D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81C2-FA0F-447E-8415-2B78B574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major takeaway from building this project has been that Web Frameworks add a lot of ease and convenience to implementing and authoring websites that also have a database. </a:t>
            </a:r>
          </a:p>
          <a:p>
            <a:r>
              <a:rPr lang="en-IN" dirty="0"/>
              <a:t>Implementing such a website would have been a tedious and cumbersome task if we were to only use HTML, CSS, JavaScript and PHP.</a:t>
            </a:r>
          </a:p>
          <a:p>
            <a:r>
              <a:rPr lang="en-IN" dirty="0"/>
              <a:t>It also eliminates the need to write SQL Queries manually. </a:t>
            </a:r>
          </a:p>
        </p:txBody>
      </p:sp>
    </p:spTree>
    <p:extLst>
      <p:ext uri="{BB962C8B-B14F-4D97-AF65-F5344CB8AC3E}">
        <p14:creationId xmlns:p14="http://schemas.microsoft.com/office/powerpoint/2010/main" val="349919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BB9F-FF3B-42CE-B5B9-F55BC00F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E04E-C956-4039-934E-38058F82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Maintaining sync between frontend and backend.</a:t>
            </a:r>
          </a:p>
          <a:p>
            <a:r>
              <a:rPr lang="en-IN" dirty="0"/>
              <a:t>Modifying inbuilt form fields using CSS and Bootstrap.</a:t>
            </a:r>
          </a:p>
          <a:p>
            <a:r>
              <a:rPr lang="en-IN" dirty="0"/>
              <a:t>Saving the templates and static folders in appropriate folders and providing the correct paths for the same.</a:t>
            </a:r>
          </a:p>
        </p:txBody>
      </p:sp>
    </p:spTree>
    <p:extLst>
      <p:ext uri="{BB962C8B-B14F-4D97-AF65-F5344CB8AC3E}">
        <p14:creationId xmlns:p14="http://schemas.microsoft.com/office/powerpoint/2010/main" val="16632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92D4-2402-461D-B370-D6DA88F8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5DE0-D3B1-4B53-9B45-109D72C6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Satyam </a:t>
            </a:r>
            <a:r>
              <a:rPr lang="en-IN" dirty="0" err="1"/>
              <a:t>Shreevikas</a:t>
            </a:r>
            <a:r>
              <a:rPr lang="en-IN" dirty="0"/>
              <a:t> Lal</a:t>
            </a:r>
          </a:p>
          <a:p>
            <a:pPr lvl="1"/>
            <a:r>
              <a:rPr lang="en-IN" dirty="0"/>
              <a:t>PES1201701802</a:t>
            </a:r>
          </a:p>
          <a:p>
            <a:pPr lvl="1"/>
            <a:r>
              <a:rPr lang="en-IN" dirty="0">
                <a:hlinkClick r:id="rId2"/>
              </a:rPr>
              <a:t>vasulal22@gmail.com</a:t>
            </a:r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Bhargavi </a:t>
            </a:r>
            <a:r>
              <a:rPr lang="en-IN" dirty="0" err="1"/>
              <a:t>Priyasha</a:t>
            </a:r>
            <a:r>
              <a:rPr lang="en-IN" dirty="0"/>
              <a:t> Kumar</a:t>
            </a:r>
          </a:p>
          <a:p>
            <a:pPr lvl="1"/>
            <a:r>
              <a:rPr lang="en-IN" dirty="0"/>
              <a:t>PES1201701802</a:t>
            </a:r>
          </a:p>
          <a:p>
            <a:pPr lvl="1"/>
            <a:r>
              <a:rPr lang="en-IN" dirty="0"/>
              <a:t>bhargavikumar13@gmail.com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3113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1204</TotalTime>
  <Words>314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PES BOYS HOSTEL</vt:lpstr>
      <vt:lpstr>DESCRIPTION</vt:lpstr>
      <vt:lpstr>LINK TO LOCATION WHERE WEBSITE IS HOSTED</vt:lpstr>
      <vt:lpstr>CONTRIBUTIONS</vt:lpstr>
      <vt:lpstr>TAKEAWAYS </vt:lpstr>
      <vt:lpstr>CHALLENGES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 BOYS HOSTEL</dc:title>
  <dc:creator>Bhargavi Kumar</dc:creator>
  <cp:lastModifiedBy>Bhargavi Kumar</cp:lastModifiedBy>
  <cp:revision>18</cp:revision>
  <dcterms:created xsi:type="dcterms:W3CDTF">2019-04-22T14:24:07Z</dcterms:created>
  <dcterms:modified xsi:type="dcterms:W3CDTF">2019-04-24T15:21:26Z</dcterms:modified>
</cp:coreProperties>
</file>