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67" r:id="rId11"/>
    <p:sldId id="256" r:id="rId1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8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8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6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91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529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87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2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4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3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1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89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9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CE3455-77C0-4CCF-93A8-1214506E39A5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F80E3F-ABBA-4AB9-81ED-FA153778A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6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TOP 9</a:t>
            </a:r>
            <a:br>
              <a:rPr lang="en-IN" sz="6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</a:br>
            <a:r>
              <a:rPr lang="en-IN" sz="6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BEAUTIFUL </a:t>
            </a:r>
            <a:br>
              <a:rPr lang="en-IN" sz="6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</a:br>
            <a:r>
              <a:rPr lang="en-IN" sz="6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PLACES </a:t>
            </a:r>
            <a:br>
              <a:rPr lang="en-IN" sz="6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</a:br>
            <a:r>
              <a:rPr lang="en-IN" sz="66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en-IN" sz="6600" dirty="0" smtClean="0">
                <a:solidFill>
                  <a:srgbClr val="C00000"/>
                </a:solidFill>
                <a:latin typeface="Baskerville Old Face" panose="02020602080505020303" pitchFamily="18" charset="0"/>
              </a:rPr>
              <a:t>IN THEWORLD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-BY BHARGAVI</a:t>
            </a:r>
          </a:p>
          <a:p>
            <a:pPr algn="r"/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GVPCEW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TOP 10 </a:t>
            </a:r>
            <a:b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BEAUTIFUL PLACES </a:t>
            </a:r>
            <a:b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IN WORLD</a:t>
            </a:r>
            <a:endParaRPr lang="en-IN" sz="8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1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9000">
              <a:srgbClr val="E0FEFE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312" y="2099732"/>
            <a:ext cx="6286688" cy="2677648"/>
          </a:xfrm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0070" y="5020571"/>
            <a:ext cx="3417045" cy="861420"/>
          </a:xfrm>
        </p:spPr>
        <p:txBody>
          <a:bodyPr>
            <a:normAutofit fontScale="85000" lnSpcReduction="10000"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PHOTO ALBUM </a:t>
            </a:r>
          </a:p>
          <a:p>
            <a:r>
              <a:rPr lang="en-IN" dirty="0">
                <a:solidFill>
                  <a:schemeClr val="tx1"/>
                </a:solidFill>
                <a:latin typeface="Broadway" panose="04040905080B02020502" pitchFamily="82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roadway" panose="04040905080B02020502" pitchFamily="82" charset="0"/>
              </a:rPr>
              <a:t>                             _BY BHARGAVI </a:t>
            </a:r>
            <a:endParaRPr lang="en-IN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1895" y="5849312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>GVPCEW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503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ow-manali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0"/>
            <a:ext cx="11153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leppe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0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lhi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0"/>
            <a:ext cx="11153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ritsa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21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-york-city-statue-of-liberty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0"/>
            <a:ext cx="1028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j mah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0"/>
            <a:ext cx="1096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ri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0"/>
            <a:ext cx="10288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ossom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0"/>
            <a:ext cx="10966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6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15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Baskerville Old Face</vt:lpstr>
      <vt:lpstr>Bauhaus 93</vt:lpstr>
      <vt:lpstr>Broadway</vt:lpstr>
      <vt:lpstr>Century Gothic</vt:lpstr>
      <vt:lpstr>Wingdings 3</vt:lpstr>
      <vt:lpstr>Ion Boardroom</vt:lpstr>
      <vt:lpstr>TOP 9 BEAUTIFUL  PLACES   IN THEWORLD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 BEAUTIFUL PLACES  IN WORLD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 BEAUTIFUL PLACES  IN WORLD</dc:title>
  <dc:creator>Dell</dc:creator>
  <cp:lastModifiedBy>Dell</cp:lastModifiedBy>
  <cp:revision>5</cp:revision>
  <dcterms:created xsi:type="dcterms:W3CDTF">2024-09-24T09:40:18Z</dcterms:created>
  <dcterms:modified xsi:type="dcterms:W3CDTF">2024-10-01T08:13:22Z</dcterms:modified>
</cp:coreProperties>
</file>