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9" r:id="rId4"/>
    <p:sldId id="258" r:id="rId5"/>
    <p:sldId id="259" r:id="rId6"/>
    <p:sldId id="262" r:id="rId7"/>
    <p:sldId id="263" r:id="rId8"/>
    <p:sldId id="260" r:id="rId9"/>
    <p:sldId id="270" r:id="rId10"/>
    <p:sldId id="261" r:id="rId11"/>
    <p:sldId id="264" r:id="rId12"/>
    <p:sldId id="265" r:id="rId13"/>
    <p:sldId id="266" r:id="rId14"/>
    <p:sldId id="271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644D-BD65-4B1D-B22D-74C3119A62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928-8744-4DB2-8075-CCAB5417CB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644D-BD65-4B1D-B22D-74C3119A62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928-8744-4DB2-8075-CCAB5417C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644D-BD65-4B1D-B22D-74C3119A62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928-8744-4DB2-8075-CCAB5417C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644D-BD65-4B1D-B22D-74C3119A62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928-8744-4DB2-8075-CCAB5417C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644D-BD65-4B1D-B22D-74C3119A62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46B7928-8744-4DB2-8075-CCAB5417CB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644D-BD65-4B1D-B22D-74C3119A62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928-8744-4DB2-8075-CCAB5417C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644D-BD65-4B1D-B22D-74C3119A62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928-8744-4DB2-8075-CCAB5417C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644D-BD65-4B1D-B22D-74C3119A62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928-8744-4DB2-8075-CCAB5417C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644D-BD65-4B1D-B22D-74C3119A62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928-8744-4DB2-8075-CCAB5417C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644D-BD65-4B1D-B22D-74C3119A62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928-8744-4DB2-8075-CCAB5417C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644D-BD65-4B1D-B22D-74C3119A62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928-8744-4DB2-8075-CCAB5417C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250644D-BD65-4B1D-B22D-74C3119A62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46B7928-8744-4DB2-8075-CCAB5417CB3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kriz/cifar.html" TargetMode="External"/><Relationship Id="rId2" Type="http://schemas.openxmlformats.org/officeDocument/2006/relationships/hyperlink" Target="http://www.ai.rug.nl/~mwiering/ObjectRecognition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 RECOGNITION IN ARTIFICIAL INTELLIGENCE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BHARGAVI MADHUNALA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81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Sliding windows play an integral role in object </a:t>
            </a:r>
            <a:r>
              <a:rPr lang="en-US" dirty="0" smtClean="0"/>
              <a:t>classification, as </a:t>
            </a:r>
            <a:r>
              <a:rPr lang="en-US" dirty="0"/>
              <a:t>they allow us to localize exactly where in an image an object resides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5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By combining a sliding window </a:t>
            </a:r>
            <a:r>
              <a:rPr lang="en-US" sz="3600" dirty="0" smtClean="0"/>
              <a:t>with an </a:t>
            </a:r>
            <a:r>
              <a:rPr lang="en-US" sz="3600" dirty="0"/>
              <a:t>image pyramid we are able to localize and detect objects in images </a:t>
            </a:r>
            <a:r>
              <a:rPr lang="en-US" sz="3600" dirty="0" smtClean="0"/>
              <a:t>at multiple </a:t>
            </a:r>
            <a:r>
              <a:rPr lang="en-US" sz="3600" dirty="0"/>
              <a:t>scales and locations.</a:t>
            </a:r>
          </a:p>
        </p:txBody>
      </p:sp>
    </p:spTree>
    <p:extLst>
      <p:ext uri="{BB962C8B-B14F-4D97-AF65-F5344CB8AC3E}">
        <p14:creationId xmlns:p14="http://schemas.microsoft.com/office/powerpoint/2010/main" val="32884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Defaults using Sliding Window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image is substantially </a:t>
            </a:r>
            <a:r>
              <a:rPr lang="en-US" dirty="0" smtClean="0"/>
              <a:t>larger than </a:t>
            </a:r>
            <a:r>
              <a:rPr lang="en-US" dirty="0"/>
              <a:t>your 64128 window, then you should apply an image pyramid.</a:t>
            </a:r>
          </a:p>
        </p:txBody>
      </p:sp>
    </p:spTree>
    <p:extLst>
      <p:ext uri="{BB962C8B-B14F-4D97-AF65-F5344CB8AC3E}">
        <p14:creationId xmlns:p14="http://schemas.microsoft.com/office/powerpoint/2010/main" val="279283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Problems using Sliding Window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using sliding we need to use </a:t>
            </a:r>
            <a:r>
              <a:rPr lang="en-US" dirty="0" err="1" smtClean="0"/>
              <a:t>openCV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open CV will give compatibility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3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OpenCV</a:t>
            </a:r>
            <a:r>
              <a:rPr lang="en-US" dirty="0"/>
              <a:t> (Open Source Computer Vision) is a library of programming functions mainly aimed at real-time computer vision.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1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"/>
            <a:ext cx="75438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4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http://www.ai.rug.nl/~mwiering/ObjectRecognition.pdf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https://www.cs.toronto.edu/~kriz/cifar.html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9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Recognition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object recognition?</a:t>
            </a:r>
          </a:p>
          <a:p>
            <a:pPr marL="0" indent="0">
              <a:buNone/>
            </a:pPr>
            <a:r>
              <a:rPr lang="en-US" b="1" dirty="0" smtClean="0"/>
              <a:t>	Object </a:t>
            </a:r>
            <a:r>
              <a:rPr lang="en-US" b="1" dirty="0"/>
              <a:t>recognition</a:t>
            </a:r>
            <a:r>
              <a:rPr lang="en-US" dirty="0"/>
              <a:t> is the area of </a:t>
            </a:r>
            <a:r>
              <a:rPr lang="en-US" b="1" dirty="0"/>
              <a:t>artificial intelligence</a:t>
            </a:r>
            <a:r>
              <a:rPr lang="en-US" dirty="0"/>
              <a:t>(</a:t>
            </a:r>
            <a:r>
              <a:rPr lang="en-US" b="1" dirty="0"/>
              <a:t>AI</a:t>
            </a:r>
            <a:r>
              <a:rPr lang="en-US" dirty="0"/>
              <a:t>) concerned with the abilities of robots and other </a:t>
            </a:r>
            <a:r>
              <a:rPr lang="en-US" b="1" dirty="0"/>
              <a:t>AI</a:t>
            </a:r>
            <a:r>
              <a:rPr lang="en-US" dirty="0"/>
              <a:t> implementations to recognize various things and entities.</a:t>
            </a:r>
          </a:p>
        </p:txBody>
      </p:sp>
    </p:spTree>
    <p:extLst>
      <p:ext uri="{BB962C8B-B14F-4D97-AF65-F5344CB8AC3E}">
        <p14:creationId xmlns:p14="http://schemas.microsoft.com/office/powerpoint/2010/main" val="39205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tensorflow.org/versions/r0.12/images/AlexClassif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313829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12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 main arguments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</a:p>
          <a:p>
            <a:r>
              <a:rPr lang="en-US" dirty="0" smtClean="0"/>
              <a:t>Size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2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problems in object recognition are:</a:t>
            </a:r>
          </a:p>
          <a:p>
            <a:r>
              <a:rPr lang="en-US" dirty="0" smtClean="0"/>
              <a:t>1. translation</a:t>
            </a:r>
          </a:p>
          <a:p>
            <a:r>
              <a:rPr lang="en-US" dirty="0" smtClean="0"/>
              <a:t>2. Multiple objects</a:t>
            </a:r>
          </a:p>
        </p:txBody>
      </p:sp>
    </p:spTree>
    <p:extLst>
      <p:ext uri="{BB962C8B-B14F-4D97-AF65-F5344CB8AC3E}">
        <p14:creationId xmlns:p14="http://schemas.microsoft.com/office/powerpoint/2010/main" val="395026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Translation: Object appearing in a different place in the image. </a:t>
            </a:r>
          </a:p>
          <a:p>
            <a:r>
              <a:rPr lang="en-US" dirty="0" smtClean="0"/>
              <a:t>Multiple objects: Two objects are touching or overlapping, possibly letting them be identified as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8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9154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8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Pixel size : </a:t>
            </a:r>
            <a:r>
              <a:rPr lang="en-US" dirty="0"/>
              <a:t>32x32 </a:t>
            </a:r>
          </a:p>
          <a:p>
            <a:r>
              <a:rPr lang="en-US" dirty="0" smtClean="0"/>
              <a:t>Uses logical regression.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4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Keras is a high-level neural networks library, written in Python and capable of running on top of either </a:t>
            </a:r>
            <a:r>
              <a:rPr lang="en-US" dirty="0" smtClean="0"/>
              <a:t>TensorFlow.</a:t>
            </a:r>
          </a:p>
          <a:p>
            <a:r>
              <a:rPr lang="en-US" b="1" dirty="0"/>
              <a:t>TensorFlow</a:t>
            </a:r>
            <a:r>
              <a:rPr lang="en-US" dirty="0"/>
              <a:t> is an open source software library for machine learning in various kinds of perceptual and language understanding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27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374</TotalTime>
  <Words>205</Words>
  <Application>Microsoft Office PowerPoint</Application>
  <PresentationFormat>On-screen Show (4:3)</PresentationFormat>
  <Paragraphs>34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OBJECT RECOGNITION IN ARTIFICIAL INTELLIGENCE</vt:lpstr>
      <vt:lpstr>Object Recognition</vt:lpstr>
      <vt:lpstr>PowerPoint Presentation</vt:lpstr>
      <vt:lpstr>Two main arguments</vt:lpstr>
      <vt:lpstr>Difficulties</vt:lpstr>
      <vt:lpstr>Cont.…</vt:lpstr>
      <vt:lpstr>PowerPoint Presentation</vt:lpstr>
      <vt:lpstr>Dataset</vt:lpstr>
      <vt:lpstr>Keras</vt:lpstr>
      <vt:lpstr>Sliding window</vt:lpstr>
      <vt:lpstr>PowerPoint Presentation</vt:lpstr>
      <vt:lpstr>Defaults using Sliding Window</vt:lpstr>
      <vt:lpstr>Problems using Sliding Window</vt:lpstr>
      <vt:lpstr>Open CV</vt:lpstr>
      <vt:lpstr>PowerPoint Presentation</vt:lpstr>
      <vt:lpstr>References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IDENTICATION</dc:title>
  <dc:creator>bhargavi madhunala</dc:creator>
  <cp:lastModifiedBy>bhargavi madhunala</cp:lastModifiedBy>
  <cp:revision>19</cp:revision>
  <dcterms:created xsi:type="dcterms:W3CDTF">2016-12-05T23:35:31Z</dcterms:created>
  <dcterms:modified xsi:type="dcterms:W3CDTF">2016-12-08T16:38:01Z</dcterms:modified>
</cp:coreProperties>
</file>