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28" r:id="rId5"/>
    <p:sldMasterId id="2147483729" r:id="rId6"/>
    <p:sldMasterId id="214748373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955840-F5FA-4813-BC62-4B6C3A756097}">
  <a:tblStyle styleId="{28955840-F5FA-4813-BC62-4B6C3A75609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bb7655b99_2_4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8" name="Google Shape;1028;gdbb7655b99_2_4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029" name="Google Shape;1029;gdbb7655b99_2_40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72000" spcFirstLastPara="1" rIns="7200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dbb7655cee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6" name="Google Shape;1126;gdbb7655cee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gdbb7655cee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72000" spcFirstLastPara="1" rIns="7200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dbb7655cee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5" name="Google Shape;1135;gdbb7655cee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gdbb7655cee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72000" spcFirstLastPara="1" rIns="7200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efe78d31f_6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gdefe78d31f_6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dbb7655cee_2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gdbb7655cee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defe78d31f_6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gdefe78d31f_6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defe78d31f_6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2" name="Google Shape;1172;gdefe78d31f_6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gdefe78d31f_6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72000" spcFirstLastPara="1" rIns="7200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dbb7655cee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gdbb7655cee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b7655cee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2" name="Google Shape;1192;gdbb7655cee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gdbb7655cee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72000" spcFirstLastPara="1" rIns="7200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defe78d31f_6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2" name="Google Shape;1202;gdefe78d31f_6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gdefe78d31f_6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72000" spcFirstLastPara="1" rIns="7200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dbb7655cee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1" name="Google Shape;1211;gdbb7655cee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gdbb7655cee_0_1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72000" spcFirstLastPara="1" rIns="7200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dbb7655b99_2_411:notes"/>
          <p:cNvSpPr/>
          <p:nvPr>
            <p:ph idx="2" type="sldImg"/>
          </p:nvPr>
        </p:nvSpPr>
        <p:spPr>
          <a:xfrm>
            <a:off x="358775" y="431800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7" name="Google Shape;1037;gdbb7655b99_2_4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dbb7655cee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1" name="Google Shape;1221;gdbb7655cee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gdbb7655cee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72000" spcFirstLastPara="1" rIns="7200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defe78d31f_6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1" name="Google Shape;1231;gdefe78d31f_6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gdefe78d31f_6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72000" spcFirstLastPara="1" rIns="7200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defe78d31f_6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1" name="Google Shape;1241;gdefe78d31f_6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gdefe78d31f_6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72000" spcFirstLastPara="1" rIns="7200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dbb7655cee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0" name="Google Shape;1250;gdbb7655cee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gdbb7655cee_0_1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72000" spcFirstLastPara="1" rIns="7200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defe78d31f_6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9" name="Google Shape;1259;gdefe78d31f_6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gdefe78d31f_6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72000" spcFirstLastPara="1" rIns="7200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dbb7655cee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gdbb7655cee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dbb7655cee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gdbb7655cee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dbb7655cee_0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7" name="Google Shape;1287;gdbb7655cee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gdbb7655cee_0_1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72000" spcFirstLastPara="1" rIns="7200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dbb7655cee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gdbb7655cee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dbb7655cee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9" name="Google Shape;1309;gdbb7655cee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gdbb7655cee_0_1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72000" spcFirstLastPara="1" rIns="7200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dbb7655cee_0_2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gdbb7655cee_0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defe78d31f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8" name="Google Shape;1318;gdefe78d31f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gdefe78d31f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72000" spcFirstLastPara="1" rIns="7200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dbb7655cee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gdbb7655cee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defe78d31f_6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gdefe78d31f_6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dbb7655cee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8" name="Google Shape;1348;gdbb7655cee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gdbb7655cee_0_1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72000" spcFirstLastPara="1" rIns="7200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dbb7655cee_0_2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7" name="Google Shape;1357;gdbb7655cee_0_2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gdbb7655cee_0_2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72000" spcFirstLastPara="1" rIns="7200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dbb7655cee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0" name="Google Shape;1060;gdbb7655cee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gdbb7655cee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72000" spcFirstLastPara="1" rIns="7200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defe78d31f_6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9" name="Google Shape;1069;gdefe78d31f_6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gdefe78d31f_6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72000" spcFirstLastPara="1" rIns="7200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dbb7655b99_2_4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gdbb7655b99_2_4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dbb7655cee_12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gdbb7655cee_1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dee686abb1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gdee686abb1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dbb7655cee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gdbb7655cee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5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4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6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: Kurz" showMasterSp="0">
  <p:cSld name="Titel: Kurz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02447" y="1896751"/>
            <a:ext cx="1984758" cy="5397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ller, Zeichnung, Schild enthält.&#10;&#10;Automatisch generierte Beschreibung" id="163" name="Google Shape;1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2447" y="2936292"/>
            <a:ext cx="1984758" cy="31045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4"/>
          <p:cNvSpPr/>
          <p:nvPr>
            <p:ph idx="2" type="pic"/>
          </p:nvPr>
        </p:nvSpPr>
        <p:spPr>
          <a:xfrm>
            <a:off x="0" y="0"/>
            <a:ext cx="60966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0" y="0"/>
            <a:ext cx="60966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14"/>
          <p:cNvSpPr txBox="1"/>
          <p:nvPr>
            <p:ph type="title"/>
          </p:nvPr>
        </p:nvSpPr>
        <p:spPr>
          <a:xfrm>
            <a:off x="656744" y="1964250"/>
            <a:ext cx="50328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67" name="Google Shape;167;p14"/>
          <p:cNvGrpSpPr/>
          <p:nvPr/>
        </p:nvGrpSpPr>
        <p:grpSpPr>
          <a:xfrm>
            <a:off x="9145190" y="0"/>
            <a:ext cx="2125894" cy="812140"/>
            <a:chOff x="12190411" y="441323"/>
            <a:chExt cx="2833787" cy="1082572"/>
          </a:xfrm>
        </p:grpSpPr>
        <p:sp>
          <p:nvSpPr>
            <p:cNvPr id="168" name="Google Shape;168;p14"/>
            <p:cNvSpPr/>
            <p:nvPr/>
          </p:nvSpPr>
          <p:spPr>
            <a:xfrm>
              <a:off x="12190412" y="441323"/>
              <a:ext cx="2833786" cy="10795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486125" spcFirstLastPara="1" rIns="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Gradient over image</a:t>
              </a:r>
              <a:b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can be shown/hidden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Click on area with gradient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over menu "Start“ 🡪 tab "Edit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"Mark“ 🡪 "Selection range”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layer "Layer" deactivate symbol "eye”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select layer "Image" to change the motive </a:t>
              </a:r>
              <a:endPara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 sz="11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: Kurz mit Subline" showMasterSp="0">
  <p:cSld name="Titel: Kurz mit Subline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02447" y="1896751"/>
            <a:ext cx="1984758" cy="5397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ller, Zeichnung, Schild enthält.&#10;&#10;Automatisch generierte Beschreibung" id="172" name="Google Shape;1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2447" y="2936292"/>
            <a:ext cx="1984758" cy="31045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5"/>
          <p:cNvSpPr/>
          <p:nvPr>
            <p:ph idx="2" type="pic"/>
          </p:nvPr>
        </p:nvSpPr>
        <p:spPr>
          <a:xfrm>
            <a:off x="0" y="0"/>
            <a:ext cx="60966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15"/>
          <p:cNvSpPr txBox="1"/>
          <p:nvPr>
            <p:ph idx="1" type="body"/>
          </p:nvPr>
        </p:nvSpPr>
        <p:spPr>
          <a:xfrm>
            <a:off x="0" y="0"/>
            <a:ext cx="60966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type="title"/>
          </p:nvPr>
        </p:nvSpPr>
        <p:spPr>
          <a:xfrm>
            <a:off x="656744" y="1047600"/>
            <a:ext cx="50328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idx="3" type="body"/>
          </p:nvPr>
        </p:nvSpPr>
        <p:spPr>
          <a:xfrm>
            <a:off x="656837" y="2396250"/>
            <a:ext cx="5032707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4" type="body"/>
          </p:nvPr>
        </p:nvSpPr>
        <p:spPr>
          <a:xfrm>
            <a:off x="656837" y="3071250"/>
            <a:ext cx="5032707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178" name="Google Shape;178;p15"/>
          <p:cNvGrpSpPr/>
          <p:nvPr/>
        </p:nvGrpSpPr>
        <p:grpSpPr>
          <a:xfrm>
            <a:off x="9145190" y="0"/>
            <a:ext cx="2125894" cy="812140"/>
            <a:chOff x="12190411" y="441323"/>
            <a:chExt cx="2833787" cy="1082572"/>
          </a:xfrm>
        </p:grpSpPr>
        <p:sp>
          <p:nvSpPr>
            <p:cNvPr id="179" name="Google Shape;179;p15"/>
            <p:cNvSpPr/>
            <p:nvPr/>
          </p:nvSpPr>
          <p:spPr>
            <a:xfrm>
              <a:off x="12190412" y="441323"/>
              <a:ext cx="2833786" cy="10795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486125" spcFirstLastPara="1" rIns="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Gradient over image</a:t>
              </a:r>
              <a:b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can be shown/hidden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Click on area with gradient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over menu "Start“ 🡪 tab "Edit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"Mark“ 🡪 "Selection range”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layer "Layer" deactivate symbol "eye”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select layer "Image" to change the motive </a:t>
              </a:r>
              <a:endPara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 sz="11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: Lang" showMasterSp="0">
  <p:cSld name="Titel: Lang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6298" y="4754700"/>
            <a:ext cx="1072040" cy="2915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ller, Zeichnung, Schild enthält.&#10;&#10;Automatisch generierte Beschreibung" id="183" name="Google Shape;1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8317" y="4812955"/>
            <a:ext cx="1117945" cy="17487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>
            <p:ph idx="2" type="pic"/>
          </p:nvPr>
        </p:nvSpPr>
        <p:spPr>
          <a:xfrm>
            <a:off x="0" y="0"/>
            <a:ext cx="9144000" cy="4657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16"/>
          <p:cNvSpPr txBox="1"/>
          <p:nvPr>
            <p:ph idx="1" type="body"/>
          </p:nvPr>
        </p:nvSpPr>
        <p:spPr>
          <a:xfrm>
            <a:off x="-1" y="0"/>
            <a:ext cx="9143999" cy="4657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16"/>
          <p:cNvSpPr txBox="1"/>
          <p:nvPr>
            <p:ph type="title"/>
          </p:nvPr>
        </p:nvSpPr>
        <p:spPr>
          <a:xfrm>
            <a:off x="656744" y="1964250"/>
            <a:ext cx="7830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87" name="Google Shape;187;p16"/>
          <p:cNvGrpSpPr/>
          <p:nvPr/>
        </p:nvGrpSpPr>
        <p:grpSpPr>
          <a:xfrm>
            <a:off x="9145190" y="0"/>
            <a:ext cx="2125894" cy="812140"/>
            <a:chOff x="12190411" y="441323"/>
            <a:chExt cx="2833787" cy="1082572"/>
          </a:xfrm>
        </p:grpSpPr>
        <p:sp>
          <p:nvSpPr>
            <p:cNvPr id="188" name="Google Shape;188;p16"/>
            <p:cNvSpPr/>
            <p:nvPr/>
          </p:nvSpPr>
          <p:spPr>
            <a:xfrm>
              <a:off x="12190412" y="441323"/>
              <a:ext cx="2833786" cy="10795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486125" spcFirstLastPara="1" rIns="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Gradient over image</a:t>
              </a:r>
              <a:b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can be shown/hidden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Click on area with gradient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over menu "Start“ 🡪 tab "Edit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"Mark“ 🡪 "Selection range”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layer "Layer" deactivate symbol "eye”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select layer "Image" to change the motive </a:t>
              </a:r>
              <a:endPara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 sz="11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: Lang mit Subline" showMasterSp="0">
  <p:cSld name="Titel: Lang mit Sublin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6298" y="4754700"/>
            <a:ext cx="1072040" cy="2915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ller, Zeichnung, Schild enthält.&#10;&#10;Automatisch generierte Beschreibung" id="192" name="Google Shape;1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8317" y="4812955"/>
            <a:ext cx="1117945" cy="17487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/>
          <p:nvPr>
            <p:ph idx="2" type="pic"/>
          </p:nvPr>
        </p:nvSpPr>
        <p:spPr>
          <a:xfrm>
            <a:off x="0" y="0"/>
            <a:ext cx="9144000" cy="4657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17"/>
          <p:cNvSpPr txBox="1"/>
          <p:nvPr>
            <p:ph idx="1" type="body"/>
          </p:nvPr>
        </p:nvSpPr>
        <p:spPr>
          <a:xfrm>
            <a:off x="-1" y="0"/>
            <a:ext cx="9143999" cy="4657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5" name="Google Shape;195;p17"/>
          <p:cNvSpPr txBox="1"/>
          <p:nvPr>
            <p:ph type="title"/>
          </p:nvPr>
        </p:nvSpPr>
        <p:spPr>
          <a:xfrm>
            <a:off x="656744" y="1047600"/>
            <a:ext cx="7830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17"/>
          <p:cNvSpPr txBox="1"/>
          <p:nvPr>
            <p:ph idx="3" type="body"/>
          </p:nvPr>
        </p:nvSpPr>
        <p:spPr>
          <a:xfrm>
            <a:off x="656837" y="2396250"/>
            <a:ext cx="7830328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17"/>
          <p:cNvSpPr txBox="1"/>
          <p:nvPr>
            <p:ph idx="4" type="body"/>
          </p:nvPr>
        </p:nvSpPr>
        <p:spPr>
          <a:xfrm>
            <a:off x="656837" y="3071250"/>
            <a:ext cx="7830328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198" name="Google Shape;198;p17"/>
          <p:cNvGrpSpPr/>
          <p:nvPr/>
        </p:nvGrpSpPr>
        <p:grpSpPr>
          <a:xfrm>
            <a:off x="9145190" y="0"/>
            <a:ext cx="2125894" cy="812140"/>
            <a:chOff x="12190411" y="441323"/>
            <a:chExt cx="2833787" cy="1082572"/>
          </a:xfrm>
        </p:grpSpPr>
        <p:sp>
          <p:nvSpPr>
            <p:cNvPr id="199" name="Google Shape;199;p17"/>
            <p:cNvSpPr/>
            <p:nvPr/>
          </p:nvSpPr>
          <p:spPr>
            <a:xfrm>
              <a:off x="12190412" y="441323"/>
              <a:ext cx="2833786" cy="10795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486125" spcFirstLastPara="1" rIns="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Gradient over image</a:t>
              </a:r>
              <a:b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can be shown/hidden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Click on area with gradient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over menu "Start“ 🡪 tab "Edit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"Mark“ 🡪 "Selection range”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layer "Layer" deactivate symbol "eye”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select layer "Image" to change the motive </a:t>
              </a:r>
              <a:endPara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 sz="11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liederung">
  <p:cSld name="Gliederung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/>
          <p:nvPr>
            <p:ph idx="2" type="pic"/>
          </p:nvPr>
        </p:nvSpPr>
        <p:spPr>
          <a:xfrm>
            <a:off x="6095700" y="0"/>
            <a:ext cx="30483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6095700" y="0"/>
            <a:ext cx="30483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4" name="Google Shape;204;p18"/>
          <p:cNvSpPr/>
          <p:nvPr>
            <p:ph idx="3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18"/>
          <p:cNvSpPr/>
          <p:nvPr>
            <p:ph idx="4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18"/>
          <p:cNvSpPr txBox="1"/>
          <p:nvPr>
            <p:ph type="title"/>
          </p:nvPr>
        </p:nvSpPr>
        <p:spPr>
          <a:xfrm>
            <a:off x="995646" y="1133999"/>
            <a:ext cx="4695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  <a:defRPr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18"/>
          <p:cNvSpPr txBox="1"/>
          <p:nvPr>
            <p:ph idx="5" type="body"/>
          </p:nvPr>
        </p:nvSpPr>
        <p:spPr>
          <a:xfrm>
            <a:off x="995646" y="2167128"/>
            <a:ext cx="46953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AutoNum type="arabicPeriod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AutoNum type="arabicPeriod"/>
              <a:defRPr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8" name="Google Shape;208;p18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18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Bild links">
  <p:cSld name="Text + Bild link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>
            <p:ph idx="2" type="pic"/>
          </p:nvPr>
        </p:nvSpPr>
        <p:spPr>
          <a:xfrm>
            <a:off x="0" y="0"/>
            <a:ext cx="3047651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0" y="0"/>
            <a:ext cx="3048697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79C7D">
                  <a:alpha val="80000"/>
                </a:srgbClr>
              </a:gs>
              <a:gs pos="100000">
                <a:srgbClr val="179C7D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3" name="Google Shape;213;p19"/>
          <p:cNvSpPr txBox="1"/>
          <p:nvPr>
            <p:ph type="title"/>
          </p:nvPr>
        </p:nvSpPr>
        <p:spPr>
          <a:xfrm>
            <a:off x="3452041" y="324000"/>
            <a:ext cx="52866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4" name="Google Shape;214;p19"/>
          <p:cNvSpPr txBox="1"/>
          <p:nvPr>
            <p:ph idx="3" type="body"/>
          </p:nvPr>
        </p:nvSpPr>
        <p:spPr>
          <a:xfrm>
            <a:off x="3452041" y="621000"/>
            <a:ext cx="52866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5" name="Google Shape;215;p19"/>
          <p:cNvSpPr txBox="1"/>
          <p:nvPr>
            <p:ph idx="4" type="body"/>
          </p:nvPr>
        </p:nvSpPr>
        <p:spPr>
          <a:xfrm>
            <a:off x="3450880" y="1134000"/>
            <a:ext cx="5287762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AutoNum type="arabicPeriod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AutoNum type="arabicPeriod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AutoNum type="arabicPeriod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6" name="Google Shape;216;p19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19"/>
          <p:cNvSpPr txBox="1"/>
          <p:nvPr>
            <p:ph idx="5" type="body"/>
          </p:nvPr>
        </p:nvSpPr>
        <p:spPr>
          <a:xfrm>
            <a:off x="706095" y="4819500"/>
            <a:ext cx="5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8" name="Google Shape;218;p19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">
  <p:cSld name="Kapitel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/>
          <p:nvPr>
            <p:ph idx="2" type="pic"/>
          </p:nvPr>
        </p:nvSpPr>
        <p:spPr>
          <a:xfrm>
            <a:off x="6095700" y="0"/>
            <a:ext cx="30483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20"/>
          <p:cNvSpPr txBox="1"/>
          <p:nvPr>
            <p:ph idx="1" type="body"/>
          </p:nvPr>
        </p:nvSpPr>
        <p:spPr>
          <a:xfrm>
            <a:off x="6095700" y="0"/>
            <a:ext cx="30483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2" name="Google Shape;222;p20"/>
          <p:cNvSpPr/>
          <p:nvPr>
            <p:ph idx="3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20"/>
          <p:cNvSpPr/>
          <p:nvPr>
            <p:ph idx="4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20"/>
          <p:cNvSpPr txBox="1"/>
          <p:nvPr>
            <p:ph type="title"/>
          </p:nvPr>
        </p:nvSpPr>
        <p:spPr>
          <a:xfrm>
            <a:off x="1697647" y="1896750"/>
            <a:ext cx="39933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  <a:defRPr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5" name="Google Shape;225;p20"/>
          <p:cNvSpPr txBox="1"/>
          <p:nvPr>
            <p:ph idx="5" type="body"/>
          </p:nvPr>
        </p:nvSpPr>
        <p:spPr>
          <a:xfrm>
            <a:off x="6096000" y="1896750"/>
            <a:ext cx="1350175" cy="13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1" sz="5400">
                <a:solidFill>
                  <a:schemeClr val="lt1"/>
                </a:solidFill>
              </a:defRPr>
            </a:lvl1pPr>
            <a:lvl2pPr indent="-571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5400"/>
              <a:buChar char="▪"/>
              <a:defRPr sz="5400"/>
            </a:lvl2pPr>
            <a:lvl3pPr indent="-571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5400"/>
              <a:buChar char="▪"/>
              <a:defRPr sz="5400"/>
            </a:lvl3pPr>
            <a:lvl4pPr indent="-571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5400"/>
              <a:buChar char="▪"/>
              <a:defRPr sz="5400"/>
            </a:lvl4pPr>
            <a:lvl5pPr indent="-571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5400"/>
              <a:buChar char="▪"/>
              <a:defRPr sz="5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6" name="Google Shape;226;p20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20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1-spaltig ">
  <p:cSld name="Text 1-spaltig 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1" name="Google Shape;231;p21"/>
          <p:cNvSpPr txBox="1"/>
          <p:nvPr>
            <p:ph idx="2" type="body"/>
          </p:nvPr>
        </p:nvSpPr>
        <p:spPr>
          <a:xfrm>
            <a:off x="405053" y="1133475"/>
            <a:ext cx="83322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2" name="Google Shape;232;p21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3" name="Google Shape;233;p21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2-spaltig ">
  <p:cSld name="Text 2-spaltig 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7" name="Google Shape;237;p22"/>
          <p:cNvSpPr txBox="1"/>
          <p:nvPr>
            <p:ph idx="2" type="body"/>
          </p:nvPr>
        </p:nvSpPr>
        <p:spPr>
          <a:xfrm>
            <a:off x="405053" y="1133475"/>
            <a:ext cx="40635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8" name="Google Shape;238;p22"/>
          <p:cNvSpPr txBox="1"/>
          <p:nvPr>
            <p:ph idx="3" type="body"/>
          </p:nvPr>
        </p:nvSpPr>
        <p:spPr>
          <a:xfrm>
            <a:off x="4674837" y="1133475"/>
            <a:ext cx="40635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3-spaltig ">
  <p:cSld name="Text 3-spaltig 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3" name="Google Shape;243;p23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2" type="body"/>
          </p:nvPr>
        </p:nvSpPr>
        <p:spPr>
          <a:xfrm>
            <a:off x="405053" y="1134000"/>
            <a:ext cx="26406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3" type="body"/>
          </p:nvPr>
        </p:nvSpPr>
        <p:spPr>
          <a:xfrm>
            <a:off x="3251519" y="1134000"/>
            <a:ext cx="26406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4" type="body"/>
          </p:nvPr>
        </p:nvSpPr>
        <p:spPr>
          <a:xfrm>
            <a:off x="6097376" y="1134000"/>
            <a:ext cx="26406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Bild rechts">
  <p:cSld name="Text + Bild rechts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/>
          <p:nvPr>
            <p:ph idx="2" type="pic"/>
          </p:nvPr>
        </p:nvSpPr>
        <p:spPr>
          <a:xfrm>
            <a:off x="6095700" y="0"/>
            <a:ext cx="30483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24"/>
          <p:cNvSpPr txBox="1"/>
          <p:nvPr>
            <p:ph idx="1" type="body"/>
          </p:nvPr>
        </p:nvSpPr>
        <p:spPr>
          <a:xfrm>
            <a:off x="6095700" y="0"/>
            <a:ext cx="30483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2" name="Google Shape;252;p24"/>
          <p:cNvSpPr/>
          <p:nvPr>
            <p:ph idx="3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24"/>
          <p:cNvSpPr/>
          <p:nvPr>
            <p:ph idx="4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24"/>
          <p:cNvSpPr txBox="1"/>
          <p:nvPr>
            <p:ph type="title"/>
          </p:nvPr>
        </p:nvSpPr>
        <p:spPr>
          <a:xfrm>
            <a:off x="405357" y="324000"/>
            <a:ext cx="52866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5" name="Google Shape;255;p24"/>
          <p:cNvSpPr txBox="1"/>
          <p:nvPr>
            <p:ph idx="5" type="body"/>
          </p:nvPr>
        </p:nvSpPr>
        <p:spPr>
          <a:xfrm>
            <a:off x="405053" y="621000"/>
            <a:ext cx="52866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6" name="Google Shape;256;p24"/>
          <p:cNvSpPr txBox="1"/>
          <p:nvPr>
            <p:ph idx="6" type="body"/>
          </p:nvPr>
        </p:nvSpPr>
        <p:spPr>
          <a:xfrm>
            <a:off x="405053" y="1133475"/>
            <a:ext cx="52866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7" name="Google Shape;257;p24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8" name="Google Shape;258;p24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2-spaltig + Bild rechts ">
  <p:cSld name="Text 2-spaltig + Bild rechts 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/>
          <p:nvPr>
            <p:ph idx="2" type="pic"/>
          </p:nvPr>
        </p:nvSpPr>
        <p:spPr>
          <a:xfrm>
            <a:off x="6095700" y="0"/>
            <a:ext cx="3048300" cy="4657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Google Shape;261;p25"/>
          <p:cNvSpPr txBox="1"/>
          <p:nvPr>
            <p:ph idx="1" type="body"/>
          </p:nvPr>
        </p:nvSpPr>
        <p:spPr>
          <a:xfrm>
            <a:off x="6095700" y="0"/>
            <a:ext cx="3048300" cy="4657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2" name="Google Shape;262;p25"/>
          <p:cNvSpPr txBox="1"/>
          <p:nvPr>
            <p:ph type="title"/>
          </p:nvPr>
        </p:nvSpPr>
        <p:spPr>
          <a:xfrm>
            <a:off x="405357" y="324000"/>
            <a:ext cx="5486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3" name="Google Shape;263;p25"/>
          <p:cNvSpPr txBox="1"/>
          <p:nvPr>
            <p:ph idx="3" type="body"/>
          </p:nvPr>
        </p:nvSpPr>
        <p:spPr>
          <a:xfrm>
            <a:off x="405053" y="621000"/>
            <a:ext cx="5486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4" name="Google Shape;264;p25"/>
          <p:cNvSpPr txBox="1"/>
          <p:nvPr>
            <p:ph idx="4" type="body"/>
          </p:nvPr>
        </p:nvSpPr>
        <p:spPr>
          <a:xfrm>
            <a:off x="405053" y="1134000"/>
            <a:ext cx="26406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5" name="Google Shape;265;p25"/>
          <p:cNvSpPr txBox="1"/>
          <p:nvPr>
            <p:ph idx="5" type="body"/>
          </p:nvPr>
        </p:nvSpPr>
        <p:spPr>
          <a:xfrm>
            <a:off x="3251519" y="1134000"/>
            <a:ext cx="26406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6" name="Google Shape;266;p25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25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Bild 3-spaltig">
  <p:cSld name="Text + Bild 3-spaltig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>
            <p:ph type="title"/>
          </p:nvPr>
        </p:nvSpPr>
        <p:spPr>
          <a:xfrm>
            <a:off x="405053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0" name="Google Shape;270;p26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1" name="Google Shape;271;p26"/>
          <p:cNvSpPr txBox="1"/>
          <p:nvPr>
            <p:ph idx="2" type="body"/>
          </p:nvPr>
        </p:nvSpPr>
        <p:spPr>
          <a:xfrm>
            <a:off x="0" y="2894400"/>
            <a:ext cx="3045600" cy="17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05000" spcFirstLastPara="1" rIns="405000" wrap="square" tIns="2700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2" name="Google Shape;272;p26"/>
          <p:cNvSpPr txBox="1"/>
          <p:nvPr>
            <p:ph idx="3" type="body"/>
          </p:nvPr>
        </p:nvSpPr>
        <p:spPr>
          <a:xfrm>
            <a:off x="3048993" y="2894400"/>
            <a:ext cx="3045600" cy="17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05000" spcFirstLastPara="1" rIns="405000" wrap="square" tIns="2700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3" name="Google Shape;273;p26"/>
          <p:cNvSpPr txBox="1"/>
          <p:nvPr>
            <p:ph idx="4" type="body"/>
          </p:nvPr>
        </p:nvSpPr>
        <p:spPr>
          <a:xfrm>
            <a:off x="6089630" y="2895751"/>
            <a:ext cx="3045600" cy="17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05000" spcFirstLastPara="1" rIns="405000" wrap="square" tIns="2700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4" name="Google Shape;274;p26"/>
          <p:cNvSpPr/>
          <p:nvPr>
            <p:ph idx="5" type="pic"/>
          </p:nvPr>
        </p:nvSpPr>
        <p:spPr>
          <a:xfrm>
            <a:off x="-1" y="1134000"/>
            <a:ext cx="3048300" cy="176175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5" name="Google Shape;275;p26"/>
          <p:cNvSpPr/>
          <p:nvPr>
            <p:ph idx="6" type="pic"/>
          </p:nvPr>
        </p:nvSpPr>
        <p:spPr>
          <a:xfrm>
            <a:off x="3047849" y="1134000"/>
            <a:ext cx="3048300" cy="176175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Google Shape;276;p26"/>
          <p:cNvSpPr/>
          <p:nvPr>
            <p:ph idx="7" type="pic"/>
          </p:nvPr>
        </p:nvSpPr>
        <p:spPr>
          <a:xfrm>
            <a:off x="6095700" y="1134000"/>
            <a:ext cx="3048300" cy="176175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26"/>
          <p:cNvSpPr txBox="1"/>
          <p:nvPr>
            <p:ph idx="8" type="body"/>
          </p:nvPr>
        </p:nvSpPr>
        <p:spPr>
          <a:xfrm>
            <a:off x="-1" y="1134000"/>
            <a:ext cx="3048993" cy="176175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79C7D">
                  <a:alpha val="80000"/>
                </a:srgbClr>
              </a:gs>
              <a:gs pos="100000">
                <a:srgbClr val="179C7D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8" name="Google Shape;278;p26"/>
          <p:cNvSpPr txBox="1"/>
          <p:nvPr>
            <p:ph idx="9" type="body"/>
          </p:nvPr>
        </p:nvSpPr>
        <p:spPr>
          <a:xfrm>
            <a:off x="3047849" y="1134000"/>
            <a:ext cx="3048993" cy="176175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79C7D">
                  <a:alpha val="80000"/>
                </a:srgbClr>
              </a:gs>
              <a:gs pos="100000">
                <a:srgbClr val="179C7D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9" name="Google Shape;279;p26"/>
          <p:cNvSpPr txBox="1"/>
          <p:nvPr>
            <p:ph idx="13" type="body"/>
          </p:nvPr>
        </p:nvSpPr>
        <p:spPr>
          <a:xfrm>
            <a:off x="6095700" y="1134000"/>
            <a:ext cx="3048993" cy="176175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79C7D">
                  <a:alpha val="80000"/>
                </a:srgbClr>
              </a:gs>
              <a:gs pos="100000">
                <a:srgbClr val="179C7D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0" name="Google Shape;280;p26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26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Bild 4-spaltig">
  <p:cSld name="Text + Bild 4-spaltig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type="title"/>
          </p:nvPr>
        </p:nvSpPr>
        <p:spPr>
          <a:xfrm>
            <a:off x="405053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4" name="Google Shape;284;p27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5" name="Google Shape;285;p27"/>
          <p:cNvSpPr/>
          <p:nvPr>
            <p:ph idx="2" type="pic"/>
          </p:nvPr>
        </p:nvSpPr>
        <p:spPr>
          <a:xfrm>
            <a:off x="0" y="1134000"/>
            <a:ext cx="2286900" cy="17630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27"/>
          <p:cNvSpPr/>
          <p:nvPr>
            <p:ph idx="3" type="pic"/>
          </p:nvPr>
        </p:nvSpPr>
        <p:spPr>
          <a:xfrm>
            <a:off x="4571100" y="1134000"/>
            <a:ext cx="2286900" cy="17630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" name="Google Shape;287;p27"/>
          <p:cNvSpPr/>
          <p:nvPr>
            <p:ph idx="4" type="pic"/>
          </p:nvPr>
        </p:nvSpPr>
        <p:spPr>
          <a:xfrm>
            <a:off x="2286000" y="2895750"/>
            <a:ext cx="2286900" cy="17630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" name="Google Shape;288;p27"/>
          <p:cNvSpPr/>
          <p:nvPr>
            <p:ph idx="5" type="pic"/>
          </p:nvPr>
        </p:nvSpPr>
        <p:spPr>
          <a:xfrm>
            <a:off x="6857999" y="2895750"/>
            <a:ext cx="2286900" cy="17630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" name="Google Shape;289;p27"/>
          <p:cNvSpPr txBox="1"/>
          <p:nvPr>
            <p:ph idx="6" type="body"/>
          </p:nvPr>
        </p:nvSpPr>
        <p:spPr>
          <a:xfrm>
            <a:off x="-1" y="1133999"/>
            <a:ext cx="2286001" cy="176175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79C7D">
                  <a:alpha val="80000"/>
                </a:srgbClr>
              </a:gs>
              <a:gs pos="100000">
                <a:srgbClr val="179C7D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0" name="Google Shape;290;p27"/>
          <p:cNvSpPr txBox="1"/>
          <p:nvPr>
            <p:ph idx="7" type="body"/>
          </p:nvPr>
        </p:nvSpPr>
        <p:spPr>
          <a:xfrm>
            <a:off x="2286001" y="2895750"/>
            <a:ext cx="2286001" cy="176175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79C7D">
                  <a:alpha val="80000"/>
                </a:srgbClr>
              </a:gs>
              <a:gs pos="100000">
                <a:srgbClr val="179C7D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1" name="Google Shape;291;p27"/>
          <p:cNvSpPr txBox="1"/>
          <p:nvPr>
            <p:ph idx="8" type="body"/>
          </p:nvPr>
        </p:nvSpPr>
        <p:spPr>
          <a:xfrm>
            <a:off x="4572001" y="1133999"/>
            <a:ext cx="2286000" cy="176175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79C7D">
                  <a:alpha val="80000"/>
                </a:srgbClr>
              </a:gs>
              <a:gs pos="100000">
                <a:srgbClr val="179C7D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2" name="Google Shape;292;p27"/>
          <p:cNvSpPr txBox="1"/>
          <p:nvPr>
            <p:ph idx="9" type="body"/>
          </p:nvPr>
        </p:nvSpPr>
        <p:spPr>
          <a:xfrm>
            <a:off x="6858002" y="2895750"/>
            <a:ext cx="2286000" cy="176175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79C7D">
                  <a:alpha val="80000"/>
                </a:srgbClr>
              </a:gs>
              <a:gs pos="100000">
                <a:srgbClr val="179C7D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3" name="Google Shape;293;p27"/>
          <p:cNvSpPr txBox="1"/>
          <p:nvPr>
            <p:ph idx="13" type="body"/>
          </p:nvPr>
        </p:nvSpPr>
        <p:spPr>
          <a:xfrm>
            <a:off x="2285100" y="1134000"/>
            <a:ext cx="2286900" cy="17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0" lIns="270000" spcFirstLastPara="1" rIns="270000" wrap="square" tIns="2700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4" name="Google Shape;294;p27"/>
          <p:cNvSpPr txBox="1"/>
          <p:nvPr>
            <p:ph idx="14" type="body"/>
          </p:nvPr>
        </p:nvSpPr>
        <p:spPr>
          <a:xfrm>
            <a:off x="6857101" y="1134000"/>
            <a:ext cx="2286900" cy="17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0" lIns="270000" spcFirstLastPara="1" rIns="270000" wrap="square" tIns="2700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5" name="Google Shape;295;p27"/>
          <p:cNvSpPr txBox="1"/>
          <p:nvPr>
            <p:ph idx="15" type="body"/>
          </p:nvPr>
        </p:nvSpPr>
        <p:spPr>
          <a:xfrm>
            <a:off x="0" y="2894400"/>
            <a:ext cx="2286900" cy="17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0" lIns="270000" spcFirstLastPara="1" rIns="270000" wrap="square" tIns="2700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6" name="Google Shape;296;p27"/>
          <p:cNvSpPr txBox="1"/>
          <p:nvPr>
            <p:ph idx="16" type="body"/>
          </p:nvPr>
        </p:nvSpPr>
        <p:spPr>
          <a:xfrm>
            <a:off x="4571100" y="2894400"/>
            <a:ext cx="2286900" cy="17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0" lIns="270000" spcFirstLastPara="1" rIns="270000" wrap="square" tIns="2700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7" name="Google Shape;297;p27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8" name="Google Shape;298;p27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1">
  <p:cSld name="Highlight 1">
    <p:bg>
      <p:bgPr>
        <a:solidFill>
          <a:schemeClr val="accen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/>
          <p:nvPr>
            <p:ph idx="2" type="pic"/>
          </p:nvPr>
        </p:nvSpPr>
        <p:spPr>
          <a:xfrm>
            <a:off x="3047400" y="0"/>
            <a:ext cx="60966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" name="Google Shape;301;p28"/>
          <p:cNvSpPr txBox="1"/>
          <p:nvPr>
            <p:ph idx="1" type="body"/>
          </p:nvPr>
        </p:nvSpPr>
        <p:spPr>
          <a:xfrm>
            <a:off x="3047400" y="0"/>
            <a:ext cx="60966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2" name="Google Shape;302;p28"/>
          <p:cNvSpPr/>
          <p:nvPr>
            <p:ph idx="3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28"/>
          <p:cNvSpPr/>
          <p:nvPr>
            <p:ph idx="4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" name="Google Shape;304;p28"/>
          <p:cNvSpPr txBox="1"/>
          <p:nvPr>
            <p:ph type="title"/>
          </p:nvPr>
        </p:nvSpPr>
        <p:spPr>
          <a:xfrm>
            <a:off x="405053" y="2142013"/>
            <a:ext cx="22383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5" name="Google Shape;305;p28"/>
          <p:cNvSpPr txBox="1"/>
          <p:nvPr>
            <p:ph idx="5" type="body"/>
          </p:nvPr>
        </p:nvSpPr>
        <p:spPr>
          <a:xfrm>
            <a:off x="405357" y="2635426"/>
            <a:ext cx="2238300" cy="20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6" name="Google Shape;306;p28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7" name="Google Shape;307;p28"/>
          <p:cNvSpPr txBox="1"/>
          <p:nvPr/>
        </p:nvSpPr>
        <p:spPr>
          <a:xfrm>
            <a:off x="706095" y="4819500"/>
            <a:ext cx="5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  <p:sp>
        <p:nvSpPr>
          <p:cNvPr id="308" name="Google Shape;308;p28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2">
  <p:cSld name="Highlight 2">
    <p:bg>
      <p:bgPr>
        <a:solidFill>
          <a:schemeClr val="dk2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/>
          <p:nvPr>
            <p:ph idx="2" type="pic"/>
          </p:nvPr>
        </p:nvSpPr>
        <p:spPr>
          <a:xfrm>
            <a:off x="3047400" y="0"/>
            <a:ext cx="60966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1" name="Google Shape;311;p29"/>
          <p:cNvSpPr txBox="1"/>
          <p:nvPr>
            <p:ph idx="1" type="body"/>
          </p:nvPr>
        </p:nvSpPr>
        <p:spPr>
          <a:xfrm>
            <a:off x="3047400" y="0"/>
            <a:ext cx="60966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2" name="Google Shape;312;p29"/>
          <p:cNvSpPr/>
          <p:nvPr>
            <p:ph idx="3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29"/>
          <p:cNvSpPr/>
          <p:nvPr>
            <p:ph idx="4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p29"/>
          <p:cNvSpPr txBox="1"/>
          <p:nvPr>
            <p:ph type="title"/>
          </p:nvPr>
        </p:nvSpPr>
        <p:spPr>
          <a:xfrm>
            <a:off x="405053" y="2142013"/>
            <a:ext cx="22383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5" name="Google Shape;315;p29"/>
          <p:cNvSpPr txBox="1"/>
          <p:nvPr>
            <p:ph idx="5" type="body"/>
          </p:nvPr>
        </p:nvSpPr>
        <p:spPr>
          <a:xfrm>
            <a:off x="405357" y="2635426"/>
            <a:ext cx="2238300" cy="20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6" name="Google Shape;316;p29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7" name="Google Shape;317;p29"/>
          <p:cNvSpPr txBox="1"/>
          <p:nvPr/>
        </p:nvSpPr>
        <p:spPr>
          <a:xfrm>
            <a:off x="706095" y="4819500"/>
            <a:ext cx="5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  <p:sp>
        <p:nvSpPr>
          <p:cNvPr id="318" name="Google Shape;318;p29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box farbiger Hintergrund">
  <p:cSld name="Textbox farbiger Hintergrund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1" name="Google Shape;321;p30"/>
          <p:cNvSpPr txBox="1"/>
          <p:nvPr>
            <p:ph idx="1" type="body"/>
          </p:nvPr>
        </p:nvSpPr>
        <p:spPr>
          <a:xfrm>
            <a:off x="0" y="1"/>
            <a:ext cx="4571100" cy="5143499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2" name="Google Shape;322;p30"/>
          <p:cNvSpPr txBox="1"/>
          <p:nvPr>
            <p:ph idx="3" type="body"/>
          </p:nvPr>
        </p:nvSpPr>
        <p:spPr>
          <a:xfrm>
            <a:off x="1070557" y="1071303"/>
            <a:ext cx="2430000" cy="2999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70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3" name="Google Shape;323;p30"/>
          <p:cNvSpPr/>
          <p:nvPr>
            <p:ph idx="4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4" name="Google Shape;324;p30"/>
          <p:cNvSpPr/>
          <p:nvPr>
            <p:ph idx="5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5" name="Google Shape;325;p30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6" name="Google Shape;326;p30"/>
          <p:cNvSpPr txBox="1"/>
          <p:nvPr>
            <p:ph idx="6" type="body"/>
          </p:nvPr>
        </p:nvSpPr>
        <p:spPr>
          <a:xfrm>
            <a:off x="706095" y="4819500"/>
            <a:ext cx="5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7" name="Google Shape;327;p30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box weißer Hintergrund">
  <p:cSld name="Textbox weißer Hintergrund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/>
          <p:nvPr>
            <p:ph idx="2" type="pic"/>
          </p:nvPr>
        </p:nvSpPr>
        <p:spPr>
          <a:xfrm>
            <a:off x="4572900" y="0"/>
            <a:ext cx="45711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4572900" y="1"/>
            <a:ext cx="4571100" cy="5143499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1" name="Google Shape;331;p31"/>
          <p:cNvSpPr txBox="1"/>
          <p:nvPr>
            <p:ph idx="3" type="body"/>
          </p:nvPr>
        </p:nvSpPr>
        <p:spPr>
          <a:xfrm>
            <a:off x="1070557" y="1071303"/>
            <a:ext cx="2430000" cy="2999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70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2" name="Google Shape;332;p31"/>
          <p:cNvSpPr/>
          <p:nvPr>
            <p:ph idx="4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3" name="Google Shape;333;p31"/>
          <p:cNvSpPr/>
          <p:nvPr>
            <p:ph idx="5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4" name="Google Shape;334;p31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5" name="Google Shape;335;p31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lussfolie">
  <p:cSld name="Schlussfolie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8" name="Google Shape;338;p32"/>
          <p:cNvSpPr txBox="1"/>
          <p:nvPr>
            <p:ph idx="1" type="body"/>
          </p:nvPr>
        </p:nvSpPr>
        <p:spPr>
          <a:xfrm>
            <a:off x="0" y="1"/>
            <a:ext cx="9144000" cy="5143499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9" name="Google Shape;339;p32"/>
          <p:cNvSpPr/>
          <p:nvPr>
            <p:ph idx="3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0" name="Google Shape;340;p32"/>
          <p:cNvSpPr/>
          <p:nvPr>
            <p:ph idx="4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1" name="Google Shape;341;p32"/>
          <p:cNvSpPr txBox="1"/>
          <p:nvPr>
            <p:ph type="title"/>
          </p:nvPr>
        </p:nvSpPr>
        <p:spPr>
          <a:xfrm>
            <a:off x="656744" y="1964250"/>
            <a:ext cx="7830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2" name="Google Shape;342;p32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3" name="Google Shape;343;p32"/>
          <p:cNvSpPr txBox="1"/>
          <p:nvPr>
            <p:ph idx="5" type="body"/>
          </p:nvPr>
        </p:nvSpPr>
        <p:spPr>
          <a:xfrm>
            <a:off x="706095" y="4819500"/>
            <a:ext cx="5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4" name="Google Shape;344;p32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akt Institute">
  <p:cSld name="Kontakt Institute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/>
          <p:nvPr>
            <p:ph idx="2" type="pic"/>
          </p:nvPr>
        </p:nvSpPr>
        <p:spPr>
          <a:xfrm>
            <a:off x="0" y="0"/>
            <a:ext cx="3047651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7" name="Google Shape;347;p33"/>
          <p:cNvSpPr txBox="1"/>
          <p:nvPr>
            <p:ph idx="1" type="body"/>
          </p:nvPr>
        </p:nvSpPr>
        <p:spPr>
          <a:xfrm>
            <a:off x="-4039" y="0"/>
            <a:ext cx="3048697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79C7D">
                  <a:alpha val="80000"/>
                </a:srgbClr>
              </a:gs>
              <a:gs pos="100000">
                <a:srgbClr val="179C7D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8" name="Google Shape;348;p33"/>
          <p:cNvSpPr txBox="1"/>
          <p:nvPr>
            <p:ph type="title"/>
          </p:nvPr>
        </p:nvSpPr>
        <p:spPr>
          <a:xfrm>
            <a:off x="3450002" y="324000"/>
            <a:ext cx="528833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9" name="Google Shape;349;p33"/>
          <p:cNvSpPr txBox="1"/>
          <p:nvPr>
            <p:ph idx="3" type="body"/>
          </p:nvPr>
        </p:nvSpPr>
        <p:spPr>
          <a:xfrm>
            <a:off x="3451049" y="1133999"/>
            <a:ext cx="2238300" cy="14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16200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0" name="Google Shape;350;p33"/>
          <p:cNvSpPr txBox="1"/>
          <p:nvPr>
            <p:ph idx="4" type="body"/>
          </p:nvPr>
        </p:nvSpPr>
        <p:spPr>
          <a:xfrm>
            <a:off x="3451049" y="2565000"/>
            <a:ext cx="2238592" cy="1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1" name="Google Shape;351;p33"/>
          <p:cNvSpPr txBox="1"/>
          <p:nvPr>
            <p:ph idx="5" type="body"/>
          </p:nvPr>
        </p:nvSpPr>
        <p:spPr>
          <a:xfrm>
            <a:off x="6500037" y="1133999"/>
            <a:ext cx="2238300" cy="14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16200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2" name="Google Shape;352;p33"/>
          <p:cNvSpPr txBox="1"/>
          <p:nvPr>
            <p:ph idx="6" type="body"/>
          </p:nvPr>
        </p:nvSpPr>
        <p:spPr>
          <a:xfrm>
            <a:off x="6499746" y="2565000"/>
            <a:ext cx="2238592" cy="1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53" name="Google Shape;353;p33"/>
          <p:cNvCxnSpPr/>
          <p:nvPr/>
        </p:nvCxnSpPr>
        <p:spPr>
          <a:xfrm>
            <a:off x="3453749" y="2571749"/>
            <a:ext cx="54007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4" name="Google Shape;354;p33"/>
          <p:cNvCxnSpPr/>
          <p:nvPr/>
        </p:nvCxnSpPr>
        <p:spPr>
          <a:xfrm>
            <a:off x="6499746" y="2571749"/>
            <a:ext cx="54007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5" name="Google Shape;355;p33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6" name="Google Shape;356;p33"/>
          <p:cNvSpPr txBox="1"/>
          <p:nvPr>
            <p:ph idx="7" type="body"/>
          </p:nvPr>
        </p:nvSpPr>
        <p:spPr>
          <a:xfrm>
            <a:off x="706095" y="4819500"/>
            <a:ext cx="5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7" name="Google Shape;357;p33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akt 1 Pers. Institut 1">
  <p:cSld name="Kontakt 1 Pers. Institut 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/>
          <p:nvPr>
            <p:ph idx="2" type="pic"/>
          </p:nvPr>
        </p:nvSpPr>
        <p:spPr>
          <a:xfrm>
            <a:off x="0" y="0"/>
            <a:ext cx="3047651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0" name="Google Shape;360;p34"/>
          <p:cNvSpPr/>
          <p:nvPr>
            <p:ph idx="3" type="pic"/>
          </p:nvPr>
        </p:nvSpPr>
        <p:spPr>
          <a:xfrm>
            <a:off x="3451050" y="1134001"/>
            <a:ext cx="1431186" cy="14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1" name="Google Shape;361;p34"/>
          <p:cNvSpPr txBox="1"/>
          <p:nvPr>
            <p:ph idx="1" type="body"/>
          </p:nvPr>
        </p:nvSpPr>
        <p:spPr>
          <a:xfrm>
            <a:off x="0" y="0"/>
            <a:ext cx="3048697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79C7D">
                  <a:alpha val="80000"/>
                </a:srgbClr>
              </a:gs>
              <a:gs pos="100000">
                <a:srgbClr val="179C7D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2" name="Google Shape;362;p34"/>
          <p:cNvSpPr txBox="1"/>
          <p:nvPr>
            <p:ph type="title"/>
          </p:nvPr>
        </p:nvSpPr>
        <p:spPr>
          <a:xfrm>
            <a:off x="3450002" y="330927"/>
            <a:ext cx="528833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3" name="Google Shape;363;p34"/>
          <p:cNvSpPr txBox="1"/>
          <p:nvPr>
            <p:ph idx="4" type="body"/>
          </p:nvPr>
        </p:nvSpPr>
        <p:spPr>
          <a:xfrm>
            <a:off x="3451049" y="2565000"/>
            <a:ext cx="2238592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4" name="Google Shape;364;p34"/>
          <p:cNvSpPr txBox="1"/>
          <p:nvPr>
            <p:ph idx="5" type="body"/>
          </p:nvPr>
        </p:nvSpPr>
        <p:spPr>
          <a:xfrm>
            <a:off x="3451049" y="3105000"/>
            <a:ext cx="2238592" cy="155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5" name="Google Shape;365;p34"/>
          <p:cNvSpPr txBox="1"/>
          <p:nvPr>
            <p:ph idx="6" type="body"/>
          </p:nvPr>
        </p:nvSpPr>
        <p:spPr>
          <a:xfrm>
            <a:off x="6716036" y="2565000"/>
            <a:ext cx="2022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500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6" name="Google Shape;366;p34"/>
          <p:cNvSpPr txBox="1"/>
          <p:nvPr>
            <p:ph idx="7" type="body"/>
          </p:nvPr>
        </p:nvSpPr>
        <p:spPr>
          <a:xfrm>
            <a:off x="6716036" y="2906305"/>
            <a:ext cx="2022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500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7" name="Google Shape;367;p34"/>
          <p:cNvSpPr txBox="1"/>
          <p:nvPr>
            <p:ph idx="8" type="body"/>
          </p:nvPr>
        </p:nvSpPr>
        <p:spPr>
          <a:xfrm>
            <a:off x="6716036" y="3247611"/>
            <a:ext cx="2022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500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8" name="Google Shape;368;p34"/>
          <p:cNvSpPr txBox="1"/>
          <p:nvPr>
            <p:ph idx="9" type="body"/>
          </p:nvPr>
        </p:nvSpPr>
        <p:spPr>
          <a:xfrm>
            <a:off x="6716036" y="3588916"/>
            <a:ext cx="2022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500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9" name="Google Shape;369;p34"/>
          <p:cNvSpPr txBox="1"/>
          <p:nvPr>
            <p:ph idx="13" type="body"/>
          </p:nvPr>
        </p:nvSpPr>
        <p:spPr>
          <a:xfrm>
            <a:off x="6716036" y="3901495"/>
            <a:ext cx="2022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500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0" name="Google Shape;370;p34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1" name="Google Shape;371;p34"/>
          <p:cNvSpPr txBox="1"/>
          <p:nvPr>
            <p:ph idx="14" type="body"/>
          </p:nvPr>
        </p:nvSpPr>
        <p:spPr>
          <a:xfrm>
            <a:off x="706095" y="4819500"/>
            <a:ext cx="5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2" name="Google Shape;372;p34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akt 1 Pers. Institut 2">
  <p:cSld name="Kontakt 1 Pers. Institut 2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/>
          <p:nvPr>
            <p:ph idx="2" type="pic"/>
          </p:nvPr>
        </p:nvSpPr>
        <p:spPr>
          <a:xfrm>
            <a:off x="0" y="0"/>
            <a:ext cx="3047651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5" name="Google Shape;375;p35"/>
          <p:cNvSpPr/>
          <p:nvPr>
            <p:ph idx="3" type="pic"/>
          </p:nvPr>
        </p:nvSpPr>
        <p:spPr>
          <a:xfrm>
            <a:off x="3451050" y="1134001"/>
            <a:ext cx="1431186" cy="14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1" y="0"/>
            <a:ext cx="3048697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79C7D">
                  <a:alpha val="80000"/>
                </a:srgbClr>
              </a:gs>
              <a:gs pos="100000">
                <a:srgbClr val="179C7D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7" name="Google Shape;377;p35"/>
          <p:cNvSpPr txBox="1"/>
          <p:nvPr>
            <p:ph type="title"/>
          </p:nvPr>
        </p:nvSpPr>
        <p:spPr>
          <a:xfrm>
            <a:off x="3450002" y="324000"/>
            <a:ext cx="528833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8" name="Google Shape;378;p35"/>
          <p:cNvSpPr txBox="1"/>
          <p:nvPr>
            <p:ph idx="4" type="body"/>
          </p:nvPr>
        </p:nvSpPr>
        <p:spPr>
          <a:xfrm>
            <a:off x="3451049" y="2565000"/>
            <a:ext cx="2238592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9" name="Google Shape;379;p35"/>
          <p:cNvSpPr txBox="1"/>
          <p:nvPr>
            <p:ph idx="5" type="body"/>
          </p:nvPr>
        </p:nvSpPr>
        <p:spPr>
          <a:xfrm>
            <a:off x="3451049" y="3105000"/>
            <a:ext cx="2238592" cy="155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0" name="Google Shape;380;p35"/>
          <p:cNvSpPr txBox="1"/>
          <p:nvPr>
            <p:ph idx="6" type="body"/>
          </p:nvPr>
        </p:nvSpPr>
        <p:spPr>
          <a:xfrm>
            <a:off x="6716036" y="2565000"/>
            <a:ext cx="2022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500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1" name="Google Shape;381;p35"/>
          <p:cNvSpPr txBox="1"/>
          <p:nvPr>
            <p:ph idx="7" type="body"/>
          </p:nvPr>
        </p:nvSpPr>
        <p:spPr>
          <a:xfrm>
            <a:off x="6716036" y="2906305"/>
            <a:ext cx="2022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500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2" name="Google Shape;382;p35"/>
          <p:cNvSpPr txBox="1"/>
          <p:nvPr>
            <p:ph idx="8" type="body"/>
          </p:nvPr>
        </p:nvSpPr>
        <p:spPr>
          <a:xfrm>
            <a:off x="6716036" y="3247611"/>
            <a:ext cx="2022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500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3" name="Google Shape;383;p35"/>
          <p:cNvSpPr txBox="1"/>
          <p:nvPr>
            <p:ph idx="9" type="body"/>
          </p:nvPr>
        </p:nvSpPr>
        <p:spPr>
          <a:xfrm>
            <a:off x="6716036" y="3588916"/>
            <a:ext cx="2022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500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4" name="Google Shape;384;p35"/>
          <p:cNvSpPr txBox="1"/>
          <p:nvPr>
            <p:ph idx="13" type="body"/>
          </p:nvPr>
        </p:nvSpPr>
        <p:spPr>
          <a:xfrm>
            <a:off x="6716036" y="3901495"/>
            <a:ext cx="2022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500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5" name="Google Shape;385;p35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6" name="Google Shape;386;p35"/>
          <p:cNvSpPr txBox="1"/>
          <p:nvPr>
            <p:ph idx="14" type="body"/>
          </p:nvPr>
        </p:nvSpPr>
        <p:spPr>
          <a:xfrm>
            <a:off x="706095" y="4819500"/>
            <a:ext cx="5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7" name="Google Shape;387;p35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akt 2 Pers. Institut 1">
  <p:cSld name="Kontakt 2 Pers. Institut 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9" name="Google Shape;389;p36"/>
          <p:cNvCxnSpPr/>
          <p:nvPr/>
        </p:nvCxnSpPr>
        <p:spPr>
          <a:xfrm>
            <a:off x="405053" y="2571749"/>
            <a:ext cx="6861953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0" name="Google Shape;390;p36"/>
          <p:cNvSpPr/>
          <p:nvPr/>
        </p:nvSpPr>
        <p:spPr>
          <a:xfrm>
            <a:off x="7267005" y="2301747"/>
            <a:ext cx="706337" cy="540000"/>
          </a:xfrm>
          <a:custGeom>
            <a:rect b="b" l="l" r="r" t="t"/>
            <a:pathLst>
              <a:path extrusionOk="0" h="436245" w="570548">
                <a:moveTo>
                  <a:pt x="204787" y="213360"/>
                </a:moveTo>
                <a:lnTo>
                  <a:pt x="273367" y="248602"/>
                </a:lnTo>
                <a:cubicBezTo>
                  <a:pt x="279082" y="251460"/>
                  <a:pt x="287655" y="252412"/>
                  <a:pt x="295275" y="248602"/>
                </a:cubicBezTo>
                <a:lnTo>
                  <a:pt x="363855" y="213360"/>
                </a:lnTo>
                <a:cubicBezTo>
                  <a:pt x="368617" y="211455"/>
                  <a:pt x="374332" y="213360"/>
                  <a:pt x="375285" y="217170"/>
                </a:cubicBezTo>
                <a:cubicBezTo>
                  <a:pt x="378142" y="220980"/>
                  <a:pt x="376237" y="226695"/>
                  <a:pt x="371475" y="229552"/>
                </a:cubicBezTo>
                <a:lnTo>
                  <a:pt x="302895" y="264795"/>
                </a:lnTo>
                <a:cubicBezTo>
                  <a:pt x="296227" y="267652"/>
                  <a:pt x="290512" y="269557"/>
                  <a:pt x="283845" y="269557"/>
                </a:cubicBezTo>
                <a:cubicBezTo>
                  <a:pt x="277177" y="269557"/>
                  <a:pt x="270510" y="267652"/>
                  <a:pt x="264795" y="264795"/>
                </a:cubicBezTo>
                <a:lnTo>
                  <a:pt x="196215" y="229552"/>
                </a:lnTo>
                <a:cubicBezTo>
                  <a:pt x="191452" y="227647"/>
                  <a:pt x="189547" y="221932"/>
                  <a:pt x="192405" y="217170"/>
                </a:cubicBezTo>
                <a:cubicBezTo>
                  <a:pt x="194310" y="212407"/>
                  <a:pt x="200025" y="210502"/>
                  <a:pt x="204787" y="213360"/>
                </a:cubicBezTo>
                <a:close/>
                <a:moveTo>
                  <a:pt x="19050" y="91440"/>
                </a:moveTo>
                <a:lnTo>
                  <a:pt x="19050" y="413385"/>
                </a:lnTo>
                <a:cubicBezTo>
                  <a:pt x="19050" y="415290"/>
                  <a:pt x="20955" y="417195"/>
                  <a:pt x="22860" y="417195"/>
                </a:cubicBezTo>
                <a:lnTo>
                  <a:pt x="547688" y="417195"/>
                </a:lnTo>
                <a:cubicBezTo>
                  <a:pt x="550545" y="417195"/>
                  <a:pt x="551498" y="415290"/>
                  <a:pt x="551498" y="413385"/>
                </a:cubicBezTo>
                <a:lnTo>
                  <a:pt x="551498" y="91440"/>
                </a:lnTo>
                <a:lnTo>
                  <a:pt x="290513" y="228600"/>
                </a:lnTo>
                <a:cubicBezTo>
                  <a:pt x="288608" y="229553"/>
                  <a:pt x="287655" y="229553"/>
                  <a:pt x="285750" y="229553"/>
                </a:cubicBezTo>
                <a:cubicBezTo>
                  <a:pt x="283845" y="229553"/>
                  <a:pt x="281940" y="229553"/>
                  <a:pt x="280988" y="228600"/>
                </a:cubicBezTo>
                <a:close/>
                <a:moveTo>
                  <a:pt x="22860" y="19050"/>
                </a:moveTo>
                <a:cubicBezTo>
                  <a:pt x="20955" y="19050"/>
                  <a:pt x="19050" y="20955"/>
                  <a:pt x="19050" y="22860"/>
                </a:cubicBezTo>
                <a:lnTo>
                  <a:pt x="19050" y="69533"/>
                </a:lnTo>
                <a:lnTo>
                  <a:pt x="284798" y="209550"/>
                </a:lnTo>
                <a:lnTo>
                  <a:pt x="551498" y="69533"/>
                </a:lnTo>
                <a:lnTo>
                  <a:pt x="551498" y="22860"/>
                </a:lnTo>
                <a:cubicBezTo>
                  <a:pt x="551498" y="20955"/>
                  <a:pt x="549593" y="19050"/>
                  <a:pt x="547688" y="19050"/>
                </a:cubicBezTo>
                <a:close/>
                <a:moveTo>
                  <a:pt x="22860" y="0"/>
                </a:moveTo>
                <a:lnTo>
                  <a:pt x="547688" y="0"/>
                </a:lnTo>
                <a:cubicBezTo>
                  <a:pt x="560070" y="0"/>
                  <a:pt x="570548" y="10478"/>
                  <a:pt x="570548" y="22860"/>
                </a:cubicBezTo>
                <a:lnTo>
                  <a:pt x="570548" y="413385"/>
                </a:lnTo>
                <a:cubicBezTo>
                  <a:pt x="570548" y="425768"/>
                  <a:pt x="560070" y="436245"/>
                  <a:pt x="547688" y="436245"/>
                </a:cubicBezTo>
                <a:lnTo>
                  <a:pt x="22860" y="436245"/>
                </a:lnTo>
                <a:cubicBezTo>
                  <a:pt x="10478" y="436245"/>
                  <a:pt x="0" y="425768"/>
                  <a:pt x="0" y="413385"/>
                </a:cubicBezTo>
                <a:lnTo>
                  <a:pt x="0" y="22860"/>
                </a:lnTo>
                <a:cubicBezTo>
                  <a:pt x="0" y="10478"/>
                  <a:pt x="10478" y="0"/>
                  <a:pt x="2286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">
                <a:schemeClr val="dk2"/>
              </a:gs>
              <a:gs pos="90000">
                <a:schemeClr val="accent1"/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6"/>
          <p:cNvSpPr txBox="1"/>
          <p:nvPr>
            <p:ph type="title"/>
          </p:nvPr>
        </p:nvSpPr>
        <p:spPr>
          <a:xfrm>
            <a:off x="405053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2" name="Google Shape;392;p36"/>
          <p:cNvSpPr/>
          <p:nvPr>
            <p:ph idx="2" type="pic"/>
          </p:nvPr>
        </p:nvSpPr>
        <p:spPr>
          <a:xfrm>
            <a:off x="405053" y="1134000"/>
            <a:ext cx="1431186" cy="14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3" name="Google Shape;393;p36"/>
          <p:cNvSpPr/>
          <p:nvPr>
            <p:ph idx="3" type="pic"/>
          </p:nvPr>
        </p:nvSpPr>
        <p:spPr>
          <a:xfrm>
            <a:off x="3451049" y="1134000"/>
            <a:ext cx="1431186" cy="14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4" name="Google Shape;394;p36"/>
          <p:cNvSpPr txBox="1"/>
          <p:nvPr>
            <p:ph idx="1" type="body"/>
          </p:nvPr>
        </p:nvSpPr>
        <p:spPr>
          <a:xfrm>
            <a:off x="405053" y="2565000"/>
            <a:ext cx="2238592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5" name="Google Shape;395;p36"/>
          <p:cNvSpPr txBox="1"/>
          <p:nvPr>
            <p:ph idx="4" type="body"/>
          </p:nvPr>
        </p:nvSpPr>
        <p:spPr>
          <a:xfrm>
            <a:off x="3451049" y="2565000"/>
            <a:ext cx="2238592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6" name="Google Shape;396;p36"/>
          <p:cNvSpPr txBox="1"/>
          <p:nvPr>
            <p:ph idx="5" type="body"/>
          </p:nvPr>
        </p:nvSpPr>
        <p:spPr>
          <a:xfrm>
            <a:off x="405053" y="3105000"/>
            <a:ext cx="2238592" cy="155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7" name="Google Shape;397;p36"/>
          <p:cNvSpPr txBox="1"/>
          <p:nvPr>
            <p:ph idx="6" type="body"/>
          </p:nvPr>
        </p:nvSpPr>
        <p:spPr>
          <a:xfrm>
            <a:off x="3451049" y="3105000"/>
            <a:ext cx="2238592" cy="155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8" name="Google Shape;398;p36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9" name="Google Shape;399;p36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akt 2 Pers. Institut 2">
  <p:cSld name="Kontakt 2 Pers. Institut 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Google Shape;401;p37"/>
          <p:cNvCxnSpPr/>
          <p:nvPr/>
        </p:nvCxnSpPr>
        <p:spPr>
          <a:xfrm>
            <a:off x="405053" y="2571749"/>
            <a:ext cx="6861953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2" name="Google Shape;402;p37"/>
          <p:cNvSpPr/>
          <p:nvPr/>
        </p:nvSpPr>
        <p:spPr>
          <a:xfrm>
            <a:off x="7267005" y="2301747"/>
            <a:ext cx="706337" cy="540000"/>
          </a:xfrm>
          <a:custGeom>
            <a:rect b="b" l="l" r="r" t="t"/>
            <a:pathLst>
              <a:path extrusionOk="0" h="436245" w="570548">
                <a:moveTo>
                  <a:pt x="204787" y="213360"/>
                </a:moveTo>
                <a:lnTo>
                  <a:pt x="273367" y="248602"/>
                </a:lnTo>
                <a:cubicBezTo>
                  <a:pt x="279082" y="251460"/>
                  <a:pt x="287655" y="252412"/>
                  <a:pt x="295275" y="248602"/>
                </a:cubicBezTo>
                <a:lnTo>
                  <a:pt x="363855" y="213360"/>
                </a:lnTo>
                <a:cubicBezTo>
                  <a:pt x="368617" y="211455"/>
                  <a:pt x="374332" y="213360"/>
                  <a:pt x="375285" y="217170"/>
                </a:cubicBezTo>
                <a:cubicBezTo>
                  <a:pt x="378142" y="220980"/>
                  <a:pt x="376237" y="226695"/>
                  <a:pt x="371475" y="229552"/>
                </a:cubicBezTo>
                <a:lnTo>
                  <a:pt x="302895" y="264795"/>
                </a:lnTo>
                <a:cubicBezTo>
                  <a:pt x="296227" y="267652"/>
                  <a:pt x="290512" y="269557"/>
                  <a:pt x="283845" y="269557"/>
                </a:cubicBezTo>
                <a:cubicBezTo>
                  <a:pt x="277177" y="269557"/>
                  <a:pt x="270510" y="267652"/>
                  <a:pt x="264795" y="264795"/>
                </a:cubicBezTo>
                <a:lnTo>
                  <a:pt x="196215" y="229552"/>
                </a:lnTo>
                <a:cubicBezTo>
                  <a:pt x="191452" y="227647"/>
                  <a:pt x="189547" y="221932"/>
                  <a:pt x="192405" y="217170"/>
                </a:cubicBezTo>
                <a:cubicBezTo>
                  <a:pt x="194310" y="212407"/>
                  <a:pt x="200025" y="210502"/>
                  <a:pt x="204787" y="213360"/>
                </a:cubicBezTo>
                <a:close/>
                <a:moveTo>
                  <a:pt x="19050" y="91440"/>
                </a:moveTo>
                <a:lnTo>
                  <a:pt x="19050" y="413385"/>
                </a:lnTo>
                <a:cubicBezTo>
                  <a:pt x="19050" y="415290"/>
                  <a:pt x="20955" y="417195"/>
                  <a:pt x="22860" y="417195"/>
                </a:cubicBezTo>
                <a:lnTo>
                  <a:pt x="547688" y="417195"/>
                </a:lnTo>
                <a:cubicBezTo>
                  <a:pt x="550545" y="417195"/>
                  <a:pt x="551498" y="415290"/>
                  <a:pt x="551498" y="413385"/>
                </a:cubicBezTo>
                <a:lnTo>
                  <a:pt x="551498" y="91440"/>
                </a:lnTo>
                <a:lnTo>
                  <a:pt x="290513" y="228600"/>
                </a:lnTo>
                <a:cubicBezTo>
                  <a:pt x="288608" y="229553"/>
                  <a:pt x="287655" y="229553"/>
                  <a:pt x="285750" y="229553"/>
                </a:cubicBezTo>
                <a:cubicBezTo>
                  <a:pt x="283845" y="229553"/>
                  <a:pt x="281940" y="229553"/>
                  <a:pt x="280988" y="228600"/>
                </a:cubicBezTo>
                <a:close/>
                <a:moveTo>
                  <a:pt x="22860" y="19050"/>
                </a:moveTo>
                <a:cubicBezTo>
                  <a:pt x="20955" y="19050"/>
                  <a:pt x="19050" y="20955"/>
                  <a:pt x="19050" y="22860"/>
                </a:cubicBezTo>
                <a:lnTo>
                  <a:pt x="19050" y="69533"/>
                </a:lnTo>
                <a:lnTo>
                  <a:pt x="284798" y="209550"/>
                </a:lnTo>
                <a:lnTo>
                  <a:pt x="551498" y="69533"/>
                </a:lnTo>
                <a:lnTo>
                  <a:pt x="551498" y="22860"/>
                </a:lnTo>
                <a:cubicBezTo>
                  <a:pt x="551498" y="20955"/>
                  <a:pt x="549593" y="19050"/>
                  <a:pt x="547688" y="19050"/>
                </a:cubicBezTo>
                <a:close/>
                <a:moveTo>
                  <a:pt x="22860" y="0"/>
                </a:moveTo>
                <a:lnTo>
                  <a:pt x="547688" y="0"/>
                </a:lnTo>
                <a:cubicBezTo>
                  <a:pt x="560070" y="0"/>
                  <a:pt x="570548" y="10478"/>
                  <a:pt x="570548" y="22860"/>
                </a:cubicBezTo>
                <a:lnTo>
                  <a:pt x="570548" y="413385"/>
                </a:lnTo>
                <a:cubicBezTo>
                  <a:pt x="570548" y="425768"/>
                  <a:pt x="560070" y="436245"/>
                  <a:pt x="547688" y="436245"/>
                </a:cubicBezTo>
                <a:lnTo>
                  <a:pt x="22860" y="436245"/>
                </a:lnTo>
                <a:cubicBezTo>
                  <a:pt x="10478" y="436245"/>
                  <a:pt x="0" y="425768"/>
                  <a:pt x="0" y="413385"/>
                </a:cubicBezTo>
                <a:lnTo>
                  <a:pt x="0" y="22860"/>
                </a:lnTo>
                <a:cubicBezTo>
                  <a:pt x="0" y="10478"/>
                  <a:pt x="10478" y="0"/>
                  <a:pt x="2286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">
                <a:schemeClr val="dk2"/>
              </a:gs>
              <a:gs pos="90000">
                <a:schemeClr val="accent1"/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7"/>
          <p:cNvSpPr txBox="1"/>
          <p:nvPr>
            <p:ph type="title"/>
          </p:nvPr>
        </p:nvSpPr>
        <p:spPr>
          <a:xfrm>
            <a:off x="405053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4" name="Google Shape;404;p37"/>
          <p:cNvSpPr/>
          <p:nvPr>
            <p:ph idx="2" type="pic"/>
          </p:nvPr>
        </p:nvSpPr>
        <p:spPr>
          <a:xfrm>
            <a:off x="405053" y="1134000"/>
            <a:ext cx="1431186" cy="14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5" name="Google Shape;405;p37"/>
          <p:cNvSpPr/>
          <p:nvPr>
            <p:ph idx="3" type="pic"/>
          </p:nvPr>
        </p:nvSpPr>
        <p:spPr>
          <a:xfrm>
            <a:off x="3451049" y="1134000"/>
            <a:ext cx="1431186" cy="14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6" name="Google Shape;406;p37"/>
          <p:cNvSpPr txBox="1"/>
          <p:nvPr>
            <p:ph idx="1" type="body"/>
          </p:nvPr>
        </p:nvSpPr>
        <p:spPr>
          <a:xfrm>
            <a:off x="405053" y="2565000"/>
            <a:ext cx="2238592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7" name="Google Shape;407;p37"/>
          <p:cNvSpPr txBox="1"/>
          <p:nvPr>
            <p:ph idx="4" type="body"/>
          </p:nvPr>
        </p:nvSpPr>
        <p:spPr>
          <a:xfrm>
            <a:off x="3451049" y="2565000"/>
            <a:ext cx="2238592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8" name="Google Shape;408;p37"/>
          <p:cNvSpPr txBox="1"/>
          <p:nvPr>
            <p:ph idx="5" type="body"/>
          </p:nvPr>
        </p:nvSpPr>
        <p:spPr>
          <a:xfrm>
            <a:off x="405053" y="3105000"/>
            <a:ext cx="2238592" cy="155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9" name="Google Shape;409;p37"/>
          <p:cNvSpPr txBox="1"/>
          <p:nvPr>
            <p:ph idx="6" type="body"/>
          </p:nvPr>
        </p:nvSpPr>
        <p:spPr>
          <a:xfrm>
            <a:off x="3451049" y="3105000"/>
            <a:ext cx="2238592" cy="155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0" name="Google Shape;410;p37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1" name="Google Shape;411;p37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akt 3 Pers. Institut 1">
  <p:cSld name="Kontakt 3 Pers. Institut 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" name="Google Shape;413;p38"/>
          <p:cNvCxnSpPr/>
          <p:nvPr/>
        </p:nvCxnSpPr>
        <p:spPr>
          <a:xfrm>
            <a:off x="405053" y="2571749"/>
            <a:ext cx="7533982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4" name="Google Shape;414;p38"/>
          <p:cNvSpPr txBox="1"/>
          <p:nvPr>
            <p:ph type="title"/>
          </p:nvPr>
        </p:nvSpPr>
        <p:spPr>
          <a:xfrm>
            <a:off x="405053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5" name="Google Shape;415;p38"/>
          <p:cNvSpPr/>
          <p:nvPr>
            <p:ph idx="2" type="pic"/>
          </p:nvPr>
        </p:nvSpPr>
        <p:spPr>
          <a:xfrm>
            <a:off x="405053" y="1134000"/>
            <a:ext cx="1431186" cy="14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6" name="Google Shape;416;p38"/>
          <p:cNvSpPr/>
          <p:nvPr>
            <p:ph idx="3" type="pic"/>
          </p:nvPr>
        </p:nvSpPr>
        <p:spPr>
          <a:xfrm>
            <a:off x="3451049" y="1134000"/>
            <a:ext cx="1431186" cy="14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7" name="Google Shape;417;p38"/>
          <p:cNvSpPr/>
          <p:nvPr>
            <p:ph idx="4" type="pic"/>
          </p:nvPr>
        </p:nvSpPr>
        <p:spPr>
          <a:xfrm>
            <a:off x="6499746" y="1134000"/>
            <a:ext cx="1431186" cy="14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8" name="Google Shape;418;p38"/>
          <p:cNvSpPr txBox="1"/>
          <p:nvPr>
            <p:ph idx="1" type="body"/>
          </p:nvPr>
        </p:nvSpPr>
        <p:spPr>
          <a:xfrm>
            <a:off x="405053" y="2565000"/>
            <a:ext cx="2238592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9" name="Google Shape;419;p38"/>
          <p:cNvSpPr txBox="1"/>
          <p:nvPr>
            <p:ph idx="5" type="body"/>
          </p:nvPr>
        </p:nvSpPr>
        <p:spPr>
          <a:xfrm>
            <a:off x="3451049" y="2565000"/>
            <a:ext cx="2238592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0" name="Google Shape;420;p38"/>
          <p:cNvSpPr txBox="1"/>
          <p:nvPr>
            <p:ph idx="6" type="body"/>
          </p:nvPr>
        </p:nvSpPr>
        <p:spPr>
          <a:xfrm>
            <a:off x="6499746" y="2565000"/>
            <a:ext cx="2238592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1" name="Google Shape;421;p38"/>
          <p:cNvSpPr txBox="1"/>
          <p:nvPr>
            <p:ph idx="7" type="body"/>
          </p:nvPr>
        </p:nvSpPr>
        <p:spPr>
          <a:xfrm>
            <a:off x="405053" y="3105000"/>
            <a:ext cx="2238592" cy="155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2" name="Google Shape;422;p38"/>
          <p:cNvSpPr txBox="1"/>
          <p:nvPr>
            <p:ph idx="8" type="body"/>
          </p:nvPr>
        </p:nvSpPr>
        <p:spPr>
          <a:xfrm>
            <a:off x="3451049" y="3105000"/>
            <a:ext cx="2238592" cy="155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3" name="Google Shape;423;p38"/>
          <p:cNvSpPr txBox="1"/>
          <p:nvPr>
            <p:ph idx="9" type="body"/>
          </p:nvPr>
        </p:nvSpPr>
        <p:spPr>
          <a:xfrm>
            <a:off x="6499746" y="3105000"/>
            <a:ext cx="2238592" cy="155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4" name="Google Shape;424;p38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5" name="Google Shape;425;p38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akt 3 Pers. Institut 2">
  <p:cSld name="Kontakt 3 Pers. Institut 2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7" name="Google Shape;427;p39"/>
          <p:cNvCxnSpPr/>
          <p:nvPr/>
        </p:nvCxnSpPr>
        <p:spPr>
          <a:xfrm>
            <a:off x="405053" y="2571749"/>
            <a:ext cx="7533982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8" name="Google Shape;428;p39"/>
          <p:cNvSpPr txBox="1"/>
          <p:nvPr>
            <p:ph type="title"/>
          </p:nvPr>
        </p:nvSpPr>
        <p:spPr>
          <a:xfrm>
            <a:off x="405053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9" name="Google Shape;429;p39"/>
          <p:cNvSpPr/>
          <p:nvPr>
            <p:ph idx="2" type="pic"/>
          </p:nvPr>
        </p:nvSpPr>
        <p:spPr>
          <a:xfrm>
            <a:off x="405053" y="1134000"/>
            <a:ext cx="1431186" cy="14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0" name="Google Shape;430;p39"/>
          <p:cNvSpPr/>
          <p:nvPr>
            <p:ph idx="3" type="pic"/>
          </p:nvPr>
        </p:nvSpPr>
        <p:spPr>
          <a:xfrm>
            <a:off x="3451049" y="1134000"/>
            <a:ext cx="1431186" cy="14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1" name="Google Shape;431;p39"/>
          <p:cNvSpPr/>
          <p:nvPr>
            <p:ph idx="4" type="pic"/>
          </p:nvPr>
        </p:nvSpPr>
        <p:spPr>
          <a:xfrm>
            <a:off x="6499746" y="1134000"/>
            <a:ext cx="1431186" cy="14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2" name="Google Shape;432;p39"/>
          <p:cNvSpPr txBox="1"/>
          <p:nvPr>
            <p:ph idx="1" type="body"/>
          </p:nvPr>
        </p:nvSpPr>
        <p:spPr>
          <a:xfrm>
            <a:off x="405053" y="2565000"/>
            <a:ext cx="2238592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3" name="Google Shape;433;p39"/>
          <p:cNvSpPr txBox="1"/>
          <p:nvPr>
            <p:ph idx="5" type="body"/>
          </p:nvPr>
        </p:nvSpPr>
        <p:spPr>
          <a:xfrm>
            <a:off x="3451049" y="2565000"/>
            <a:ext cx="2238592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4" name="Google Shape;434;p39"/>
          <p:cNvSpPr txBox="1"/>
          <p:nvPr>
            <p:ph idx="6" type="body"/>
          </p:nvPr>
        </p:nvSpPr>
        <p:spPr>
          <a:xfrm>
            <a:off x="6499746" y="2565000"/>
            <a:ext cx="2238592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5" name="Google Shape;435;p39"/>
          <p:cNvSpPr txBox="1"/>
          <p:nvPr>
            <p:ph idx="7" type="body"/>
          </p:nvPr>
        </p:nvSpPr>
        <p:spPr>
          <a:xfrm>
            <a:off x="405053" y="3105000"/>
            <a:ext cx="2238592" cy="155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6" name="Google Shape;436;p39"/>
          <p:cNvSpPr txBox="1"/>
          <p:nvPr>
            <p:ph idx="8" type="body"/>
          </p:nvPr>
        </p:nvSpPr>
        <p:spPr>
          <a:xfrm>
            <a:off x="3451049" y="3105000"/>
            <a:ext cx="2238592" cy="155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7" name="Google Shape;437;p39"/>
          <p:cNvSpPr txBox="1"/>
          <p:nvPr>
            <p:ph idx="9" type="body"/>
          </p:nvPr>
        </p:nvSpPr>
        <p:spPr>
          <a:xfrm>
            <a:off x="6499746" y="3105000"/>
            <a:ext cx="2238592" cy="155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8" name="Google Shape;438;p39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9" name="Google Shape;439;p39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bg>
      <p:bgPr>
        <a:solidFill>
          <a:schemeClr val="lt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2" name="Google Shape;442;p40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3" name="Google Shape;443;p40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4" name="Google Shape;444;p40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: Kurz" showMasterSp="0">
  <p:cSld name="Titel: Kurz">
    <p:bg>
      <p:bgPr>
        <a:solidFill>
          <a:schemeClr val="lt1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02447" y="1896751"/>
            <a:ext cx="1984758" cy="5397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ller, Zeichnung, Schild enthält.&#10;&#10;Automatisch generierte Beschreibung" id="558" name="Google Shape;55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2447" y="2936292"/>
            <a:ext cx="1984758" cy="310459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42"/>
          <p:cNvSpPr/>
          <p:nvPr>
            <p:ph idx="2" type="pic"/>
          </p:nvPr>
        </p:nvSpPr>
        <p:spPr>
          <a:xfrm>
            <a:off x="0" y="0"/>
            <a:ext cx="60966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0" name="Google Shape;560;p42"/>
          <p:cNvSpPr txBox="1"/>
          <p:nvPr>
            <p:ph idx="1" type="body"/>
          </p:nvPr>
        </p:nvSpPr>
        <p:spPr>
          <a:xfrm>
            <a:off x="0" y="0"/>
            <a:ext cx="60966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1" name="Google Shape;561;p42"/>
          <p:cNvSpPr txBox="1"/>
          <p:nvPr>
            <p:ph type="title"/>
          </p:nvPr>
        </p:nvSpPr>
        <p:spPr>
          <a:xfrm>
            <a:off x="656744" y="1964250"/>
            <a:ext cx="50328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62" name="Google Shape;562;p42"/>
          <p:cNvGrpSpPr/>
          <p:nvPr/>
        </p:nvGrpSpPr>
        <p:grpSpPr>
          <a:xfrm>
            <a:off x="9145190" y="0"/>
            <a:ext cx="2125894" cy="812140"/>
            <a:chOff x="12190411" y="441323"/>
            <a:chExt cx="2833787" cy="1082572"/>
          </a:xfrm>
        </p:grpSpPr>
        <p:sp>
          <p:nvSpPr>
            <p:cNvPr id="563" name="Google Shape;563;p42"/>
            <p:cNvSpPr/>
            <p:nvPr/>
          </p:nvSpPr>
          <p:spPr>
            <a:xfrm>
              <a:off x="12190412" y="441323"/>
              <a:ext cx="2833786" cy="10795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486125" spcFirstLastPara="1" rIns="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Verlauf über Bild ist</a:t>
              </a:r>
              <a:b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ein-/ausblendbar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Fläche mit Farbverlauf anklicken 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über Menü „Start“ 🡪 Reiter „Bearbeiten“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„Markieren“ 🡪 „Auswahlbereich“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Ebene „Layer“ Symbol „Auge“ deaktivieren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Ebene "Bild" wählen um Motiv zu ändern </a:t>
              </a:r>
              <a:endParaRPr sz="1100"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 sz="11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3">
  <p:cSld name="Highlight 3">
    <p:bg>
      <p:bgPr>
        <a:solidFill>
          <a:schemeClr val="accent2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3"/>
          <p:cNvSpPr/>
          <p:nvPr>
            <p:ph idx="2" type="pic"/>
          </p:nvPr>
        </p:nvSpPr>
        <p:spPr>
          <a:xfrm>
            <a:off x="3047400" y="0"/>
            <a:ext cx="60966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7" name="Google Shape;567;p43"/>
          <p:cNvSpPr txBox="1"/>
          <p:nvPr>
            <p:ph idx="1" type="body"/>
          </p:nvPr>
        </p:nvSpPr>
        <p:spPr>
          <a:xfrm>
            <a:off x="3047400" y="0"/>
            <a:ext cx="60966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8" name="Google Shape;568;p43"/>
          <p:cNvSpPr/>
          <p:nvPr>
            <p:ph idx="3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9" name="Google Shape;569;p43"/>
          <p:cNvSpPr/>
          <p:nvPr>
            <p:ph idx="4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0" name="Google Shape;570;p43"/>
          <p:cNvSpPr txBox="1"/>
          <p:nvPr>
            <p:ph type="title"/>
          </p:nvPr>
        </p:nvSpPr>
        <p:spPr>
          <a:xfrm>
            <a:off x="405053" y="2142013"/>
            <a:ext cx="22383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1" name="Google Shape;571;p43"/>
          <p:cNvSpPr txBox="1"/>
          <p:nvPr>
            <p:ph idx="5" type="body"/>
          </p:nvPr>
        </p:nvSpPr>
        <p:spPr>
          <a:xfrm>
            <a:off x="405357" y="2635426"/>
            <a:ext cx="2238300" cy="20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2" name="Google Shape;572;p43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3" name="Google Shape;573;p43"/>
          <p:cNvSpPr txBox="1"/>
          <p:nvPr/>
        </p:nvSpPr>
        <p:spPr>
          <a:xfrm>
            <a:off x="706095" y="4819500"/>
            <a:ext cx="5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  <p:sp>
        <p:nvSpPr>
          <p:cNvPr id="574" name="Google Shape;574;p43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4">
  <p:cSld name="Highlight 4">
    <p:bg>
      <p:bgPr>
        <a:solidFill>
          <a:schemeClr val="accent5">
            <a:alpha val="80000"/>
          </a:schemeClr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4"/>
          <p:cNvSpPr/>
          <p:nvPr>
            <p:ph idx="2" type="pic"/>
          </p:nvPr>
        </p:nvSpPr>
        <p:spPr>
          <a:xfrm>
            <a:off x="3047400" y="0"/>
            <a:ext cx="60966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7" name="Google Shape;577;p44"/>
          <p:cNvSpPr txBox="1"/>
          <p:nvPr>
            <p:ph idx="1" type="body"/>
          </p:nvPr>
        </p:nvSpPr>
        <p:spPr>
          <a:xfrm>
            <a:off x="3047400" y="0"/>
            <a:ext cx="60966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8" name="Google Shape;578;p44"/>
          <p:cNvSpPr/>
          <p:nvPr>
            <p:ph idx="3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9" name="Google Shape;579;p44"/>
          <p:cNvSpPr/>
          <p:nvPr>
            <p:ph idx="4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0" name="Google Shape;580;p44"/>
          <p:cNvSpPr txBox="1"/>
          <p:nvPr>
            <p:ph type="title"/>
          </p:nvPr>
        </p:nvSpPr>
        <p:spPr>
          <a:xfrm>
            <a:off x="405053" y="2142013"/>
            <a:ext cx="22383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1" name="Google Shape;581;p44"/>
          <p:cNvSpPr txBox="1"/>
          <p:nvPr>
            <p:ph idx="5" type="body"/>
          </p:nvPr>
        </p:nvSpPr>
        <p:spPr>
          <a:xfrm>
            <a:off x="405357" y="2635426"/>
            <a:ext cx="2238300" cy="20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2" name="Google Shape;582;p44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3" name="Google Shape;583;p44"/>
          <p:cNvSpPr txBox="1"/>
          <p:nvPr/>
        </p:nvSpPr>
        <p:spPr>
          <a:xfrm>
            <a:off x="706095" y="4819500"/>
            <a:ext cx="5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  <p:sp>
        <p:nvSpPr>
          <p:cNvPr id="584" name="Google Shape;584;p44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2-spaltig ">
  <p:cSld name="Text 2-spaltig ">
    <p:bg>
      <p:bgPr>
        <a:solidFill>
          <a:schemeClr val="lt1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5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7" name="Google Shape;587;p45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8" name="Google Shape;588;p45"/>
          <p:cNvSpPr txBox="1"/>
          <p:nvPr>
            <p:ph idx="2" type="body"/>
          </p:nvPr>
        </p:nvSpPr>
        <p:spPr>
          <a:xfrm>
            <a:off x="405053" y="1133475"/>
            <a:ext cx="40635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9" name="Google Shape;589;p45"/>
          <p:cNvSpPr txBox="1"/>
          <p:nvPr>
            <p:ph idx="3" type="body"/>
          </p:nvPr>
        </p:nvSpPr>
        <p:spPr>
          <a:xfrm>
            <a:off x="4674837" y="1133475"/>
            <a:ext cx="40635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0" name="Google Shape;590;p45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1" name="Google Shape;591;p45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3-spaltig ">
  <p:cSld name="Text 3-spaltig ">
    <p:bg>
      <p:bgPr>
        <a:solidFill>
          <a:schemeClr val="lt1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6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4" name="Google Shape;594;p46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5" name="Google Shape;595;p46"/>
          <p:cNvSpPr txBox="1"/>
          <p:nvPr>
            <p:ph idx="2" type="body"/>
          </p:nvPr>
        </p:nvSpPr>
        <p:spPr>
          <a:xfrm>
            <a:off x="405053" y="1134000"/>
            <a:ext cx="26406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6" name="Google Shape;596;p46"/>
          <p:cNvSpPr txBox="1"/>
          <p:nvPr>
            <p:ph idx="3" type="body"/>
          </p:nvPr>
        </p:nvSpPr>
        <p:spPr>
          <a:xfrm>
            <a:off x="3251519" y="1134000"/>
            <a:ext cx="26406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7" name="Google Shape;597;p46"/>
          <p:cNvSpPr txBox="1"/>
          <p:nvPr>
            <p:ph idx="4" type="body"/>
          </p:nvPr>
        </p:nvSpPr>
        <p:spPr>
          <a:xfrm>
            <a:off x="6097376" y="1134000"/>
            <a:ext cx="26406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8" name="Google Shape;598;p46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9" name="Google Shape;599;p46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bg>
      <p:bgPr>
        <a:solidFill>
          <a:schemeClr val="lt1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7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2" name="Google Shape;602;p47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3" name="Google Shape;603;p47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4" name="Google Shape;604;p47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n-Diagramm">
  <p:cSld name="Venn-Diagramm">
    <p:bg>
      <p:bgPr>
        <a:solidFill>
          <a:schemeClr val="lt1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7" name="Google Shape;607;p48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8" name="Google Shape;608;p48"/>
          <p:cNvSpPr/>
          <p:nvPr>
            <p:ph idx="2" type="body"/>
          </p:nvPr>
        </p:nvSpPr>
        <p:spPr>
          <a:xfrm>
            <a:off x="1463618" y="1134000"/>
            <a:ext cx="2014200" cy="20142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7500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sz="12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9" name="Google Shape;609;p48"/>
          <p:cNvSpPr/>
          <p:nvPr>
            <p:ph idx="3" type="body"/>
          </p:nvPr>
        </p:nvSpPr>
        <p:spPr>
          <a:xfrm>
            <a:off x="2117884" y="2265781"/>
            <a:ext cx="2014200" cy="20142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540000" spcFirstLastPara="1" rIns="0" wrap="square" tIns="405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sz="12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0" name="Google Shape;610;p48"/>
          <p:cNvSpPr/>
          <p:nvPr>
            <p:ph idx="4" type="body"/>
          </p:nvPr>
        </p:nvSpPr>
        <p:spPr>
          <a:xfrm>
            <a:off x="810125" y="2265781"/>
            <a:ext cx="2014200" cy="20142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540000" wrap="square" tIns="405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sz="12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1" name="Google Shape;611;p48"/>
          <p:cNvSpPr txBox="1"/>
          <p:nvPr>
            <p:ph idx="5" type="body"/>
          </p:nvPr>
        </p:nvSpPr>
        <p:spPr>
          <a:xfrm>
            <a:off x="2135488" y="2508722"/>
            <a:ext cx="670460" cy="638707"/>
          </a:xfrm>
          <a:prstGeom prst="rect">
            <a:avLst/>
          </a:prstGeom>
          <a:gradFill>
            <a:gsLst>
              <a:gs pos="0">
                <a:schemeClr val="dk2"/>
              </a:gs>
              <a:gs pos="5000">
                <a:schemeClr val="dk2"/>
              </a:gs>
              <a:gs pos="90000">
                <a:schemeClr val="accent1"/>
              </a:gs>
              <a:gs pos="100000">
                <a:schemeClr val="accent1"/>
              </a:gs>
            </a:gsLst>
            <a:lin ang="2400000" scaled="0"/>
          </a:gra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35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2" name="Google Shape;612;p48"/>
          <p:cNvSpPr txBox="1"/>
          <p:nvPr>
            <p:ph idx="6" type="body"/>
          </p:nvPr>
        </p:nvSpPr>
        <p:spPr>
          <a:xfrm>
            <a:off x="4674837" y="1133475"/>
            <a:ext cx="40635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3" name="Google Shape;613;p48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4" name="Google Shape;614;p48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1-spaltig ">
  <p:cSld name="Text 1-spaltig ">
    <p:bg>
      <p:bgPr>
        <a:solidFill>
          <a:schemeClr val="lt1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9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7" name="Google Shape;617;p49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8" name="Google Shape;618;p49"/>
          <p:cNvSpPr txBox="1"/>
          <p:nvPr>
            <p:ph idx="2" type="body"/>
          </p:nvPr>
        </p:nvSpPr>
        <p:spPr>
          <a:xfrm>
            <a:off x="405053" y="1133475"/>
            <a:ext cx="83322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9" name="Google Shape;619;p49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0" name="Google Shape;620;p49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2-spaltig 2:1">
  <p:cSld name="Text 2-spaltig 2: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0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3" name="Google Shape;623;p50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4" name="Google Shape;624;p50"/>
          <p:cNvSpPr txBox="1"/>
          <p:nvPr>
            <p:ph idx="2" type="body"/>
          </p:nvPr>
        </p:nvSpPr>
        <p:spPr>
          <a:xfrm>
            <a:off x="405053" y="1133475"/>
            <a:ext cx="5487066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5" name="Google Shape;625;p50"/>
          <p:cNvSpPr txBox="1"/>
          <p:nvPr>
            <p:ph idx="3" type="body"/>
          </p:nvPr>
        </p:nvSpPr>
        <p:spPr>
          <a:xfrm>
            <a:off x="6097376" y="1133475"/>
            <a:ext cx="26406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6" name="Google Shape;626;p50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7" name="Google Shape;627;p50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Facts ">
  <p:cSld name="Key Facts ">
    <p:bg>
      <p:bgPr>
        <a:solidFill>
          <a:schemeClr val="lt1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1"/>
          <p:cNvSpPr/>
          <p:nvPr>
            <p:ph idx="2" type="pic"/>
          </p:nvPr>
        </p:nvSpPr>
        <p:spPr>
          <a:xfrm>
            <a:off x="0" y="0"/>
            <a:ext cx="9144000" cy="2843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0" name="Google Shape;630;p51"/>
          <p:cNvSpPr txBox="1"/>
          <p:nvPr>
            <p:ph idx="1" type="body"/>
          </p:nvPr>
        </p:nvSpPr>
        <p:spPr>
          <a:xfrm>
            <a:off x="0" y="0"/>
            <a:ext cx="9144000" cy="28431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1" name="Google Shape;631;p51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2" name="Google Shape;632;p51"/>
          <p:cNvSpPr txBox="1"/>
          <p:nvPr>
            <p:ph idx="3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3" name="Google Shape;633;p51"/>
          <p:cNvSpPr txBox="1"/>
          <p:nvPr>
            <p:ph idx="4" type="body"/>
          </p:nvPr>
        </p:nvSpPr>
        <p:spPr>
          <a:xfrm>
            <a:off x="404813" y="3172500"/>
            <a:ext cx="23706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4" name="Google Shape;634;p51"/>
          <p:cNvSpPr txBox="1"/>
          <p:nvPr>
            <p:ph idx="5" type="body"/>
          </p:nvPr>
        </p:nvSpPr>
        <p:spPr>
          <a:xfrm>
            <a:off x="3386427" y="3172500"/>
            <a:ext cx="23706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5" name="Google Shape;635;p51"/>
          <p:cNvSpPr txBox="1"/>
          <p:nvPr>
            <p:ph idx="6" type="body"/>
          </p:nvPr>
        </p:nvSpPr>
        <p:spPr>
          <a:xfrm>
            <a:off x="6368041" y="3172500"/>
            <a:ext cx="23706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6" name="Google Shape;636;p51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7" name="Google Shape;637;p51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lle">
  <p:cSld name="Quelle">
    <p:bg>
      <p:bgPr>
        <a:solidFill>
          <a:schemeClr val="lt1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2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0" name="Google Shape;640;p52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1" name="Google Shape;641;p52"/>
          <p:cNvSpPr txBox="1"/>
          <p:nvPr>
            <p:ph idx="2" type="body"/>
          </p:nvPr>
        </p:nvSpPr>
        <p:spPr>
          <a:xfrm>
            <a:off x="405000" y="4386975"/>
            <a:ext cx="52866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2" name="Google Shape;642;p52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3" name="Google Shape;643;p52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Verlauf">
  <p:cSld name="Bild mit Verlauf">
    <p:bg>
      <p:bgPr>
        <a:solidFill>
          <a:schemeClr val="lt1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6" name="Google Shape;646;p53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7" name="Google Shape;647;p53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8" name="Google Shape;648;p53"/>
          <p:cNvSpPr txBox="1"/>
          <p:nvPr>
            <p:ph idx="3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9" name="Google Shape;649;p53"/>
          <p:cNvSpPr/>
          <p:nvPr>
            <p:ph idx="4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0" name="Google Shape;650;p53"/>
          <p:cNvSpPr/>
          <p:nvPr>
            <p:ph idx="5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1" name="Google Shape;651;p53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2" name="Google Shape;652;p53"/>
          <p:cNvSpPr txBox="1"/>
          <p:nvPr>
            <p:ph idx="6" type="body"/>
          </p:nvPr>
        </p:nvSpPr>
        <p:spPr>
          <a:xfrm>
            <a:off x="706095" y="4819500"/>
            <a:ext cx="5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3" name="Google Shape;653;p53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Felder">
  <p:cSld name="4 Felder">
    <p:bg>
      <p:bgPr>
        <a:solidFill>
          <a:schemeClr val="lt1"/>
        </a:soli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4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6" name="Google Shape;656;p54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7" name="Google Shape;657;p54"/>
          <p:cNvSpPr/>
          <p:nvPr>
            <p:ph idx="2" type="pic"/>
          </p:nvPr>
        </p:nvSpPr>
        <p:spPr>
          <a:xfrm>
            <a:off x="-1" y="1133475"/>
            <a:ext cx="4557600" cy="1746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8" name="Google Shape;658;p54"/>
          <p:cNvSpPr/>
          <p:nvPr>
            <p:ph idx="3" type="pic"/>
          </p:nvPr>
        </p:nvSpPr>
        <p:spPr>
          <a:xfrm>
            <a:off x="-1" y="2910600"/>
            <a:ext cx="4557600" cy="1746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9" name="Google Shape;659;p54"/>
          <p:cNvSpPr/>
          <p:nvPr>
            <p:ph idx="4" type="pic"/>
          </p:nvPr>
        </p:nvSpPr>
        <p:spPr>
          <a:xfrm>
            <a:off x="4586400" y="1133475"/>
            <a:ext cx="4557600" cy="1746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0" name="Google Shape;660;p54"/>
          <p:cNvSpPr/>
          <p:nvPr>
            <p:ph idx="5" type="pic"/>
          </p:nvPr>
        </p:nvSpPr>
        <p:spPr>
          <a:xfrm>
            <a:off x="4586400" y="2910600"/>
            <a:ext cx="4557600" cy="1746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1" name="Google Shape;661;p54"/>
          <p:cNvSpPr txBox="1"/>
          <p:nvPr>
            <p:ph idx="6" type="body"/>
          </p:nvPr>
        </p:nvSpPr>
        <p:spPr>
          <a:xfrm>
            <a:off x="-1" y="1133475"/>
            <a:ext cx="4557600" cy="17469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79C7D">
                  <a:alpha val="80000"/>
                </a:srgbClr>
              </a:gs>
              <a:gs pos="100000">
                <a:srgbClr val="179C7D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05000" lIns="405000" spcFirstLastPara="1" rIns="1350000" wrap="square" tIns="405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2" name="Google Shape;662;p54"/>
          <p:cNvSpPr txBox="1"/>
          <p:nvPr>
            <p:ph idx="7" type="body"/>
          </p:nvPr>
        </p:nvSpPr>
        <p:spPr>
          <a:xfrm>
            <a:off x="-1" y="2910600"/>
            <a:ext cx="4557600" cy="17469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79C7D">
                  <a:alpha val="80000"/>
                </a:srgbClr>
              </a:gs>
              <a:gs pos="100000">
                <a:srgbClr val="179C7D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05000" lIns="405000" spcFirstLastPara="1" rIns="1350000" wrap="square" tIns="405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3" name="Google Shape;663;p54"/>
          <p:cNvSpPr txBox="1"/>
          <p:nvPr>
            <p:ph idx="8" type="body"/>
          </p:nvPr>
        </p:nvSpPr>
        <p:spPr>
          <a:xfrm>
            <a:off x="4586400" y="1133475"/>
            <a:ext cx="4557600" cy="17469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79C7D">
                  <a:alpha val="80000"/>
                </a:srgbClr>
              </a:gs>
              <a:gs pos="100000">
                <a:srgbClr val="179C7D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05000" lIns="1350000" spcFirstLastPara="1" rIns="405000" wrap="square" tIns="405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4" name="Google Shape;664;p54"/>
          <p:cNvSpPr txBox="1"/>
          <p:nvPr>
            <p:ph idx="9" type="body"/>
          </p:nvPr>
        </p:nvSpPr>
        <p:spPr>
          <a:xfrm>
            <a:off x="4586400" y="2910600"/>
            <a:ext cx="4557600" cy="17469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79C7D">
                  <a:alpha val="80000"/>
                </a:srgbClr>
              </a:gs>
              <a:gs pos="100000">
                <a:srgbClr val="179C7D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05000" lIns="1350000" spcFirstLastPara="1" rIns="405000" wrap="square" tIns="405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5" name="Google Shape;665;p54"/>
          <p:cNvSpPr txBox="1"/>
          <p:nvPr>
            <p:ph idx="13" type="body"/>
          </p:nvPr>
        </p:nvSpPr>
        <p:spPr>
          <a:xfrm>
            <a:off x="3626695" y="1950224"/>
            <a:ext cx="1890000" cy="189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70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6" name="Google Shape;666;p54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7" name="Google Shape;667;p54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Felder 1">
  <p:cSld name="4 Felder 1">
    <p:bg>
      <p:bgPr>
        <a:solidFill>
          <a:schemeClr val="lt1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5"/>
          <p:cNvSpPr/>
          <p:nvPr>
            <p:ph idx="2" type="pic"/>
          </p:nvPr>
        </p:nvSpPr>
        <p:spPr>
          <a:xfrm>
            <a:off x="1" y="1133475"/>
            <a:ext cx="9143999" cy="35230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0" name="Google Shape;670;p55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1" name="Google Shape;671;p55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2" name="Google Shape;672;p55"/>
          <p:cNvSpPr txBox="1"/>
          <p:nvPr>
            <p:ph idx="3" type="body"/>
          </p:nvPr>
        </p:nvSpPr>
        <p:spPr>
          <a:xfrm>
            <a:off x="405053" y="1133474"/>
            <a:ext cx="4166947" cy="1761530"/>
          </a:xfrm>
          <a:prstGeom prst="rect">
            <a:avLst/>
          </a:prstGeom>
          <a:noFill/>
          <a:ln>
            <a:noFill/>
          </a:ln>
        </p:spPr>
        <p:txBody>
          <a:bodyPr anchorCtr="0" anchor="t" bIns="189000" lIns="0" spcFirstLastPara="1" rIns="1134000" wrap="square" tIns="189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3" name="Google Shape;673;p55"/>
          <p:cNvSpPr txBox="1"/>
          <p:nvPr>
            <p:ph idx="4" type="body"/>
          </p:nvPr>
        </p:nvSpPr>
        <p:spPr>
          <a:xfrm>
            <a:off x="3626695" y="1950224"/>
            <a:ext cx="1890000" cy="189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70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4" name="Google Shape;674;p55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5" name="Google Shape;675;p55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76" name="Google Shape;676;p55"/>
          <p:cNvGrpSpPr/>
          <p:nvPr/>
        </p:nvGrpSpPr>
        <p:grpSpPr>
          <a:xfrm>
            <a:off x="9145190" y="-861300"/>
            <a:ext cx="2125894" cy="812140"/>
            <a:chOff x="12190411" y="441323"/>
            <a:chExt cx="2833787" cy="1082572"/>
          </a:xfrm>
        </p:grpSpPr>
        <p:sp>
          <p:nvSpPr>
            <p:cNvPr id="677" name="Google Shape;677;p55"/>
            <p:cNvSpPr/>
            <p:nvPr/>
          </p:nvSpPr>
          <p:spPr>
            <a:xfrm>
              <a:off x="12190412" y="441323"/>
              <a:ext cx="2833786" cy="10795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486125" spcFirstLastPara="1" rIns="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Bild ist</a:t>
              </a:r>
              <a:b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austauschbar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Platzhalterbild löschen 🡪 Bild hinzufügen 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über Menü „Start“ 🡪 Reiter „Bearbeiten“ 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„Markieren“ 🡪 „Auswahlbereich“ 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Ebene „Bild“ in Hintergrund verschieben</a:t>
              </a:r>
              <a:endPara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5"/>
            <p:cNvSpPr/>
            <p:nvPr/>
          </p:nvSpPr>
          <p:spPr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 sz="11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Felder 2">
  <p:cSld name="4 Felder 2">
    <p:bg>
      <p:bgPr>
        <a:solidFill>
          <a:schemeClr val="lt1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6"/>
          <p:cNvSpPr/>
          <p:nvPr>
            <p:ph idx="2" type="pic"/>
          </p:nvPr>
        </p:nvSpPr>
        <p:spPr>
          <a:xfrm>
            <a:off x="1" y="1133475"/>
            <a:ext cx="9143999" cy="35230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1" name="Google Shape;681;p56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2" name="Google Shape;682;p56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3" name="Google Shape;683;p56"/>
          <p:cNvSpPr txBox="1"/>
          <p:nvPr>
            <p:ph idx="3" type="body"/>
          </p:nvPr>
        </p:nvSpPr>
        <p:spPr>
          <a:xfrm>
            <a:off x="4571999" y="1133475"/>
            <a:ext cx="4166643" cy="1761530"/>
          </a:xfrm>
          <a:prstGeom prst="rect">
            <a:avLst/>
          </a:prstGeom>
          <a:noFill/>
          <a:ln>
            <a:noFill/>
          </a:ln>
        </p:spPr>
        <p:txBody>
          <a:bodyPr anchorCtr="0" anchor="t" bIns="189000" lIns="1134000" spcFirstLastPara="1" rIns="0" wrap="square" tIns="1890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228600" lvl="1" marL="9144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2pPr>
            <a:lvl3pPr indent="-228600" lvl="2" marL="13716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3pPr>
            <a:lvl4pPr indent="-228600" lvl="3" marL="18288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4pPr>
            <a:lvl5pPr indent="-228600" lvl="4" marL="22860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4" name="Google Shape;684;p56"/>
          <p:cNvSpPr txBox="1"/>
          <p:nvPr>
            <p:ph idx="4" type="body"/>
          </p:nvPr>
        </p:nvSpPr>
        <p:spPr>
          <a:xfrm>
            <a:off x="3626695" y="1950224"/>
            <a:ext cx="1890000" cy="189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70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5" name="Google Shape;685;p56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6" name="Google Shape;686;p56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87" name="Google Shape;687;p56"/>
          <p:cNvGrpSpPr/>
          <p:nvPr/>
        </p:nvGrpSpPr>
        <p:grpSpPr>
          <a:xfrm>
            <a:off x="9145190" y="-861300"/>
            <a:ext cx="2125894" cy="812140"/>
            <a:chOff x="12190411" y="441323"/>
            <a:chExt cx="2833787" cy="1082572"/>
          </a:xfrm>
        </p:grpSpPr>
        <p:sp>
          <p:nvSpPr>
            <p:cNvPr id="688" name="Google Shape;688;p56"/>
            <p:cNvSpPr/>
            <p:nvPr/>
          </p:nvSpPr>
          <p:spPr>
            <a:xfrm>
              <a:off x="12190412" y="441323"/>
              <a:ext cx="2833786" cy="10795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486125" spcFirstLastPara="1" rIns="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Bild ist</a:t>
              </a:r>
              <a:b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austauschbar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Platzhalterbild löschen 🡪 Bild hinzufügen 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über Menü „Start“ 🡪 Reiter „Bearbeiten“ 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„Markieren“ 🡪 „Auswahlbereich“ 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Ebene „Bild“ in Hintergrund verschieben</a:t>
              </a:r>
              <a:endPara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56"/>
            <p:cNvSpPr/>
            <p:nvPr/>
          </p:nvSpPr>
          <p:spPr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 sz="11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Felder 3">
  <p:cSld name="4 Felder 3">
    <p:bg>
      <p:bgPr>
        <a:solidFill>
          <a:schemeClr val="lt1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7"/>
          <p:cNvSpPr/>
          <p:nvPr>
            <p:ph idx="2" type="pic"/>
          </p:nvPr>
        </p:nvSpPr>
        <p:spPr>
          <a:xfrm>
            <a:off x="1" y="1133475"/>
            <a:ext cx="9143999" cy="35230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2" name="Google Shape;692;p57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3" name="Google Shape;693;p57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4" name="Google Shape;694;p57"/>
          <p:cNvSpPr txBox="1"/>
          <p:nvPr>
            <p:ph idx="3" type="body"/>
          </p:nvPr>
        </p:nvSpPr>
        <p:spPr>
          <a:xfrm>
            <a:off x="4571999" y="2895004"/>
            <a:ext cx="4165999" cy="1761529"/>
          </a:xfrm>
          <a:prstGeom prst="rect">
            <a:avLst/>
          </a:prstGeom>
          <a:noFill/>
          <a:ln>
            <a:noFill/>
          </a:ln>
        </p:spPr>
        <p:txBody>
          <a:bodyPr anchorCtr="0" anchor="b" bIns="189000" lIns="1134000" spcFirstLastPara="1" rIns="0" wrap="square" tIns="1890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228600" lvl="1" marL="9144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2pPr>
            <a:lvl3pPr indent="-228600" lvl="2" marL="13716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3pPr>
            <a:lvl4pPr indent="-228600" lvl="3" marL="18288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4pPr>
            <a:lvl5pPr indent="-228600" lvl="4" marL="22860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5" name="Google Shape;695;p57"/>
          <p:cNvSpPr txBox="1"/>
          <p:nvPr>
            <p:ph idx="4" type="body"/>
          </p:nvPr>
        </p:nvSpPr>
        <p:spPr>
          <a:xfrm>
            <a:off x="3626695" y="1950224"/>
            <a:ext cx="1890000" cy="189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70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6" name="Google Shape;696;p57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7" name="Google Shape;697;p57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98" name="Google Shape;698;p57"/>
          <p:cNvGrpSpPr/>
          <p:nvPr/>
        </p:nvGrpSpPr>
        <p:grpSpPr>
          <a:xfrm>
            <a:off x="9145190" y="-861300"/>
            <a:ext cx="2125894" cy="812140"/>
            <a:chOff x="12190411" y="441323"/>
            <a:chExt cx="2833787" cy="1082572"/>
          </a:xfrm>
        </p:grpSpPr>
        <p:sp>
          <p:nvSpPr>
            <p:cNvPr id="699" name="Google Shape;699;p57"/>
            <p:cNvSpPr/>
            <p:nvPr/>
          </p:nvSpPr>
          <p:spPr>
            <a:xfrm>
              <a:off x="12190412" y="441323"/>
              <a:ext cx="2833786" cy="10795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486125" spcFirstLastPara="1" rIns="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Bild ist</a:t>
              </a:r>
              <a:b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austauschbar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Platzhalterbild löschen 🡪 Bild hinzufügen 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über Menü „Start“ 🡪 Reiter „Bearbeiten“ 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„Markieren“ 🡪 „Auswahlbereich“ 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Ebene „Bild“ in Hintergrund verschieben</a:t>
              </a:r>
              <a:endPara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 sz="11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Felder 4">
  <p:cSld name="4 Felder 4">
    <p:bg>
      <p:bgPr>
        <a:solidFill>
          <a:schemeClr val="lt1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8"/>
          <p:cNvSpPr/>
          <p:nvPr>
            <p:ph idx="2" type="pic"/>
          </p:nvPr>
        </p:nvSpPr>
        <p:spPr>
          <a:xfrm>
            <a:off x="1" y="1133475"/>
            <a:ext cx="9143999" cy="35230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3" name="Google Shape;703;p58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4" name="Google Shape;704;p58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5" name="Google Shape;705;p58"/>
          <p:cNvSpPr txBox="1"/>
          <p:nvPr>
            <p:ph idx="3" type="body"/>
          </p:nvPr>
        </p:nvSpPr>
        <p:spPr>
          <a:xfrm>
            <a:off x="405054" y="2895004"/>
            <a:ext cx="4166945" cy="1761529"/>
          </a:xfrm>
          <a:prstGeom prst="rect">
            <a:avLst/>
          </a:prstGeom>
          <a:noFill/>
          <a:ln>
            <a:noFill/>
          </a:ln>
        </p:spPr>
        <p:txBody>
          <a:bodyPr anchorCtr="0" anchor="b" bIns="189000" lIns="0" spcFirstLastPara="1" rIns="1134000" wrap="square" tIns="189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228600" lvl="1" marL="9144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2pPr>
            <a:lvl3pPr indent="-228600" lvl="2" marL="13716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3pPr>
            <a:lvl4pPr indent="-228600" lvl="3" marL="18288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4pPr>
            <a:lvl5pPr indent="-228600" lvl="4" marL="22860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6" name="Google Shape;706;p58"/>
          <p:cNvSpPr txBox="1"/>
          <p:nvPr>
            <p:ph idx="4" type="body"/>
          </p:nvPr>
        </p:nvSpPr>
        <p:spPr>
          <a:xfrm>
            <a:off x="3626695" y="1950224"/>
            <a:ext cx="1890000" cy="189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70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7" name="Google Shape;707;p58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8" name="Google Shape;708;p58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709" name="Google Shape;709;p58"/>
          <p:cNvGrpSpPr/>
          <p:nvPr/>
        </p:nvGrpSpPr>
        <p:grpSpPr>
          <a:xfrm>
            <a:off x="9145190" y="-861300"/>
            <a:ext cx="2125894" cy="812140"/>
            <a:chOff x="12190411" y="441323"/>
            <a:chExt cx="2833787" cy="1082572"/>
          </a:xfrm>
        </p:grpSpPr>
        <p:sp>
          <p:nvSpPr>
            <p:cNvPr id="710" name="Google Shape;710;p58"/>
            <p:cNvSpPr/>
            <p:nvPr/>
          </p:nvSpPr>
          <p:spPr>
            <a:xfrm>
              <a:off x="12190412" y="441323"/>
              <a:ext cx="2833786" cy="10795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486125" spcFirstLastPara="1" rIns="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Bild ist</a:t>
              </a:r>
              <a:b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GB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austauschbar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Platzhalterbild löschen 🡪 Bild hinzufügen 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über Menü „Start“ 🡪 Reiter „Bearbeiten“ 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„Markieren“ 🡪 „Auswahlbereich“ </a:t>
              </a:r>
              <a:b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🡪 Ebene „Bild“ in Hintergrund verschieben</a:t>
              </a:r>
              <a:endPara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8"/>
            <p:cNvSpPr/>
            <p:nvPr/>
          </p:nvSpPr>
          <p:spPr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 sz="11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Model Canvas ">
  <p:cSld name="Business Model Canvas ">
    <p:bg>
      <p:bgPr>
        <a:solidFill>
          <a:schemeClr val="lt1"/>
        </a:soli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9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4" name="Google Shape;714;p59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5" name="Google Shape;715;p59"/>
          <p:cNvSpPr txBox="1"/>
          <p:nvPr>
            <p:ph idx="2" type="body"/>
          </p:nvPr>
        </p:nvSpPr>
        <p:spPr>
          <a:xfrm>
            <a:off x="405053" y="1134000"/>
            <a:ext cx="2084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6" name="Google Shape;716;p59"/>
          <p:cNvSpPr txBox="1"/>
          <p:nvPr>
            <p:ph idx="3" type="body"/>
          </p:nvPr>
        </p:nvSpPr>
        <p:spPr>
          <a:xfrm>
            <a:off x="405053" y="1431000"/>
            <a:ext cx="20844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7" name="Google Shape;717;p59"/>
          <p:cNvSpPr txBox="1"/>
          <p:nvPr>
            <p:ph idx="4" type="body"/>
          </p:nvPr>
        </p:nvSpPr>
        <p:spPr>
          <a:xfrm>
            <a:off x="405053" y="2506500"/>
            <a:ext cx="20844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8" name="Google Shape;718;p59"/>
          <p:cNvSpPr txBox="1"/>
          <p:nvPr>
            <p:ph idx="5" type="body"/>
          </p:nvPr>
        </p:nvSpPr>
        <p:spPr>
          <a:xfrm>
            <a:off x="405053" y="3582000"/>
            <a:ext cx="20844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9" name="Google Shape;719;p59"/>
          <p:cNvSpPr txBox="1"/>
          <p:nvPr>
            <p:ph idx="6" type="body"/>
          </p:nvPr>
        </p:nvSpPr>
        <p:spPr>
          <a:xfrm>
            <a:off x="2489452" y="1134000"/>
            <a:ext cx="2082961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0" name="Google Shape;720;p59"/>
          <p:cNvSpPr txBox="1"/>
          <p:nvPr>
            <p:ph idx="7" type="body"/>
          </p:nvPr>
        </p:nvSpPr>
        <p:spPr>
          <a:xfrm>
            <a:off x="2489452" y="1431000"/>
            <a:ext cx="2082961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1" name="Google Shape;721;p59"/>
          <p:cNvSpPr txBox="1"/>
          <p:nvPr>
            <p:ph idx="8" type="body"/>
          </p:nvPr>
        </p:nvSpPr>
        <p:spPr>
          <a:xfrm>
            <a:off x="2489452" y="3044250"/>
            <a:ext cx="2082961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2" name="Google Shape;722;p59"/>
          <p:cNvSpPr txBox="1"/>
          <p:nvPr>
            <p:ph idx="9" type="body"/>
          </p:nvPr>
        </p:nvSpPr>
        <p:spPr>
          <a:xfrm>
            <a:off x="4570975" y="1134000"/>
            <a:ext cx="2084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3" name="Google Shape;723;p59"/>
          <p:cNvSpPr txBox="1"/>
          <p:nvPr>
            <p:ph idx="13" type="body"/>
          </p:nvPr>
        </p:nvSpPr>
        <p:spPr>
          <a:xfrm>
            <a:off x="4570975" y="1431000"/>
            <a:ext cx="20844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4" name="Google Shape;724;p59"/>
          <p:cNvSpPr txBox="1"/>
          <p:nvPr>
            <p:ph idx="14" type="body"/>
          </p:nvPr>
        </p:nvSpPr>
        <p:spPr>
          <a:xfrm>
            <a:off x="4570975" y="2506500"/>
            <a:ext cx="20844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5" name="Google Shape;725;p59"/>
          <p:cNvSpPr txBox="1"/>
          <p:nvPr>
            <p:ph idx="15" type="body"/>
          </p:nvPr>
        </p:nvSpPr>
        <p:spPr>
          <a:xfrm>
            <a:off x="4570975" y="3582000"/>
            <a:ext cx="20844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6" name="Google Shape;726;p59"/>
          <p:cNvSpPr txBox="1"/>
          <p:nvPr>
            <p:ph idx="16" type="body"/>
          </p:nvPr>
        </p:nvSpPr>
        <p:spPr>
          <a:xfrm>
            <a:off x="6653937" y="1134000"/>
            <a:ext cx="2084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7" name="Google Shape;727;p59"/>
          <p:cNvSpPr txBox="1"/>
          <p:nvPr>
            <p:ph idx="17" type="body"/>
          </p:nvPr>
        </p:nvSpPr>
        <p:spPr>
          <a:xfrm>
            <a:off x="6653937" y="1431000"/>
            <a:ext cx="20844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8" name="Google Shape;728;p59"/>
          <p:cNvSpPr txBox="1"/>
          <p:nvPr>
            <p:ph idx="18" type="body"/>
          </p:nvPr>
        </p:nvSpPr>
        <p:spPr>
          <a:xfrm>
            <a:off x="6653937" y="3044250"/>
            <a:ext cx="20844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9" name="Google Shape;729;p59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0" name="Google Shape;730;p59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 und Contra">
  <p:cSld name="Pro und Contra">
    <p:bg>
      <p:bgPr>
        <a:solidFill>
          <a:schemeClr val="lt1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0"/>
          <p:cNvSpPr/>
          <p:nvPr>
            <p:ph idx="2" type="pic"/>
          </p:nvPr>
        </p:nvSpPr>
        <p:spPr>
          <a:xfrm>
            <a:off x="4571999" y="0"/>
            <a:ext cx="4572002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3" name="Google Shape;733;p60"/>
          <p:cNvSpPr txBox="1"/>
          <p:nvPr>
            <p:ph idx="1" type="body"/>
          </p:nvPr>
        </p:nvSpPr>
        <p:spPr>
          <a:xfrm>
            <a:off x="4572000" y="1"/>
            <a:ext cx="4572000" cy="5143499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4" name="Google Shape;734;p60"/>
          <p:cNvSpPr txBox="1"/>
          <p:nvPr>
            <p:ph idx="3" type="body"/>
          </p:nvPr>
        </p:nvSpPr>
        <p:spPr>
          <a:xfrm>
            <a:off x="405357" y="1133475"/>
            <a:ext cx="3761898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700"/>
              <a:buNone/>
              <a:defRPr b="1"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5" name="Google Shape;735;p60"/>
          <p:cNvSpPr txBox="1"/>
          <p:nvPr>
            <p:ph idx="4" type="body"/>
          </p:nvPr>
        </p:nvSpPr>
        <p:spPr>
          <a:xfrm>
            <a:off x="4976100" y="1133475"/>
            <a:ext cx="3761898" cy="29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6" name="Google Shape;736;p60"/>
          <p:cNvSpPr txBox="1"/>
          <p:nvPr>
            <p:ph idx="5" type="body"/>
          </p:nvPr>
        </p:nvSpPr>
        <p:spPr>
          <a:xfrm>
            <a:off x="405053" y="1944000"/>
            <a:ext cx="3761404" cy="2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7" name="Google Shape;737;p60"/>
          <p:cNvSpPr txBox="1"/>
          <p:nvPr>
            <p:ph idx="6" type="body"/>
          </p:nvPr>
        </p:nvSpPr>
        <p:spPr>
          <a:xfrm>
            <a:off x="4976100" y="1944000"/>
            <a:ext cx="3762237" cy="2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8" name="Google Shape;738;p60"/>
          <p:cNvSpPr/>
          <p:nvPr>
            <p:ph idx="7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9" name="Google Shape;739;p60"/>
          <p:cNvSpPr/>
          <p:nvPr>
            <p:ph idx="8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0" name="Google Shape;740;p60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1" name="Google Shape;741;p60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">
  <p:cSld name="SWOT ">
    <p:bg>
      <p:bgPr>
        <a:solidFill>
          <a:schemeClr val="lt1"/>
        </a:solidFill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1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4" name="Google Shape;744;p61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5" name="Google Shape;745;p61"/>
          <p:cNvSpPr txBox="1"/>
          <p:nvPr>
            <p:ph idx="2" type="body"/>
          </p:nvPr>
        </p:nvSpPr>
        <p:spPr>
          <a:xfrm>
            <a:off x="405053" y="1133474"/>
            <a:ext cx="40635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6" name="Google Shape;746;p61"/>
          <p:cNvSpPr txBox="1"/>
          <p:nvPr>
            <p:ph idx="3" type="body"/>
          </p:nvPr>
        </p:nvSpPr>
        <p:spPr>
          <a:xfrm>
            <a:off x="405053" y="2998734"/>
            <a:ext cx="40635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7" name="Google Shape;747;p61"/>
          <p:cNvSpPr txBox="1"/>
          <p:nvPr>
            <p:ph idx="4" type="body"/>
          </p:nvPr>
        </p:nvSpPr>
        <p:spPr>
          <a:xfrm>
            <a:off x="4674837" y="1133474"/>
            <a:ext cx="40635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8" name="Google Shape;748;p61"/>
          <p:cNvSpPr txBox="1"/>
          <p:nvPr>
            <p:ph idx="5" type="body"/>
          </p:nvPr>
        </p:nvSpPr>
        <p:spPr>
          <a:xfrm>
            <a:off x="4674837" y="2998734"/>
            <a:ext cx="40635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9" name="Google Shape;749;p61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0" name="Google Shape;750;p61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S">
  <p:cSld name="SWOT S">
    <p:bg>
      <p:bgPr>
        <a:solidFill>
          <a:schemeClr val="lt1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62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3" name="Google Shape;753;p62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4" name="Google Shape;754;p62"/>
          <p:cNvSpPr/>
          <p:nvPr>
            <p:ph idx="2" type="pic"/>
          </p:nvPr>
        </p:nvSpPr>
        <p:spPr>
          <a:xfrm>
            <a:off x="1501153" y="1828718"/>
            <a:ext cx="1871303" cy="213301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5" name="Google Shape;755;p62"/>
          <p:cNvSpPr txBox="1"/>
          <p:nvPr>
            <p:ph idx="3" type="body"/>
          </p:nvPr>
        </p:nvSpPr>
        <p:spPr>
          <a:xfrm>
            <a:off x="1501153" y="1828718"/>
            <a:ext cx="1871303" cy="2133016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79C7D">
                  <a:alpha val="80000"/>
                </a:srgbClr>
              </a:gs>
              <a:gs pos="100000">
                <a:srgbClr val="179C7D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6" name="Google Shape;756;p62"/>
          <p:cNvSpPr txBox="1"/>
          <p:nvPr>
            <p:ph idx="4" type="body"/>
          </p:nvPr>
        </p:nvSpPr>
        <p:spPr>
          <a:xfrm>
            <a:off x="4674837" y="1133475"/>
            <a:ext cx="40635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7" name="Google Shape;757;p62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8" name="Google Shape;758;p62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W">
  <p:cSld name="SWOT W">
    <p:bg>
      <p:bgPr>
        <a:solidFill>
          <a:schemeClr val="lt1"/>
        </a:solidFill>
      </p:bgPr>
    </p:bg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63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1" name="Google Shape;761;p63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2" name="Google Shape;762;p63"/>
          <p:cNvSpPr/>
          <p:nvPr>
            <p:ph idx="2" type="pic"/>
          </p:nvPr>
        </p:nvSpPr>
        <p:spPr>
          <a:xfrm>
            <a:off x="993910" y="1863895"/>
            <a:ext cx="2885787" cy="206268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3" name="Google Shape;763;p63"/>
          <p:cNvSpPr txBox="1"/>
          <p:nvPr>
            <p:ph idx="3" type="body"/>
          </p:nvPr>
        </p:nvSpPr>
        <p:spPr>
          <a:xfrm>
            <a:off x="993910" y="1863895"/>
            <a:ext cx="2885787" cy="2062682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79C7D">
                  <a:alpha val="80000"/>
                </a:srgbClr>
              </a:gs>
              <a:gs pos="100000">
                <a:srgbClr val="179C7D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4" name="Google Shape;764;p63"/>
          <p:cNvSpPr txBox="1"/>
          <p:nvPr>
            <p:ph idx="4" type="body"/>
          </p:nvPr>
        </p:nvSpPr>
        <p:spPr>
          <a:xfrm>
            <a:off x="4674837" y="1133475"/>
            <a:ext cx="40635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5" name="Google Shape;765;p63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6" name="Google Shape;766;p63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O">
  <p:cSld name="SWOT O">
    <p:bg>
      <p:bgPr>
        <a:solidFill>
          <a:schemeClr val="lt1"/>
        </a:solidFill>
      </p:bgPr>
    </p:bg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4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9" name="Google Shape;769;p64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0" name="Google Shape;770;p64"/>
          <p:cNvSpPr/>
          <p:nvPr>
            <p:ph idx="2" type="pic"/>
          </p:nvPr>
        </p:nvSpPr>
        <p:spPr>
          <a:xfrm>
            <a:off x="1368158" y="1828718"/>
            <a:ext cx="2137290" cy="213301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1" name="Google Shape;771;p64"/>
          <p:cNvSpPr txBox="1"/>
          <p:nvPr>
            <p:ph idx="3" type="body"/>
          </p:nvPr>
        </p:nvSpPr>
        <p:spPr>
          <a:xfrm>
            <a:off x="1368158" y="1828718"/>
            <a:ext cx="2137290" cy="2133016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79C7D">
                  <a:alpha val="80000"/>
                </a:srgbClr>
              </a:gs>
              <a:gs pos="100000">
                <a:srgbClr val="179C7D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2" name="Google Shape;772;p64"/>
          <p:cNvSpPr txBox="1"/>
          <p:nvPr>
            <p:ph idx="4" type="body"/>
          </p:nvPr>
        </p:nvSpPr>
        <p:spPr>
          <a:xfrm>
            <a:off x="4674837" y="1133475"/>
            <a:ext cx="40635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3" name="Google Shape;773;p64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4" name="Google Shape;774;p64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T">
  <p:cSld name="SWOT T">
    <p:bg>
      <p:bgPr>
        <a:solidFill>
          <a:schemeClr val="lt1"/>
        </a:soli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5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7" name="Google Shape;777;p65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8" name="Google Shape;778;p65"/>
          <p:cNvSpPr/>
          <p:nvPr>
            <p:ph idx="2" type="pic"/>
          </p:nvPr>
        </p:nvSpPr>
        <p:spPr>
          <a:xfrm>
            <a:off x="1468075" y="1863895"/>
            <a:ext cx="1937457" cy="206268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9" name="Google Shape;779;p65"/>
          <p:cNvSpPr txBox="1"/>
          <p:nvPr>
            <p:ph idx="3" type="body"/>
          </p:nvPr>
        </p:nvSpPr>
        <p:spPr>
          <a:xfrm>
            <a:off x="1468075" y="1863895"/>
            <a:ext cx="1937457" cy="2062682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79C7D">
                  <a:alpha val="80000"/>
                </a:srgbClr>
              </a:gs>
              <a:gs pos="100000">
                <a:srgbClr val="179C7D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0" name="Google Shape;780;p65"/>
          <p:cNvSpPr txBox="1"/>
          <p:nvPr>
            <p:ph idx="4" type="body"/>
          </p:nvPr>
        </p:nvSpPr>
        <p:spPr>
          <a:xfrm>
            <a:off x="4674837" y="1133475"/>
            <a:ext cx="40635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1" name="Google Shape;781;p65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2" name="Google Shape;782;p65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ferenz">
  <p:cSld name="Referenz">
    <p:bg>
      <p:bgPr>
        <a:solidFill>
          <a:schemeClr val="lt1"/>
        </a:solidFill>
      </p:bgPr>
    </p:bg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6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5" name="Google Shape;785;p66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6" name="Google Shape;786;p66"/>
          <p:cNvSpPr/>
          <p:nvPr>
            <p:ph idx="2" type="pic"/>
          </p:nvPr>
        </p:nvSpPr>
        <p:spPr>
          <a:xfrm>
            <a:off x="0" y="1133359"/>
            <a:ext cx="9144000" cy="352317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7" name="Google Shape;787;p66"/>
          <p:cNvSpPr txBox="1"/>
          <p:nvPr>
            <p:ph idx="3" type="body"/>
          </p:nvPr>
        </p:nvSpPr>
        <p:spPr>
          <a:xfrm>
            <a:off x="0" y="1133475"/>
            <a:ext cx="9144000" cy="3523176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8" name="Google Shape;788;p66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9" name="Google Shape;789;p66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Bild rechts">
  <p:cSld name="Text + Bild rechts">
    <p:bg>
      <p:bgPr>
        <a:solidFill>
          <a:schemeClr val="lt1"/>
        </a:solidFill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7"/>
          <p:cNvSpPr/>
          <p:nvPr>
            <p:ph idx="2" type="pic"/>
          </p:nvPr>
        </p:nvSpPr>
        <p:spPr>
          <a:xfrm>
            <a:off x="6095700" y="0"/>
            <a:ext cx="30483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2" name="Google Shape;792;p67"/>
          <p:cNvSpPr txBox="1"/>
          <p:nvPr>
            <p:ph idx="1" type="body"/>
          </p:nvPr>
        </p:nvSpPr>
        <p:spPr>
          <a:xfrm>
            <a:off x="6095700" y="0"/>
            <a:ext cx="30483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3" name="Google Shape;793;p67"/>
          <p:cNvSpPr/>
          <p:nvPr>
            <p:ph idx="3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4" name="Google Shape;794;p67"/>
          <p:cNvSpPr/>
          <p:nvPr>
            <p:ph idx="4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5" name="Google Shape;795;p67"/>
          <p:cNvSpPr txBox="1"/>
          <p:nvPr>
            <p:ph type="title"/>
          </p:nvPr>
        </p:nvSpPr>
        <p:spPr>
          <a:xfrm>
            <a:off x="405357" y="324000"/>
            <a:ext cx="52866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6" name="Google Shape;796;p67"/>
          <p:cNvSpPr txBox="1"/>
          <p:nvPr>
            <p:ph idx="5" type="body"/>
          </p:nvPr>
        </p:nvSpPr>
        <p:spPr>
          <a:xfrm>
            <a:off x="405053" y="621000"/>
            <a:ext cx="52866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7" name="Google Shape;797;p67"/>
          <p:cNvSpPr txBox="1"/>
          <p:nvPr>
            <p:ph idx="6" type="body"/>
          </p:nvPr>
        </p:nvSpPr>
        <p:spPr>
          <a:xfrm>
            <a:off x="405053" y="1133475"/>
            <a:ext cx="52866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8" name="Google Shape;798;p67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9" name="Google Shape;799;p67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ktvorstellung 1">
  <p:cSld name="Projektvorstellung 1">
    <p:bg>
      <p:bgPr>
        <a:solidFill>
          <a:schemeClr val="lt1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8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2" name="Google Shape;802;p68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3" name="Google Shape;803;p68"/>
          <p:cNvSpPr txBox="1"/>
          <p:nvPr>
            <p:ph idx="2" type="body"/>
          </p:nvPr>
        </p:nvSpPr>
        <p:spPr>
          <a:xfrm>
            <a:off x="405053" y="1133475"/>
            <a:ext cx="3960663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4" name="Google Shape;804;p68"/>
          <p:cNvSpPr txBox="1"/>
          <p:nvPr>
            <p:ph idx="3" type="body"/>
          </p:nvPr>
        </p:nvSpPr>
        <p:spPr>
          <a:xfrm>
            <a:off x="4572000" y="1133475"/>
            <a:ext cx="4166337" cy="176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5" name="Google Shape;805;p68"/>
          <p:cNvSpPr txBox="1"/>
          <p:nvPr>
            <p:ph idx="4" type="body"/>
          </p:nvPr>
        </p:nvSpPr>
        <p:spPr>
          <a:xfrm>
            <a:off x="4572000" y="2895226"/>
            <a:ext cx="4166337" cy="176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6" name="Google Shape;806;p68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7" name="Google Shape;807;p68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ktvorstellung 2">
  <p:cSld name="Projektvorstellung 2">
    <p:bg>
      <p:bgPr>
        <a:solidFill>
          <a:schemeClr val="lt1"/>
        </a:solidFill>
      </p:bgPr>
    </p:bg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69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0" name="Google Shape;810;p69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1" name="Google Shape;811;p69"/>
          <p:cNvSpPr txBox="1"/>
          <p:nvPr>
            <p:ph idx="2" type="body"/>
          </p:nvPr>
        </p:nvSpPr>
        <p:spPr>
          <a:xfrm>
            <a:off x="405053" y="1133475"/>
            <a:ext cx="27594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1350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2" name="Google Shape;812;p69"/>
          <p:cNvSpPr txBox="1"/>
          <p:nvPr>
            <p:ph idx="3" type="body"/>
          </p:nvPr>
        </p:nvSpPr>
        <p:spPr>
          <a:xfrm>
            <a:off x="3191579" y="1133475"/>
            <a:ext cx="27594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1350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3" name="Google Shape;813;p69"/>
          <p:cNvSpPr txBox="1"/>
          <p:nvPr>
            <p:ph idx="4" type="body"/>
          </p:nvPr>
        </p:nvSpPr>
        <p:spPr>
          <a:xfrm>
            <a:off x="5980680" y="1133475"/>
            <a:ext cx="27594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1350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4" name="Google Shape;814;p69"/>
          <p:cNvSpPr txBox="1"/>
          <p:nvPr>
            <p:ph idx="5" type="body"/>
          </p:nvPr>
        </p:nvSpPr>
        <p:spPr>
          <a:xfrm>
            <a:off x="405053" y="2910075"/>
            <a:ext cx="27594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1350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5" name="Google Shape;815;p69"/>
          <p:cNvSpPr txBox="1"/>
          <p:nvPr>
            <p:ph idx="6" type="body"/>
          </p:nvPr>
        </p:nvSpPr>
        <p:spPr>
          <a:xfrm>
            <a:off x="3193018" y="2910075"/>
            <a:ext cx="27594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5000" lIns="135000" spcFirstLastPara="1" rIns="135000" wrap="square" tIns="1350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6" name="Google Shape;816;p69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7" name="Google Shape;817;p69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ktablauf">
  <p:cSld name="Projektablauf">
    <p:bg>
      <p:bgPr>
        <a:solidFill>
          <a:schemeClr val="lt1"/>
        </a:solidFill>
      </p:bgPr>
    </p:bg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0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0" name="Google Shape;820;p70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1" name="Google Shape;821;p70"/>
          <p:cNvSpPr/>
          <p:nvPr>
            <p:ph idx="2" type="pic"/>
          </p:nvPr>
        </p:nvSpPr>
        <p:spPr>
          <a:xfrm>
            <a:off x="0" y="1471500"/>
            <a:ext cx="9144000" cy="318503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2" name="Google Shape;822;p70"/>
          <p:cNvSpPr txBox="1"/>
          <p:nvPr>
            <p:ph idx="3" type="body"/>
          </p:nvPr>
        </p:nvSpPr>
        <p:spPr>
          <a:xfrm>
            <a:off x="0" y="1471500"/>
            <a:ext cx="9144000" cy="31860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3" name="Google Shape;823;p70"/>
          <p:cNvSpPr txBox="1"/>
          <p:nvPr>
            <p:ph idx="4" type="body"/>
          </p:nvPr>
        </p:nvSpPr>
        <p:spPr>
          <a:xfrm>
            <a:off x="675000" y="1269000"/>
            <a:ext cx="1080000" cy="405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4000" lIns="54000" spcFirstLastPara="1" rIns="54000" wrap="square" tIns="54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4" name="Google Shape;824;p70"/>
          <p:cNvSpPr txBox="1"/>
          <p:nvPr>
            <p:ph idx="5" type="body"/>
          </p:nvPr>
        </p:nvSpPr>
        <p:spPr>
          <a:xfrm>
            <a:off x="2360489" y="1269000"/>
            <a:ext cx="1080000" cy="405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4000" lIns="54000" spcFirstLastPara="1" rIns="54000" wrap="square" tIns="54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5" name="Google Shape;825;p70"/>
          <p:cNvSpPr txBox="1"/>
          <p:nvPr>
            <p:ph idx="6" type="body"/>
          </p:nvPr>
        </p:nvSpPr>
        <p:spPr>
          <a:xfrm>
            <a:off x="4045978" y="1269000"/>
            <a:ext cx="1080000" cy="405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4000" lIns="54000" spcFirstLastPara="1" rIns="54000" wrap="square" tIns="54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6" name="Google Shape;826;p70"/>
          <p:cNvSpPr txBox="1"/>
          <p:nvPr>
            <p:ph idx="7" type="body"/>
          </p:nvPr>
        </p:nvSpPr>
        <p:spPr>
          <a:xfrm>
            <a:off x="5731468" y="1269000"/>
            <a:ext cx="1080000" cy="405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4000" lIns="54000" spcFirstLastPara="1" rIns="54000" wrap="square" tIns="54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7" name="Google Shape;827;p70"/>
          <p:cNvSpPr txBox="1"/>
          <p:nvPr>
            <p:ph idx="8" type="body"/>
          </p:nvPr>
        </p:nvSpPr>
        <p:spPr>
          <a:xfrm>
            <a:off x="7416956" y="1269000"/>
            <a:ext cx="1080000" cy="405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4000" lIns="54000" spcFirstLastPara="1" rIns="54000" wrap="square" tIns="54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8" name="Google Shape;828;p70"/>
          <p:cNvSpPr txBox="1"/>
          <p:nvPr>
            <p:ph idx="9" type="body"/>
          </p:nvPr>
        </p:nvSpPr>
        <p:spPr>
          <a:xfrm>
            <a:off x="405053" y="2212968"/>
            <a:ext cx="40635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9" name="Google Shape;829;p70"/>
          <p:cNvSpPr txBox="1"/>
          <p:nvPr>
            <p:ph idx="13" type="body"/>
          </p:nvPr>
        </p:nvSpPr>
        <p:spPr>
          <a:xfrm>
            <a:off x="4675141" y="2212968"/>
            <a:ext cx="40635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0" name="Google Shape;830;p70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1" name="Google Shape;831;p70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itat">
  <p:cSld name="Zitat">
    <p:bg>
      <p:bgPr>
        <a:solidFill>
          <a:schemeClr val="lt1"/>
        </a:solidFill>
      </p:bgPr>
    </p:bg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7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4" name="Google Shape;834;p71"/>
          <p:cNvSpPr txBox="1"/>
          <p:nvPr>
            <p:ph idx="1" type="body"/>
          </p:nvPr>
        </p:nvSpPr>
        <p:spPr>
          <a:xfrm>
            <a:off x="0" y="1"/>
            <a:ext cx="4571100" cy="5143499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540000" lIns="540000" spcFirstLastPara="1" rIns="1755000" wrap="square" tIns="540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5" name="Google Shape;835;p71"/>
          <p:cNvSpPr txBox="1"/>
          <p:nvPr>
            <p:ph idx="3" type="body"/>
          </p:nvPr>
        </p:nvSpPr>
        <p:spPr>
          <a:xfrm>
            <a:off x="2952000" y="1356750"/>
            <a:ext cx="3240000" cy="2430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70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6" name="Google Shape;836;p71"/>
          <p:cNvSpPr/>
          <p:nvPr>
            <p:ph idx="4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7" name="Google Shape;837;p71"/>
          <p:cNvSpPr/>
          <p:nvPr>
            <p:ph idx="5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8" name="Google Shape;838;p71"/>
          <p:cNvSpPr txBox="1"/>
          <p:nvPr>
            <p:ph idx="6" type="body"/>
          </p:nvPr>
        </p:nvSpPr>
        <p:spPr>
          <a:xfrm>
            <a:off x="5156491" y="1022523"/>
            <a:ext cx="801465" cy="6720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9" name="Google Shape;839;p71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0" name="Google Shape;840;p71"/>
          <p:cNvSpPr txBox="1"/>
          <p:nvPr>
            <p:ph idx="7" type="body"/>
          </p:nvPr>
        </p:nvSpPr>
        <p:spPr>
          <a:xfrm>
            <a:off x="706095" y="4819500"/>
            <a:ext cx="5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1" name="Google Shape;841;p71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lage 1">
  <p:cSld name="Collage 1">
    <p:bg>
      <p:bgPr>
        <a:solidFill>
          <a:schemeClr val="lt1"/>
        </a:solidFill>
      </p:bgPr>
    </p:bg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2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4" name="Google Shape;844;p72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5" name="Google Shape;845;p72"/>
          <p:cNvSpPr/>
          <p:nvPr>
            <p:ph idx="2" type="pic"/>
          </p:nvPr>
        </p:nvSpPr>
        <p:spPr>
          <a:xfrm>
            <a:off x="405053" y="1133475"/>
            <a:ext cx="1642436" cy="35230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6" name="Google Shape;846;p72"/>
          <p:cNvSpPr/>
          <p:nvPr>
            <p:ph idx="3" type="pic"/>
          </p:nvPr>
        </p:nvSpPr>
        <p:spPr>
          <a:xfrm>
            <a:off x="2079298" y="1133475"/>
            <a:ext cx="1641600" cy="139044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7" name="Google Shape;847;p72"/>
          <p:cNvSpPr/>
          <p:nvPr>
            <p:ph idx="4" type="pic"/>
          </p:nvPr>
        </p:nvSpPr>
        <p:spPr>
          <a:xfrm>
            <a:off x="2079298" y="2556865"/>
            <a:ext cx="1641600" cy="21001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8" name="Google Shape;848;p72"/>
          <p:cNvSpPr/>
          <p:nvPr>
            <p:ph idx="5" type="pic"/>
          </p:nvPr>
        </p:nvSpPr>
        <p:spPr>
          <a:xfrm>
            <a:off x="3752707" y="1133475"/>
            <a:ext cx="3312526" cy="210010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9" name="Google Shape;849;p72"/>
          <p:cNvSpPr/>
          <p:nvPr>
            <p:ph idx="6" type="pic"/>
          </p:nvPr>
        </p:nvSpPr>
        <p:spPr>
          <a:xfrm>
            <a:off x="3752707" y="3267883"/>
            <a:ext cx="1641600" cy="138909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0" name="Google Shape;850;p72"/>
          <p:cNvSpPr/>
          <p:nvPr>
            <p:ph idx="7" type="pic"/>
          </p:nvPr>
        </p:nvSpPr>
        <p:spPr>
          <a:xfrm>
            <a:off x="7097041" y="1133474"/>
            <a:ext cx="1641600" cy="210010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1" name="Google Shape;851;p72"/>
          <p:cNvSpPr/>
          <p:nvPr>
            <p:ph idx="8" type="pic"/>
          </p:nvPr>
        </p:nvSpPr>
        <p:spPr>
          <a:xfrm>
            <a:off x="5425591" y="3267883"/>
            <a:ext cx="3313050" cy="138909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2" name="Google Shape;852;p72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3" name="Google Shape;853;p72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lage 2">
  <p:cSld name="Collage 2">
    <p:bg>
      <p:bgPr>
        <a:solidFill>
          <a:schemeClr val="lt1"/>
        </a:solidFill>
      </p:bgPr>
    </p:bg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3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6" name="Google Shape;856;p73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7" name="Google Shape;857;p73"/>
          <p:cNvSpPr/>
          <p:nvPr>
            <p:ph idx="2" type="pic"/>
          </p:nvPr>
        </p:nvSpPr>
        <p:spPr>
          <a:xfrm>
            <a:off x="0" y="1134000"/>
            <a:ext cx="1524000" cy="117432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8" name="Google Shape;858;p73"/>
          <p:cNvSpPr/>
          <p:nvPr>
            <p:ph idx="3" type="pic"/>
          </p:nvPr>
        </p:nvSpPr>
        <p:spPr>
          <a:xfrm>
            <a:off x="3048000" y="1134001"/>
            <a:ext cx="3048000" cy="234865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9" name="Google Shape;859;p73"/>
          <p:cNvSpPr/>
          <p:nvPr>
            <p:ph idx="4" type="pic"/>
          </p:nvPr>
        </p:nvSpPr>
        <p:spPr>
          <a:xfrm>
            <a:off x="0" y="3482650"/>
            <a:ext cx="1524000" cy="117432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0" name="Google Shape;860;p73"/>
          <p:cNvSpPr/>
          <p:nvPr>
            <p:ph idx="5" type="pic"/>
          </p:nvPr>
        </p:nvSpPr>
        <p:spPr>
          <a:xfrm>
            <a:off x="1524000" y="2308325"/>
            <a:ext cx="1524000" cy="23482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1" name="Google Shape;861;p73"/>
          <p:cNvSpPr/>
          <p:nvPr>
            <p:ph idx="6" type="pic"/>
          </p:nvPr>
        </p:nvSpPr>
        <p:spPr>
          <a:xfrm>
            <a:off x="6096000" y="2308326"/>
            <a:ext cx="3048000" cy="23482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2" name="Google Shape;862;p73"/>
          <p:cNvSpPr txBox="1"/>
          <p:nvPr>
            <p:ph idx="7" type="body"/>
          </p:nvPr>
        </p:nvSpPr>
        <p:spPr>
          <a:xfrm>
            <a:off x="1524000" y="1134001"/>
            <a:ext cx="1524000" cy="1174323"/>
          </a:xfrm>
          <a:prstGeom prst="rect">
            <a:avLst/>
          </a:prstGeom>
          <a:noFill/>
          <a:ln>
            <a:noFill/>
          </a:ln>
        </p:spPr>
        <p:txBody>
          <a:bodyPr anchorCtr="0" anchor="t" bIns="189000" lIns="189000" spcFirstLastPara="1" rIns="189000" wrap="square" tIns="189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3" name="Google Shape;863;p73"/>
          <p:cNvSpPr txBox="1"/>
          <p:nvPr>
            <p:ph idx="8" type="body"/>
          </p:nvPr>
        </p:nvSpPr>
        <p:spPr>
          <a:xfrm>
            <a:off x="6097191" y="1134001"/>
            <a:ext cx="3046809" cy="1174323"/>
          </a:xfrm>
          <a:prstGeom prst="rect">
            <a:avLst/>
          </a:prstGeom>
          <a:noFill/>
          <a:ln>
            <a:noFill/>
          </a:ln>
        </p:spPr>
        <p:txBody>
          <a:bodyPr anchorCtr="0" anchor="t" bIns="189000" lIns="189000" spcFirstLastPara="1" rIns="189000" wrap="square" tIns="189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4" name="Google Shape;864;p73"/>
          <p:cNvSpPr txBox="1"/>
          <p:nvPr>
            <p:ph idx="9" type="body"/>
          </p:nvPr>
        </p:nvSpPr>
        <p:spPr>
          <a:xfrm>
            <a:off x="0" y="2308326"/>
            <a:ext cx="1524000" cy="1174323"/>
          </a:xfrm>
          <a:prstGeom prst="rect">
            <a:avLst/>
          </a:prstGeom>
          <a:noFill/>
          <a:ln>
            <a:noFill/>
          </a:ln>
        </p:spPr>
        <p:txBody>
          <a:bodyPr anchorCtr="0" anchor="t" bIns="189000" lIns="189000" spcFirstLastPara="1" rIns="189000" wrap="square" tIns="189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5" name="Google Shape;865;p73"/>
          <p:cNvSpPr txBox="1"/>
          <p:nvPr>
            <p:ph idx="13" type="body"/>
          </p:nvPr>
        </p:nvSpPr>
        <p:spPr>
          <a:xfrm>
            <a:off x="3048000" y="3482650"/>
            <a:ext cx="3046809" cy="1173884"/>
          </a:xfrm>
          <a:prstGeom prst="rect">
            <a:avLst/>
          </a:prstGeom>
          <a:noFill/>
          <a:ln>
            <a:noFill/>
          </a:ln>
        </p:spPr>
        <p:txBody>
          <a:bodyPr anchorCtr="0" anchor="t" bIns="189000" lIns="189000" spcFirstLastPara="1" rIns="189000" wrap="square" tIns="189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6" name="Google Shape;866;p73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7" name="Google Shape;867;p73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ne mit Bild 1">
  <p:cSld name="Phone mit Bild 1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4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0" name="Google Shape;870;p74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1" name="Google Shape;871;p74"/>
          <p:cNvSpPr txBox="1"/>
          <p:nvPr>
            <p:ph idx="2" type="body"/>
          </p:nvPr>
        </p:nvSpPr>
        <p:spPr>
          <a:xfrm>
            <a:off x="405053" y="1134000"/>
            <a:ext cx="26406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Ein Bild, das Monitor, Elektronik, sitzend, Computer enthält.&#10;&#10;Automatisch generierte Beschreibung" id="872" name="Google Shape;872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3888" y="1133475"/>
            <a:ext cx="2516223" cy="36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74"/>
          <p:cNvSpPr/>
          <p:nvPr>
            <p:ph idx="3" type="pic"/>
          </p:nvPr>
        </p:nvSpPr>
        <p:spPr>
          <a:xfrm>
            <a:off x="3812545" y="1458685"/>
            <a:ext cx="1506600" cy="267166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4" name="Google Shape;874;p74"/>
          <p:cNvSpPr txBox="1"/>
          <p:nvPr>
            <p:ph idx="4" type="body"/>
          </p:nvPr>
        </p:nvSpPr>
        <p:spPr>
          <a:xfrm>
            <a:off x="6097376" y="1134000"/>
            <a:ext cx="26406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5" name="Google Shape;875;p74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6" name="Google Shape;876;p74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ne mit Bild 2">
  <p:cSld name="Phone mit Bild 2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5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9" name="Google Shape;879;p75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0" name="Google Shape;880;p75"/>
          <p:cNvSpPr txBox="1"/>
          <p:nvPr>
            <p:ph idx="2" type="body"/>
          </p:nvPr>
        </p:nvSpPr>
        <p:spPr>
          <a:xfrm>
            <a:off x="405053" y="1134000"/>
            <a:ext cx="26406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Ein Bild, das Spiegel, Zeichnung, Tisch enthält.&#10;&#10;Automatisch generierte Beschreibung" id="881" name="Google Shape;881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65534" y="1134000"/>
            <a:ext cx="1602435" cy="35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75"/>
          <p:cNvSpPr/>
          <p:nvPr>
            <p:ph idx="3" type="pic"/>
          </p:nvPr>
        </p:nvSpPr>
        <p:spPr>
          <a:xfrm>
            <a:off x="3814259" y="1182290"/>
            <a:ext cx="1515484" cy="329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3" name="Google Shape;883;p75"/>
          <p:cNvSpPr txBox="1"/>
          <p:nvPr>
            <p:ph idx="4" type="body"/>
          </p:nvPr>
        </p:nvSpPr>
        <p:spPr>
          <a:xfrm>
            <a:off x="6097376" y="1134000"/>
            <a:ext cx="26406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4" name="Google Shape;884;p75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5" name="Google Shape;885;p75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t mit Bild">
  <p:cSld name="Tablet mit Bild"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6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8" name="Google Shape;888;p76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9" name="Google Shape;889;p76"/>
          <p:cNvSpPr txBox="1"/>
          <p:nvPr>
            <p:ph idx="2" type="body"/>
          </p:nvPr>
        </p:nvSpPr>
        <p:spPr>
          <a:xfrm>
            <a:off x="405053" y="1134000"/>
            <a:ext cx="16200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Ein Bild, das Monitor, sitzend, Bildschirm, dunkel enthält.&#10;&#10;Automatisch generierte Beschreibung" id="890" name="Google Shape;890;p76"/>
          <p:cNvPicPr preferRelativeResize="0"/>
          <p:nvPr/>
        </p:nvPicPr>
        <p:blipFill rotWithShape="1">
          <a:blip r:embed="rId2">
            <a:alphaModFix/>
          </a:blip>
          <a:srcRect b="15740" l="25797" r="19747" t="25185"/>
          <a:stretch/>
        </p:blipFill>
        <p:spPr>
          <a:xfrm>
            <a:off x="2474766" y="1336013"/>
            <a:ext cx="4200526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76"/>
          <p:cNvSpPr/>
          <p:nvPr>
            <p:ph idx="3" type="pic"/>
          </p:nvPr>
        </p:nvSpPr>
        <p:spPr>
          <a:xfrm>
            <a:off x="2817666" y="1578263"/>
            <a:ext cx="3524250" cy="255397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2" name="Google Shape;892;p76"/>
          <p:cNvSpPr txBox="1"/>
          <p:nvPr>
            <p:ph idx="4" type="body"/>
          </p:nvPr>
        </p:nvSpPr>
        <p:spPr>
          <a:xfrm>
            <a:off x="7118337" y="1134000"/>
            <a:ext cx="16200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3" name="Google Shape;893;p76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4" name="Google Shape;894;p76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ebook mit Bild">
  <p:cSld name="Notebook mit Bild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7" name="Google Shape;897;p77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8" name="Google Shape;898;p77"/>
          <p:cNvSpPr txBox="1"/>
          <p:nvPr>
            <p:ph idx="2" type="body"/>
          </p:nvPr>
        </p:nvSpPr>
        <p:spPr>
          <a:xfrm>
            <a:off x="405053" y="1134000"/>
            <a:ext cx="16200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Ein Bild, das Computer, computer, Elektronik, sitzend enthält.&#10;&#10;Automatisch generierte Beschreibung" id="899" name="Google Shape;899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78102" y="1288050"/>
            <a:ext cx="5225895" cy="32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77"/>
          <p:cNvSpPr/>
          <p:nvPr>
            <p:ph idx="3" type="pic"/>
          </p:nvPr>
        </p:nvSpPr>
        <p:spPr>
          <a:xfrm>
            <a:off x="2614714" y="1467430"/>
            <a:ext cx="3915000" cy="242638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1" name="Google Shape;901;p77"/>
          <p:cNvSpPr txBox="1"/>
          <p:nvPr>
            <p:ph idx="4" type="body"/>
          </p:nvPr>
        </p:nvSpPr>
        <p:spPr>
          <a:xfrm>
            <a:off x="7118337" y="1134000"/>
            <a:ext cx="16200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2" name="Google Shape;902;p77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3" name="Google Shape;903;p77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ne mit Bild und Verlauf 1">
  <p:cSld name="Phone mit Bild und Verlauf 1">
    <p:bg>
      <p:bgPr>
        <a:solidFill>
          <a:schemeClr val="lt1"/>
        </a:solidFill>
      </p:bgPr>
    </p:bg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7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6" name="Google Shape;906;p7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7" name="Google Shape;907;p78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8" name="Google Shape;908;p78"/>
          <p:cNvSpPr txBox="1"/>
          <p:nvPr>
            <p:ph idx="3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9" name="Google Shape;909;p78"/>
          <p:cNvSpPr txBox="1"/>
          <p:nvPr>
            <p:ph idx="4" type="body"/>
          </p:nvPr>
        </p:nvSpPr>
        <p:spPr>
          <a:xfrm>
            <a:off x="405053" y="1134000"/>
            <a:ext cx="26406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0" name="Google Shape;910;p78"/>
          <p:cNvSpPr/>
          <p:nvPr>
            <p:ph idx="5" type="pic"/>
          </p:nvPr>
        </p:nvSpPr>
        <p:spPr>
          <a:xfrm>
            <a:off x="3737700" y="1134000"/>
            <a:ext cx="1668600" cy="339385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9" r="-8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1" name="Google Shape;911;p78"/>
          <p:cNvSpPr/>
          <p:nvPr>
            <p:ph idx="6" type="pic"/>
          </p:nvPr>
        </p:nvSpPr>
        <p:spPr>
          <a:xfrm>
            <a:off x="3793331" y="1455118"/>
            <a:ext cx="1557337" cy="270968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2" name="Google Shape;912;p78"/>
          <p:cNvSpPr txBox="1"/>
          <p:nvPr>
            <p:ph idx="7" type="body"/>
          </p:nvPr>
        </p:nvSpPr>
        <p:spPr>
          <a:xfrm>
            <a:off x="6097376" y="1134000"/>
            <a:ext cx="26406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3" name="Google Shape;913;p78"/>
          <p:cNvSpPr/>
          <p:nvPr>
            <p:ph idx="8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4" name="Google Shape;914;p78"/>
          <p:cNvSpPr/>
          <p:nvPr>
            <p:ph idx="9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5" name="Google Shape;915;p78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6" name="Google Shape;916;p78"/>
          <p:cNvSpPr txBox="1"/>
          <p:nvPr>
            <p:ph idx="13" type="body"/>
          </p:nvPr>
        </p:nvSpPr>
        <p:spPr>
          <a:xfrm>
            <a:off x="706095" y="4819500"/>
            <a:ext cx="5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7" name="Google Shape;917;p78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ne mit Bild und Verlauf 2">
  <p:cSld name="Phone mit Bild und Verlauf 2"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0" name="Google Shape;920;p79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1" name="Google Shape;921;p79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2" name="Google Shape;922;p79"/>
          <p:cNvSpPr txBox="1"/>
          <p:nvPr>
            <p:ph idx="3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3" name="Google Shape;923;p79"/>
          <p:cNvSpPr txBox="1"/>
          <p:nvPr>
            <p:ph idx="4" type="body"/>
          </p:nvPr>
        </p:nvSpPr>
        <p:spPr>
          <a:xfrm>
            <a:off x="405053" y="1134000"/>
            <a:ext cx="26406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4" name="Google Shape;924;p79"/>
          <p:cNvSpPr/>
          <p:nvPr>
            <p:ph idx="5" type="pic"/>
          </p:nvPr>
        </p:nvSpPr>
        <p:spPr>
          <a:xfrm>
            <a:off x="3766500" y="1134000"/>
            <a:ext cx="1603800" cy="3523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5" name="Google Shape;925;p79"/>
          <p:cNvSpPr/>
          <p:nvPr>
            <p:ph idx="6" type="pic"/>
          </p:nvPr>
        </p:nvSpPr>
        <p:spPr>
          <a:xfrm>
            <a:off x="3814259" y="1182290"/>
            <a:ext cx="1515484" cy="329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6" name="Google Shape;926;p79"/>
          <p:cNvSpPr txBox="1"/>
          <p:nvPr>
            <p:ph idx="7" type="body"/>
          </p:nvPr>
        </p:nvSpPr>
        <p:spPr>
          <a:xfrm>
            <a:off x="6097376" y="1134000"/>
            <a:ext cx="26406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7" name="Google Shape;927;p79"/>
          <p:cNvSpPr/>
          <p:nvPr>
            <p:ph idx="8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8" name="Google Shape;928;p79"/>
          <p:cNvSpPr/>
          <p:nvPr>
            <p:ph idx="9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9" name="Google Shape;929;p79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0" name="Google Shape;930;p79"/>
          <p:cNvSpPr txBox="1"/>
          <p:nvPr>
            <p:ph idx="13" type="body"/>
          </p:nvPr>
        </p:nvSpPr>
        <p:spPr>
          <a:xfrm>
            <a:off x="706095" y="4819500"/>
            <a:ext cx="5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1" name="Google Shape;931;p79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t mit Bild und Verlauf">
  <p:cSld name="Tablet mit Bild und Verlauf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8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4" name="Google Shape;934;p80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5" name="Google Shape;935;p80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6" name="Google Shape;936;p80"/>
          <p:cNvSpPr txBox="1"/>
          <p:nvPr>
            <p:ph idx="3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7" name="Google Shape;937;p80"/>
          <p:cNvSpPr txBox="1"/>
          <p:nvPr>
            <p:ph idx="4" type="body"/>
          </p:nvPr>
        </p:nvSpPr>
        <p:spPr>
          <a:xfrm>
            <a:off x="405053" y="1134000"/>
            <a:ext cx="16200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8" name="Google Shape;938;p80"/>
          <p:cNvSpPr/>
          <p:nvPr>
            <p:ph idx="5" type="pic"/>
          </p:nvPr>
        </p:nvSpPr>
        <p:spPr>
          <a:xfrm>
            <a:off x="2474766" y="1336988"/>
            <a:ext cx="4201200" cy="3037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9" name="Google Shape;939;p80"/>
          <p:cNvSpPr/>
          <p:nvPr>
            <p:ph idx="6" type="pic"/>
          </p:nvPr>
        </p:nvSpPr>
        <p:spPr>
          <a:xfrm>
            <a:off x="2817666" y="1578263"/>
            <a:ext cx="3524250" cy="255397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0" name="Google Shape;940;p80"/>
          <p:cNvSpPr txBox="1"/>
          <p:nvPr>
            <p:ph idx="7" type="body"/>
          </p:nvPr>
        </p:nvSpPr>
        <p:spPr>
          <a:xfrm>
            <a:off x="7118337" y="1134000"/>
            <a:ext cx="16200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1" name="Google Shape;941;p80"/>
          <p:cNvSpPr/>
          <p:nvPr>
            <p:ph idx="8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2" name="Google Shape;942;p80"/>
          <p:cNvSpPr/>
          <p:nvPr>
            <p:ph idx="9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3" name="Google Shape;943;p80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4" name="Google Shape;944;p80"/>
          <p:cNvSpPr txBox="1"/>
          <p:nvPr>
            <p:ph idx="13" type="body"/>
          </p:nvPr>
        </p:nvSpPr>
        <p:spPr>
          <a:xfrm>
            <a:off x="706095" y="4819500"/>
            <a:ext cx="5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5" name="Google Shape;945;p80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ebook mit Bild und Verlauf">
  <p:cSld name="Notebook mit Bild und Verlauf"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8" name="Google Shape;948;p81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9" name="Google Shape;949;p81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0" name="Google Shape;950;p81"/>
          <p:cNvSpPr txBox="1"/>
          <p:nvPr>
            <p:ph idx="3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1" name="Google Shape;951;p81"/>
          <p:cNvSpPr txBox="1"/>
          <p:nvPr>
            <p:ph idx="4" type="body"/>
          </p:nvPr>
        </p:nvSpPr>
        <p:spPr>
          <a:xfrm>
            <a:off x="405053" y="1134000"/>
            <a:ext cx="16200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2" name="Google Shape;952;p81"/>
          <p:cNvSpPr/>
          <p:nvPr>
            <p:ph idx="5" type="pic"/>
          </p:nvPr>
        </p:nvSpPr>
        <p:spPr>
          <a:xfrm>
            <a:off x="1961495" y="1276350"/>
            <a:ext cx="5262300" cy="3277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3" name="Google Shape;953;p81"/>
          <p:cNvSpPr/>
          <p:nvPr>
            <p:ph idx="6" type="pic"/>
          </p:nvPr>
        </p:nvSpPr>
        <p:spPr>
          <a:xfrm>
            <a:off x="2614714" y="1467430"/>
            <a:ext cx="3915000" cy="242638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4" name="Google Shape;954;p81"/>
          <p:cNvSpPr txBox="1"/>
          <p:nvPr>
            <p:ph idx="7" type="body"/>
          </p:nvPr>
        </p:nvSpPr>
        <p:spPr>
          <a:xfrm>
            <a:off x="7118337" y="1134000"/>
            <a:ext cx="16200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▪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5" name="Google Shape;955;p81"/>
          <p:cNvSpPr/>
          <p:nvPr>
            <p:ph idx="8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6" name="Google Shape;956;p81"/>
          <p:cNvSpPr/>
          <p:nvPr>
            <p:ph idx="9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7" name="Google Shape;957;p81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8" name="Google Shape;958;p81"/>
          <p:cNvSpPr txBox="1"/>
          <p:nvPr>
            <p:ph idx="13" type="body"/>
          </p:nvPr>
        </p:nvSpPr>
        <p:spPr>
          <a:xfrm>
            <a:off x="706095" y="4819500"/>
            <a:ext cx="5400" cy="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9" name="Google Shape;959;p81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te Nordhein-Westfalen">
  <p:cSld name="Karte Nordhein-Westfalen">
    <p:bg>
      <p:bgPr>
        <a:solidFill>
          <a:schemeClr val="lt1"/>
        </a:solidFill>
      </p:bgPr>
    </p:bg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Google Shape;961;p82"/>
          <p:cNvGrpSpPr/>
          <p:nvPr/>
        </p:nvGrpSpPr>
        <p:grpSpPr>
          <a:xfrm>
            <a:off x="2651798" y="0"/>
            <a:ext cx="6489433" cy="5143500"/>
            <a:chOff x="-10918432" y="1585"/>
            <a:chExt cx="8648286" cy="6854599"/>
          </a:xfrm>
        </p:grpSpPr>
        <p:sp>
          <p:nvSpPr>
            <p:cNvPr id="962" name="Google Shape;962;p82"/>
            <p:cNvSpPr/>
            <p:nvPr/>
          </p:nvSpPr>
          <p:spPr>
            <a:xfrm>
              <a:off x="-10557594" y="4904560"/>
              <a:ext cx="2912417" cy="1951599"/>
            </a:xfrm>
            <a:custGeom>
              <a:rect b="b" l="l" r="r" t="t"/>
              <a:pathLst>
                <a:path extrusionOk="0" h="1951599" w="2912417">
                  <a:moveTo>
                    <a:pt x="2731275" y="1436171"/>
                  </a:moveTo>
                  <a:lnTo>
                    <a:pt x="2717321" y="1464080"/>
                  </a:lnTo>
                  <a:lnTo>
                    <a:pt x="2731275" y="1485012"/>
                  </a:lnTo>
                  <a:lnTo>
                    <a:pt x="2731275" y="1498967"/>
                  </a:lnTo>
                  <a:lnTo>
                    <a:pt x="2717321" y="1512921"/>
                  </a:lnTo>
                  <a:lnTo>
                    <a:pt x="2717321" y="1533853"/>
                  </a:lnTo>
                  <a:lnTo>
                    <a:pt x="2696389" y="1533853"/>
                  </a:lnTo>
                  <a:lnTo>
                    <a:pt x="2682435" y="1512921"/>
                  </a:lnTo>
                  <a:lnTo>
                    <a:pt x="2668594" y="1498967"/>
                  </a:lnTo>
                  <a:lnTo>
                    <a:pt x="2647675" y="1512921"/>
                  </a:lnTo>
                  <a:lnTo>
                    <a:pt x="2647675" y="1533853"/>
                  </a:lnTo>
                  <a:lnTo>
                    <a:pt x="2619766" y="1533853"/>
                  </a:lnTo>
                  <a:lnTo>
                    <a:pt x="2598822" y="1568612"/>
                  </a:lnTo>
                  <a:lnTo>
                    <a:pt x="2550108" y="1568612"/>
                  </a:lnTo>
                  <a:lnTo>
                    <a:pt x="2550108" y="1596521"/>
                  </a:lnTo>
                  <a:lnTo>
                    <a:pt x="2536166" y="1617453"/>
                  </a:lnTo>
                  <a:lnTo>
                    <a:pt x="2515222" y="1631407"/>
                  </a:lnTo>
                  <a:lnTo>
                    <a:pt x="2515222" y="1645362"/>
                  </a:lnTo>
                  <a:lnTo>
                    <a:pt x="2536166" y="1666294"/>
                  </a:lnTo>
                  <a:lnTo>
                    <a:pt x="2550108" y="1680248"/>
                  </a:lnTo>
                  <a:lnTo>
                    <a:pt x="2564075" y="1694203"/>
                  </a:lnTo>
                  <a:lnTo>
                    <a:pt x="2584880" y="1694203"/>
                  </a:lnTo>
                  <a:lnTo>
                    <a:pt x="2584880" y="1715134"/>
                  </a:lnTo>
                  <a:lnTo>
                    <a:pt x="2564075" y="1742916"/>
                  </a:lnTo>
                  <a:lnTo>
                    <a:pt x="2564075" y="1763848"/>
                  </a:lnTo>
                  <a:lnTo>
                    <a:pt x="2550108" y="1763848"/>
                  </a:lnTo>
                  <a:lnTo>
                    <a:pt x="2536166" y="1742916"/>
                  </a:lnTo>
                  <a:lnTo>
                    <a:pt x="2515222" y="1729089"/>
                  </a:lnTo>
                  <a:lnTo>
                    <a:pt x="2501280" y="1742916"/>
                  </a:lnTo>
                  <a:lnTo>
                    <a:pt x="2487440" y="1742916"/>
                  </a:lnTo>
                  <a:lnTo>
                    <a:pt x="2487440" y="1729089"/>
                  </a:lnTo>
                  <a:lnTo>
                    <a:pt x="2466521" y="1729089"/>
                  </a:lnTo>
                  <a:lnTo>
                    <a:pt x="2466521" y="1742916"/>
                  </a:lnTo>
                  <a:lnTo>
                    <a:pt x="2452553" y="1763848"/>
                  </a:lnTo>
                  <a:lnTo>
                    <a:pt x="2452553" y="1812689"/>
                  </a:lnTo>
                  <a:lnTo>
                    <a:pt x="2438612" y="1826643"/>
                  </a:lnTo>
                  <a:lnTo>
                    <a:pt x="2403725" y="1826643"/>
                  </a:lnTo>
                  <a:lnTo>
                    <a:pt x="2355012" y="1875484"/>
                  </a:lnTo>
                  <a:lnTo>
                    <a:pt x="2368966" y="1896289"/>
                  </a:lnTo>
                  <a:lnTo>
                    <a:pt x="2403725" y="1910244"/>
                  </a:lnTo>
                  <a:lnTo>
                    <a:pt x="2403725" y="1924198"/>
                  </a:lnTo>
                  <a:lnTo>
                    <a:pt x="2438612" y="1945130"/>
                  </a:lnTo>
                  <a:lnTo>
                    <a:pt x="2445082" y="1951599"/>
                  </a:lnTo>
                  <a:lnTo>
                    <a:pt x="42231" y="1951599"/>
                  </a:lnTo>
                  <a:lnTo>
                    <a:pt x="48701" y="1945130"/>
                  </a:lnTo>
                  <a:lnTo>
                    <a:pt x="34759" y="1924198"/>
                  </a:lnTo>
                  <a:lnTo>
                    <a:pt x="13942" y="1924198"/>
                  </a:lnTo>
                  <a:lnTo>
                    <a:pt x="13942" y="1910244"/>
                  </a:lnTo>
                  <a:lnTo>
                    <a:pt x="34759" y="1896289"/>
                  </a:lnTo>
                  <a:lnTo>
                    <a:pt x="13942" y="1875484"/>
                  </a:lnTo>
                  <a:lnTo>
                    <a:pt x="13942" y="1861530"/>
                  </a:lnTo>
                  <a:lnTo>
                    <a:pt x="0" y="1861530"/>
                  </a:lnTo>
                  <a:lnTo>
                    <a:pt x="0" y="1847575"/>
                  </a:lnTo>
                  <a:lnTo>
                    <a:pt x="13942" y="1847575"/>
                  </a:lnTo>
                  <a:lnTo>
                    <a:pt x="0" y="1826643"/>
                  </a:lnTo>
                  <a:lnTo>
                    <a:pt x="0" y="1798734"/>
                  </a:lnTo>
                  <a:lnTo>
                    <a:pt x="13942" y="1798734"/>
                  </a:lnTo>
                  <a:lnTo>
                    <a:pt x="34759" y="1777803"/>
                  </a:lnTo>
                  <a:lnTo>
                    <a:pt x="13942" y="1777803"/>
                  </a:lnTo>
                  <a:lnTo>
                    <a:pt x="13942" y="1763848"/>
                  </a:lnTo>
                  <a:lnTo>
                    <a:pt x="34759" y="1742916"/>
                  </a:lnTo>
                  <a:lnTo>
                    <a:pt x="13942" y="1729089"/>
                  </a:lnTo>
                  <a:lnTo>
                    <a:pt x="34759" y="1715134"/>
                  </a:lnTo>
                  <a:lnTo>
                    <a:pt x="34759" y="1694203"/>
                  </a:lnTo>
                  <a:lnTo>
                    <a:pt x="48701" y="1694203"/>
                  </a:lnTo>
                  <a:lnTo>
                    <a:pt x="62668" y="1680248"/>
                  </a:lnTo>
                  <a:lnTo>
                    <a:pt x="48701" y="1666294"/>
                  </a:lnTo>
                  <a:lnTo>
                    <a:pt x="34759" y="1666294"/>
                  </a:lnTo>
                  <a:lnTo>
                    <a:pt x="48701" y="1645362"/>
                  </a:lnTo>
                  <a:lnTo>
                    <a:pt x="34759" y="1631407"/>
                  </a:lnTo>
                  <a:lnTo>
                    <a:pt x="48701" y="1596521"/>
                  </a:lnTo>
                  <a:lnTo>
                    <a:pt x="48701" y="1617453"/>
                  </a:lnTo>
                  <a:lnTo>
                    <a:pt x="62668" y="1617453"/>
                  </a:lnTo>
                  <a:lnTo>
                    <a:pt x="62668" y="1596521"/>
                  </a:lnTo>
                  <a:lnTo>
                    <a:pt x="111382" y="1596521"/>
                  </a:lnTo>
                  <a:lnTo>
                    <a:pt x="97555" y="1582567"/>
                  </a:lnTo>
                  <a:lnTo>
                    <a:pt x="97555" y="1533853"/>
                  </a:lnTo>
                  <a:lnTo>
                    <a:pt x="83587" y="1512921"/>
                  </a:lnTo>
                  <a:lnTo>
                    <a:pt x="62668" y="1512921"/>
                  </a:lnTo>
                  <a:lnTo>
                    <a:pt x="83587" y="1498967"/>
                  </a:lnTo>
                  <a:lnTo>
                    <a:pt x="83587" y="1485012"/>
                  </a:lnTo>
                  <a:lnTo>
                    <a:pt x="111382" y="1485012"/>
                  </a:lnTo>
                  <a:lnTo>
                    <a:pt x="132314" y="1464080"/>
                  </a:lnTo>
                  <a:lnTo>
                    <a:pt x="132314" y="1450126"/>
                  </a:lnTo>
                  <a:lnTo>
                    <a:pt x="146268" y="1436171"/>
                  </a:lnTo>
                  <a:lnTo>
                    <a:pt x="195097" y="1436171"/>
                  </a:lnTo>
                  <a:lnTo>
                    <a:pt x="195097" y="1415367"/>
                  </a:lnTo>
                  <a:lnTo>
                    <a:pt x="229856" y="1415367"/>
                  </a:lnTo>
                  <a:lnTo>
                    <a:pt x="243823" y="1401412"/>
                  </a:lnTo>
                  <a:lnTo>
                    <a:pt x="243823" y="1366526"/>
                  </a:lnTo>
                  <a:lnTo>
                    <a:pt x="264742" y="1352571"/>
                  </a:lnTo>
                  <a:lnTo>
                    <a:pt x="264742" y="1317685"/>
                  </a:lnTo>
                  <a:lnTo>
                    <a:pt x="278709" y="1317685"/>
                  </a:lnTo>
                  <a:lnTo>
                    <a:pt x="278709" y="1303731"/>
                  </a:lnTo>
                  <a:lnTo>
                    <a:pt x="327411" y="1303731"/>
                  </a:lnTo>
                  <a:lnTo>
                    <a:pt x="327411" y="1317685"/>
                  </a:lnTo>
                  <a:lnTo>
                    <a:pt x="348355" y="1317685"/>
                  </a:lnTo>
                  <a:lnTo>
                    <a:pt x="376251" y="1303731"/>
                  </a:lnTo>
                  <a:lnTo>
                    <a:pt x="424978" y="1303731"/>
                  </a:lnTo>
                  <a:lnTo>
                    <a:pt x="445897" y="1282799"/>
                  </a:lnTo>
                  <a:lnTo>
                    <a:pt x="424978" y="1268844"/>
                  </a:lnTo>
                  <a:lnTo>
                    <a:pt x="411011" y="1220131"/>
                  </a:lnTo>
                  <a:lnTo>
                    <a:pt x="397069" y="1206176"/>
                  </a:lnTo>
                  <a:lnTo>
                    <a:pt x="397069" y="1171290"/>
                  </a:lnTo>
                  <a:lnTo>
                    <a:pt x="411011" y="1171290"/>
                  </a:lnTo>
                  <a:lnTo>
                    <a:pt x="424978" y="1185244"/>
                  </a:lnTo>
                  <a:lnTo>
                    <a:pt x="424978" y="1206176"/>
                  </a:lnTo>
                  <a:lnTo>
                    <a:pt x="445897" y="1220131"/>
                  </a:lnTo>
                  <a:lnTo>
                    <a:pt x="459864" y="1220131"/>
                  </a:lnTo>
                  <a:lnTo>
                    <a:pt x="473679" y="1234085"/>
                  </a:lnTo>
                  <a:lnTo>
                    <a:pt x="473679" y="1268844"/>
                  </a:lnTo>
                  <a:lnTo>
                    <a:pt x="508565" y="1268844"/>
                  </a:lnTo>
                  <a:lnTo>
                    <a:pt x="529510" y="1254890"/>
                  </a:lnTo>
                  <a:lnTo>
                    <a:pt x="557419" y="1220131"/>
                  </a:lnTo>
                  <a:lnTo>
                    <a:pt x="578211" y="1220131"/>
                  </a:lnTo>
                  <a:lnTo>
                    <a:pt x="578211" y="1206176"/>
                  </a:lnTo>
                  <a:lnTo>
                    <a:pt x="641019" y="1206176"/>
                  </a:lnTo>
                  <a:lnTo>
                    <a:pt x="654961" y="1185244"/>
                  </a:lnTo>
                  <a:lnTo>
                    <a:pt x="689720" y="1185244"/>
                  </a:lnTo>
                  <a:lnTo>
                    <a:pt x="710652" y="1206176"/>
                  </a:lnTo>
                  <a:lnTo>
                    <a:pt x="724606" y="1206176"/>
                  </a:lnTo>
                  <a:lnTo>
                    <a:pt x="724606" y="1220131"/>
                  </a:lnTo>
                  <a:lnTo>
                    <a:pt x="710652" y="1234085"/>
                  </a:lnTo>
                  <a:lnTo>
                    <a:pt x="710652" y="1254890"/>
                  </a:lnTo>
                  <a:lnTo>
                    <a:pt x="759366" y="1254890"/>
                  </a:lnTo>
                  <a:lnTo>
                    <a:pt x="773333" y="1234085"/>
                  </a:lnTo>
                  <a:lnTo>
                    <a:pt x="773333" y="1220131"/>
                  </a:lnTo>
                  <a:lnTo>
                    <a:pt x="808219" y="1220131"/>
                  </a:lnTo>
                  <a:lnTo>
                    <a:pt x="836128" y="1268844"/>
                  </a:lnTo>
                  <a:lnTo>
                    <a:pt x="891819" y="1268844"/>
                  </a:lnTo>
                  <a:lnTo>
                    <a:pt x="905761" y="1254890"/>
                  </a:lnTo>
                  <a:lnTo>
                    <a:pt x="919728" y="1234085"/>
                  </a:lnTo>
                  <a:lnTo>
                    <a:pt x="968429" y="1234085"/>
                  </a:lnTo>
                  <a:lnTo>
                    <a:pt x="968429" y="1206176"/>
                  </a:lnTo>
                  <a:lnTo>
                    <a:pt x="954487" y="1185244"/>
                  </a:lnTo>
                  <a:lnTo>
                    <a:pt x="954487" y="1171290"/>
                  </a:lnTo>
                  <a:lnTo>
                    <a:pt x="940520" y="1150358"/>
                  </a:lnTo>
                  <a:lnTo>
                    <a:pt x="940520" y="1087563"/>
                  </a:lnTo>
                  <a:lnTo>
                    <a:pt x="919728" y="1073735"/>
                  </a:lnTo>
                  <a:lnTo>
                    <a:pt x="905761" y="1073735"/>
                  </a:lnTo>
                  <a:lnTo>
                    <a:pt x="905761" y="1038849"/>
                  </a:lnTo>
                  <a:lnTo>
                    <a:pt x="919728" y="1038849"/>
                  </a:lnTo>
                  <a:lnTo>
                    <a:pt x="919728" y="1024894"/>
                  </a:lnTo>
                  <a:lnTo>
                    <a:pt x="905761" y="990008"/>
                  </a:lnTo>
                  <a:lnTo>
                    <a:pt x="919728" y="990008"/>
                  </a:lnTo>
                  <a:lnTo>
                    <a:pt x="919728" y="969076"/>
                  </a:lnTo>
                  <a:lnTo>
                    <a:pt x="940520" y="955122"/>
                  </a:lnTo>
                  <a:lnTo>
                    <a:pt x="1003315" y="955122"/>
                  </a:lnTo>
                  <a:lnTo>
                    <a:pt x="1003315" y="990008"/>
                  </a:lnTo>
                  <a:lnTo>
                    <a:pt x="1017283" y="990008"/>
                  </a:lnTo>
                  <a:lnTo>
                    <a:pt x="1038075" y="1003962"/>
                  </a:lnTo>
                  <a:lnTo>
                    <a:pt x="1065997" y="1003962"/>
                  </a:lnTo>
                  <a:lnTo>
                    <a:pt x="1100883" y="990008"/>
                  </a:lnTo>
                  <a:lnTo>
                    <a:pt x="1121688" y="955122"/>
                  </a:lnTo>
                  <a:lnTo>
                    <a:pt x="1100883" y="941167"/>
                  </a:lnTo>
                  <a:lnTo>
                    <a:pt x="1121688" y="941167"/>
                  </a:lnTo>
                  <a:lnTo>
                    <a:pt x="1121688" y="920362"/>
                  </a:lnTo>
                  <a:lnTo>
                    <a:pt x="1100883" y="906408"/>
                  </a:lnTo>
                  <a:lnTo>
                    <a:pt x="1086928" y="892453"/>
                  </a:lnTo>
                  <a:lnTo>
                    <a:pt x="1086928" y="871522"/>
                  </a:lnTo>
                  <a:lnTo>
                    <a:pt x="1100883" y="871522"/>
                  </a:lnTo>
                  <a:lnTo>
                    <a:pt x="1135630" y="857567"/>
                  </a:lnTo>
                  <a:lnTo>
                    <a:pt x="1149584" y="857567"/>
                  </a:lnTo>
                  <a:lnTo>
                    <a:pt x="1149584" y="843613"/>
                  </a:lnTo>
                  <a:lnTo>
                    <a:pt x="1170516" y="808726"/>
                  </a:lnTo>
                  <a:lnTo>
                    <a:pt x="1198437" y="808726"/>
                  </a:lnTo>
                  <a:lnTo>
                    <a:pt x="1219230" y="787795"/>
                  </a:lnTo>
                  <a:lnTo>
                    <a:pt x="1268083" y="787795"/>
                  </a:lnTo>
                  <a:lnTo>
                    <a:pt x="1302842" y="760013"/>
                  </a:lnTo>
                  <a:lnTo>
                    <a:pt x="1330751" y="725126"/>
                  </a:lnTo>
                  <a:lnTo>
                    <a:pt x="1365638" y="725126"/>
                  </a:lnTo>
                  <a:lnTo>
                    <a:pt x="1379592" y="739081"/>
                  </a:lnTo>
                  <a:lnTo>
                    <a:pt x="1414352" y="739081"/>
                  </a:lnTo>
                  <a:lnTo>
                    <a:pt x="1414352" y="711172"/>
                  </a:lnTo>
                  <a:lnTo>
                    <a:pt x="1428293" y="690240"/>
                  </a:lnTo>
                  <a:lnTo>
                    <a:pt x="1449238" y="711172"/>
                  </a:lnTo>
                  <a:lnTo>
                    <a:pt x="1463180" y="711172"/>
                  </a:lnTo>
                  <a:lnTo>
                    <a:pt x="1463180" y="725126"/>
                  </a:lnTo>
                  <a:lnTo>
                    <a:pt x="1483997" y="711172"/>
                  </a:lnTo>
                  <a:lnTo>
                    <a:pt x="1483997" y="690240"/>
                  </a:lnTo>
                  <a:lnTo>
                    <a:pt x="1497939" y="676286"/>
                  </a:lnTo>
                  <a:lnTo>
                    <a:pt x="1511906" y="676286"/>
                  </a:lnTo>
                  <a:lnTo>
                    <a:pt x="1532825" y="662331"/>
                  </a:lnTo>
                  <a:lnTo>
                    <a:pt x="1532825" y="627445"/>
                  </a:lnTo>
                  <a:lnTo>
                    <a:pt x="1546792" y="627445"/>
                  </a:lnTo>
                  <a:lnTo>
                    <a:pt x="1560747" y="641399"/>
                  </a:lnTo>
                  <a:lnTo>
                    <a:pt x="1560747" y="662331"/>
                  </a:lnTo>
                  <a:lnTo>
                    <a:pt x="1581552" y="676286"/>
                  </a:lnTo>
                  <a:lnTo>
                    <a:pt x="1679094" y="676286"/>
                  </a:lnTo>
                  <a:lnTo>
                    <a:pt x="1713980" y="662331"/>
                  </a:lnTo>
                  <a:lnTo>
                    <a:pt x="1741889" y="641399"/>
                  </a:lnTo>
                  <a:lnTo>
                    <a:pt x="1762706" y="627445"/>
                  </a:lnTo>
                  <a:lnTo>
                    <a:pt x="1790615" y="627445"/>
                  </a:lnTo>
                  <a:lnTo>
                    <a:pt x="1790615" y="613490"/>
                  </a:lnTo>
                  <a:lnTo>
                    <a:pt x="1776661" y="592686"/>
                  </a:lnTo>
                  <a:lnTo>
                    <a:pt x="1790615" y="578731"/>
                  </a:lnTo>
                  <a:lnTo>
                    <a:pt x="1811547" y="578731"/>
                  </a:lnTo>
                  <a:lnTo>
                    <a:pt x="1811547" y="557800"/>
                  </a:lnTo>
                  <a:lnTo>
                    <a:pt x="1790615" y="557800"/>
                  </a:lnTo>
                  <a:lnTo>
                    <a:pt x="1790615" y="495004"/>
                  </a:lnTo>
                  <a:lnTo>
                    <a:pt x="1811547" y="481050"/>
                  </a:lnTo>
                  <a:lnTo>
                    <a:pt x="1846433" y="481050"/>
                  </a:lnTo>
                  <a:lnTo>
                    <a:pt x="1874216" y="495004"/>
                  </a:lnTo>
                  <a:lnTo>
                    <a:pt x="1895147" y="495004"/>
                  </a:lnTo>
                  <a:lnTo>
                    <a:pt x="1957803" y="460118"/>
                  </a:lnTo>
                  <a:lnTo>
                    <a:pt x="2006656" y="460118"/>
                  </a:lnTo>
                  <a:lnTo>
                    <a:pt x="2055358" y="432336"/>
                  </a:lnTo>
                  <a:lnTo>
                    <a:pt x="2125016" y="432336"/>
                  </a:lnTo>
                  <a:lnTo>
                    <a:pt x="2125016" y="397450"/>
                  </a:lnTo>
                  <a:lnTo>
                    <a:pt x="2138958" y="376518"/>
                  </a:lnTo>
                  <a:lnTo>
                    <a:pt x="2173844" y="376518"/>
                  </a:lnTo>
                  <a:lnTo>
                    <a:pt x="2187811" y="362564"/>
                  </a:lnTo>
                  <a:lnTo>
                    <a:pt x="2208730" y="362564"/>
                  </a:lnTo>
                  <a:lnTo>
                    <a:pt x="2208730" y="327677"/>
                  </a:lnTo>
                  <a:lnTo>
                    <a:pt x="2222571" y="327677"/>
                  </a:lnTo>
                  <a:lnTo>
                    <a:pt x="2222571" y="348609"/>
                  </a:lnTo>
                  <a:lnTo>
                    <a:pt x="2236525" y="348609"/>
                  </a:lnTo>
                  <a:lnTo>
                    <a:pt x="2236525" y="327677"/>
                  </a:lnTo>
                  <a:lnTo>
                    <a:pt x="2257457" y="327677"/>
                  </a:lnTo>
                  <a:lnTo>
                    <a:pt x="2257457" y="313723"/>
                  </a:lnTo>
                  <a:lnTo>
                    <a:pt x="2236525" y="299768"/>
                  </a:lnTo>
                  <a:lnTo>
                    <a:pt x="2222571" y="278836"/>
                  </a:lnTo>
                  <a:lnTo>
                    <a:pt x="2208730" y="265009"/>
                  </a:lnTo>
                  <a:lnTo>
                    <a:pt x="2222571" y="265009"/>
                  </a:lnTo>
                  <a:lnTo>
                    <a:pt x="2222571" y="251054"/>
                  </a:lnTo>
                  <a:lnTo>
                    <a:pt x="2236525" y="251054"/>
                  </a:lnTo>
                  <a:lnTo>
                    <a:pt x="2271411" y="230123"/>
                  </a:lnTo>
                  <a:lnTo>
                    <a:pt x="2285366" y="216168"/>
                  </a:lnTo>
                  <a:lnTo>
                    <a:pt x="2306298" y="195236"/>
                  </a:lnTo>
                  <a:lnTo>
                    <a:pt x="2320125" y="195236"/>
                  </a:lnTo>
                  <a:lnTo>
                    <a:pt x="2334080" y="216168"/>
                  </a:lnTo>
                  <a:lnTo>
                    <a:pt x="2355012" y="216168"/>
                  </a:lnTo>
                  <a:lnTo>
                    <a:pt x="2355012" y="167327"/>
                  </a:lnTo>
                  <a:lnTo>
                    <a:pt x="2334080" y="146396"/>
                  </a:lnTo>
                  <a:lnTo>
                    <a:pt x="2334080" y="132441"/>
                  </a:lnTo>
                  <a:lnTo>
                    <a:pt x="2320125" y="97681"/>
                  </a:lnTo>
                  <a:lnTo>
                    <a:pt x="2334080" y="97681"/>
                  </a:lnTo>
                  <a:lnTo>
                    <a:pt x="2334080" y="69772"/>
                  </a:lnTo>
                  <a:lnTo>
                    <a:pt x="2320125" y="69772"/>
                  </a:lnTo>
                  <a:lnTo>
                    <a:pt x="2320125" y="48841"/>
                  </a:lnTo>
                  <a:lnTo>
                    <a:pt x="2355012" y="13954"/>
                  </a:lnTo>
                  <a:lnTo>
                    <a:pt x="2368966" y="13954"/>
                  </a:lnTo>
                  <a:lnTo>
                    <a:pt x="2382908" y="0"/>
                  </a:lnTo>
                  <a:lnTo>
                    <a:pt x="2403725" y="0"/>
                  </a:lnTo>
                  <a:lnTo>
                    <a:pt x="2452553" y="13954"/>
                  </a:lnTo>
                  <a:lnTo>
                    <a:pt x="2466521" y="13954"/>
                  </a:lnTo>
                  <a:lnTo>
                    <a:pt x="2487440" y="34886"/>
                  </a:lnTo>
                  <a:lnTo>
                    <a:pt x="2466521" y="83727"/>
                  </a:lnTo>
                  <a:lnTo>
                    <a:pt x="2452553" y="97681"/>
                  </a:lnTo>
                  <a:lnTo>
                    <a:pt x="2452553" y="118613"/>
                  </a:lnTo>
                  <a:lnTo>
                    <a:pt x="2466521" y="132441"/>
                  </a:lnTo>
                  <a:lnTo>
                    <a:pt x="2501280" y="146396"/>
                  </a:lnTo>
                  <a:lnTo>
                    <a:pt x="2515222" y="146396"/>
                  </a:lnTo>
                  <a:lnTo>
                    <a:pt x="2536166" y="167327"/>
                  </a:lnTo>
                  <a:lnTo>
                    <a:pt x="2550108" y="195236"/>
                  </a:lnTo>
                  <a:lnTo>
                    <a:pt x="2564075" y="216168"/>
                  </a:lnTo>
                  <a:lnTo>
                    <a:pt x="2633708" y="216168"/>
                  </a:lnTo>
                  <a:lnTo>
                    <a:pt x="2647675" y="230123"/>
                  </a:lnTo>
                  <a:lnTo>
                    <a:pt x="2647675" y="376518"/>
                  </a:lnTo>
                  <a:lnTo>
                    <a:pt x="2668594" y="397450"/>
                  </a:lnTo>
                  <a:lnTo>
                    <a:pt x="2682435" y="411404"/>
                  </a:lnTo>
                  <a:lnTo>
                    <a:pt x="2696389" y="432336"/>
                  </a:lnTo>
                  <a:lnTo>
                    <a:pt x="2717321" y="446164"/>
                  </a:lnTo>
                  <a:lnTo>
                    <a:pt x="2731275" y="460118"/>
                  </a:lnTo>
                  <a:lnTo>
                    <a:pt x="2745230" y="481050"/>
                  </a:lnTo>
                  <a:lnTo>
                    <a:pt x="2745230" y="529891"/>
                  </a:lnTo>
                  <a:lnTo>
                    <a:pt x="2779989" y="529891"/>
                  </a:lnTo>
                  <a:lnTo>
                    <a:pt x="2779989" y="508959"/>
                  </a:lnTo>
                  <a:lnTo>
                    <a:pt x="2849762" y="508959"/>
                  </a:lnTo>
                  <a:lnTo>
                    <a:pt x="2849762" y="529891"/>
                  </a:lnTo>
                  <a:lnTo>
                    <a:pt x="2863589" y="529891"/>
                  </a:lnTo>
                  <a:lnTo>
                    <a:pt x="2863589" y="543845"/>
                  </a:lnTo>
                  <a:lnTo>
                    <a:pt x="2877531" y="543845"/>
                  </a:lnTo>
                  <a:lnTo>
                    <a:pt x="2877531" y="557800"/>
                  </a:lnTo>
                  <a:lnTo>
                    <a:pt x="2863589" y="557800"/>
                  </a:lnTo>
                  <a:lnTo>
                    <a:pt x="2863589" y="578731"/>
                  </a:lnTo>
                  <a:lnTo>
                    <a:pt x="2849762" y="592686"/>
                  </a:lnTo>
                  <a:lnTo>
                    <a:pt x="2849762" y="627445"/>
                  </a:lnTo>
                  <a:lnTo>
                    <a:pt x="2863589" y="641399"/>
                  </a:lnTo>
                  <a:lnTo>
                    <a:pt x="2877531" y="662331"/>
                  </a:lnTo>
                  <a:lnTo>
                    <a:pt x="2877531" y="725126"/>
                  </a:lnTo>
                  <a:lnTo>
                    <a:pt x="2898476" y="725126"/>
                  </a:lnTo>
                  <a:lnTo>
                    <a:pt x="2898476" y="739081"/>
                  </a:lnTo>
                  <a:lnTo>
                    <a:pt x="2912417" y="739081"/>
                  </a:lnTo>
                  <a:lnTo>
                    <a:pt x="2898476" y="773840"/>
                  </a:lnTo>
                  <a:lnTo>
                    <a:pt x="2877531" y="822681"/>
                  </a:lnTo>
                  <a:lnTo>
                    <a:pt x="2877531" y="843613"/>
                  </a:lnTo>
                  <a:lnTo>
                    <a:pt x="2863589" y="843613"/>
                  </a:lnTo>
                  <a:lnTo>
                    <a:pt x="2863589" y="857567"/>
                  </a:lnTo>
                  <a:lnTo>
                    <a:pt x="2849762" y="857567"/>
                  </a:lnTo>
                  <a:lnTo>
                    <a:pt x="2849762" y="871522"/>
                  </a:lnTo>
                  <a:lnTo>
                    <a:pt x="2800908" y="871522"/>
                  </a:lnTo>
                  <a:lnTo>
                    <a:pt x="2800908" y="857567"/>
                  </a:lnTo>
                  <a:lnTo>
                    <a:pt x="2766022" y="822681"/>
                  </a:lnTo>
                  <a:lnTo>
                    <a:pt x="2731275" y="822681"/>
                  </a:lnTo>
                  <a:lnTo>
                    <a:pt x="2731275" y="843613"/>
                  </a:lnTo>
                  <a:lnTo>
                    <a:pt x="2717321" y="857567"/>
                  </a:lnTo>
                  <a:lnTo>
                    <a:pt x="2717321" y="871522"/>
                  </a:lnTo>
                  <a:lnTo>
                    <a:pt x="2682435" y="892453"/>
                  </a:lnTo>
                  <a:lnTo>
                    <a:pt x="2668594" y="892453"/>
                  </a:lnTo>
                  <a:lnTo>
                    <a:pt x="2668594" y="1003962"/>
                  </a:lnTo>
                  <a:lnTo>
                    <a:pt x="2682435" y="1003962"/>
                  </a:lnTo>
                  <a:lnTo>
                    <a:pt x="2696389" y="1024894"/>
                  </a:lnTo>
                  <a:lnTo>
                    <a:pt x="2696389" y="1038849"/>
                  </a:lnTo>
                  <a:lnTo>
                    <a:pt x="2682435" y="1052803"/>
                  </a:lnTo>
                  <a:lnTo>
                    <a:pt x="2668594" y="1052803"/>
                  </a:lnTo>
                  <a:lnTo>
                    <a:pt x="2668594" y="1122449"/>
                  </a:lnTo>
                  <a:lnTo>
                    <a:pt x="2647675" y="1122449"/>
                  </a:lnTo>
                  <a:lnTo>
                    <a:pt x="2633708" y="1136404"/>
                  </a:lnTo>
                  <a:lnTo>
                    <a:pt x="2633708" y="1150358"/>
                  </a:lnTo>
                  <a:lnTo>
                    <a:pt x="2682435" y="1150358"/>
                  </a:lnTo>
                  <a:lnTo>
                    <a:pt x="2696389" y="1171290"/>
                  </a:lnTo>
                  <a:lnTo>
                    <a:pt x="2717321" y="1171290"/>
                  </a:lnTo>
                  <a:lnTo>
                    <a:pt x="2717321" y="1185244"/>
                  </a:lnTo>
                  <a:lnTo>
                    <a:pt x="2745230" y="1206176"/>
                  </a:lnTo>
                  <a:lnTo>
                    <a:pt x="2766022" y="1234085"/>
                  </a:lnTo>
                  <a:lnTo>
                    <a:pt x="2779989" y="1268844"/>
                  </a:lnTo>
                  <a:lnTo>
                    <a:pt x="2779989" y="1282799"/>
                  </a:lnTo>
                  <a:lnTo>
                    <a:pt x="2814876" y="1317685"/>
                  </a:lnTo>
                  <a:lnTo>
                    <a:pt x="2828830" y="1317685"/>
                  </a:lnTo>
                  <a:lnTo>
                    <a:pt x="2828830" y="1366526"/>
                  </a:lnTo>
                  <a:lnTo>
                    <a:pt x="2849762" y="1387458"/>
                  </a:lnTo>
                  <a:lnTo>
                    <a:pt x="2849762" y="1436171"/>
                  </a:ln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82"/>
            <p:cNvSpPr/>
            <p:nvPr/>
          </p:nvSpPr>
          <p:spPr>
            <a:xfrm>
              <a:off x="-7731314" y="6828759"/>
              <a:ext cx="199802" cy="27401"/>
            </a:xfrm>
            <a:custGeom>
              <a:rect b="b" l="l" r="r" t="t"/>
              <a:pathLst>
                <a:path extrusionOk="0" h="27401" w="199802">
                  <a:moveTo>
                    <a:pt x="199803" y="27401"/>
                  </a:moveTo>
                  <a:lnTo>
                    <a:pt x="0" y="27401"/>
                  </a:lnTo>
                  <a:lnTo>
                    <a:pt x="2550" y="20932"/>
                  </a:lnTo>
                  <a:lnTo>
                    <a:pt x="51251" y="20932"/>
                  </a:lnTo>
                  <a:lnTo>
                    <a:pt x="72195" y="0"/>
                  </a:lnTo>
                  <a:lnTo>
                    <a:pt x="183692" y="0"/>
                  </a:lnTo>
                  <a:lnTo>
                    <a:pt x="183692" y="20932"/>
                  </a:ln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82"/>
            <p:cNvSpPr/>
            <p:nvPr/>
          </p:nvSpPr>
          <p:spPr>
            <a:xfrm>
              <a:off x="-10918432" y="1517462"/>
              <a:ext cx="5118001" cy="4691754"/>
            </a:xfrm>
            <a:custGeom>
              <a:rect b="b" l="l" r="r" t="t"/>
              <a:pathLst>
                <a:path extrusionOk="0" h="4691754" w="5118001">
                  <a:moveTo>
                    <a:pt x="3237925" y="3897009"/>
                  </a:moveTo>
                  <a:lnTo>
                    <a:pt x="3237925" y="3883066"/>
                  </a:lnTo>
                  <a:lnTo>
                    <a:pt x="3258806" y="3883066"/>
                  </a:lnTo>
                  <a:lnTo>
                    <a:pt x="3272735" y="3883066"/>
                  </a:lnTo>
                  <a:lnTo>
                    <a:pt x="3272735" y="3883066"/>
                  </a:lnTo>
                  <a:lnTo>
                    <a:pt x="3286664" y="3799416"/>
                  </a:lnTo>
                  <a:lnTo>
                    <a:pt x="3286664" y="3785461"/>
                  </a:lnTo>
                  <a:lnTo>
                    <a:pt x="3272735" y="3785461"/>
                  </a:lnTo>
                  <a:lnTo>
                    <a:pt x="3237925" y="3750613"/>
                  </a:lnTo>
                  <a:lnTo>
                    <a:pt x="3237925" y="3750613"/>
                  </a:lnTo>
                  <a:lnTo>
                    <a:pt x="3237925" y="3736659"/>
                  </a:lnTo>
                  <a:lnTo>
                    <a:pt x="3237925" y="3736659"/>
                  </a:lnTo>
                  <a:lnTo>
                    <a:pt x="3223996" y="3736659"/>
                  </a:lnTo>
                  <a:lnTo>
                    <a:pt x="3223996" y="3715753"/>
                  </a:lnTo>
                  <a:lnTo>
                    <a:pt x="3223996" y="3715753"/>
                  </a:lnTo>
                  <a:lnTo>
                    <a:pt x="3237925" y="3701810"/>
                  </a:lnTo>
                  <a:lnTo>
                    <a:pt x="3272735" y="3687869"/>
                  </a:lnTo>
                  <a:lnTo>
                    <a:pt x="3286664" y="3687869"/>
                  </a:lnTo>
                  <a:lnTo>
                    <a:pt x="3286664" y="3666950"/>
                  </a:lnTo>
                  <a:lnTo>
                    <a:pt x="3307558" y="3618160"/>
                  </a:lnTo>
                  <a:lnTo>
                    <a:pt x="3342368" y="3604218"/>
                  </a:lnTo>
                  <a:lnTo>
                    <a:pt x="3342368" y="3604218"/>
                  </a:lnTo>
                  <a:lnTo>
                    <a:pt x="3356297" y="3583299"/>
                  </a:lnTo>
                  <a:lnTo>
                    <a:pt x="3405037" y="3534496"/>
                  </a:lnTo>
                  <a:lnTo>
                    <a:pt x="3418966" y="3520554"/>
                  </a:lnTo>
                  <a:lnTo>
                    <a:pt x="3418966" y="3520554"/>
                  </a:lnTo>
                  <a:lnTo>
                    <a:pt x="3439859" y="3506613"/>
                  </a:lnTo>
                  <a:lnTo>
                    <a:pt x="3453776" y="3506613"/>
                  </a:lnTo>
                  <a:lnTo>
                    <a:pt x="3467705" y="3506613"/>
                  </a:lnTo>
                  <a:lnTo>
                    <a:pt x="3467705" y="3506613"/>
                  </a:lnTo>
                  <a:lnTo>
                    <a:pt x="3467705" y="3520554"/>
                  </a:lnTo>
                  <a:lnTo>
                    <a:pt x="3488599" y="3534496"/>
                  </a:lnTo>
                  <a:lnTo>
                    <a:pt x="3488599" y="3534496"/>
                  </a:lnTo>
                  <a:lnTo>
                    <a:pt x="3502528" y="3555402"/>
                  </a:lnTo>
                  <a:lnTo>
                    <a:pt x="3502528" y="3555402"/>
                  </a:lnTo>
                  <a:lnTo>
                    <a:pt x="3523409" y="3534496"/>
                  </a:lnTo>
                  <a:lnTo>
                    <a:pt x="3537338" y="3534496"/>
                  </a:lnTo>
                  <a:lnTo>
                    <a:pt x="3551267" y="3534496"/>
                  </a:lnTo>
                  <a:lnTo>
                    <a:pt x="3572161" y="3534496"/>
                  </a:lnTo>
                  <a:lnTo>
                    <a:pt x="3572161" y="3534496"/>
                  </a:lnTo>
                  <a:lnTo>
                    <a:pt x="3572161" y="3534496"/>
                  </a:lnTo>
                  <a:lnTo>
                    <a:pt x="3600006" y="3506613"/>
                  </a:lnTo>
                  <a:lnTo>
                    <a:pt x="3600006" y="3506613"/>
                  </a:lnTo>
                  <a:lnTo>
                    <a:pt x="3600006" y="3485694"/>
                  </a:lnTo>
                  <a:lnTo>
                    <a:pt x="3600006" y="3485694"/>
                  </a:lnTo>
                  <a:lnTo>
                    <a:pt x="3634829" y="3457810"/>
                  </a:lnTo>
                  <a:lnTo>
                    <a:pt x="3648758" y="3436903"/>
                  </a:lnTo>
                  <a:lnTo>
                    <a:pt x="3669639" y="3422961"/>
                  </a:lnTo>
                  <a:lnTo>
                    <a:pt x="3669639" y="3422961"/>
                  </a:lnTo>
                  <a:lnTo>
                    <a:pt x="3683568" y="3436903"/>
                  </a:lnTo>
                  <a:lnTo>
                    <a:pt x="3704462" y="3422961"/>
                  </a:lnTo>
                  <a:lnTo>
                    <a:pt x="3704462" y="3422961"/>
                  </a:lnTo>
                  <a:lnTo>
                    <a:pt x="3704462" y="3402030"/>
                  </a:lnTo>
                  <a:lnTo>
                    <a:pt x="3704462" y="3388101"/>
                  </a:lnTo>
                  <a:lnTo>
                    <a:pt x="3704462" y="3374159"/>
                  </a:lnTo>
                  <a:lnTo>
                    <a:pt x="3704462" y="3374159"/>
                  </a:lnTo>
                  <a:lnTo>
                    <a:pt x="3704462" y="3353240"/>
                  </a:lnTo>
                  <a:lnTo>
                    <a:pt x="3718391" y="3339298"/>
                  </a:lnTo>
                  <a:lnTo>
                    <a:pt x="3718391" y="3339298"/>
                  </a:lnTo>
                  <a:lnTo>
                    <a:pt x="3718391" y="3325356"/>
                  </a:lnTo>
                  <a:lnTo>
                    <a:pt x="3718391" y="3325356"/>
                  </a:lnTo>
                  <a:lnTo>
                    <a:pt x="3718391" y="3325356"/>
                  </a:lnTo>
                  <a:lnTo>
                    <a:pt x="3732308" y="3304437"/>
                  </a:lnTo>
                  <a:lnTo>
                    <a:pt x="3732308" y="3290495"/>
                  </a:lnTo>
                  <a:lnTo>
                    <a:pt x="3767130" y="3290495"/>
                  </a:lnTo>
                  <a:lnTo>
                    <a:pt x="3781059" y="3241705"/>
                  </a:lnTo>
                  <a:lnTo>
                    <a:pt x="3801940" y="3220774"/>
                  </a:lnTo>
                  <a:lnTo>
                    <a:pt x="3815869" y="3206845"/>
                  </a:lnTo>
                  <a:lnTo>
                    <a:pt x="3815869" y="3192903"/>
                  </a:lnTo>
                  <a:lnTo>
                    <a:pt x="3815869" y="3192903"/>
                  </a:lnTo>
                  <a:lnTo>
                    <a:pt x="3815869" y="3171984"/>
                  </a:lnTo>
                  <a:lnTo>
                    <a:pt x="3801940" y="3158042"/>
                  </a:lnTo>
                  <a:lnTo>
                    <a:pt x="3781059" y="3144087"/>
                  </a:lnTo>
                  <a:lnTo>
                    <a:pt x="3801940" y="3123181"/>
                  </a:lnTo>
                  <a:lnTo>
                    <a:pt x="3801940" y="3123181"/>
                  </a:lnTo>
                  <a:lnTo>
                    <a:pt x="3801940" y="3123181"/>
                  </a:lnTo>
                  <a:lnTo>
                    <a:pt x="3801940" y="3109239"/>
                  </a:lnTo>
                  <a:lnTo>
                    <a:pt x="3801940" y="3109239"/>
                  </a:lnTo>
                  <a:lnTo>
                    <a:pt x="3801940" y="3095297"/>
                  </a:lnTo>
                  <a:lnTo>
                    <a:pt x="3781059" y="3074378"/>
                  </a:lnTo>
                  <a:lnTo>
                    <a:pt x="3767130" y="3074378"/>
                  </a:lnTo>
                  <a:lnTo>
                    <a:pt x="3767130" y="3060449"/>
                  </a:lnTo>
                  <a:lnTo>
                    <a:pt x="3781059" y="3060449"/>
                  </a:lnTo>
                  <a:lnTo>
                    <a:pt x="3781059" y="3046495"/>
                  </a:lnTo>
                  <a:lnTo>
                    <a:pt x="3913361" y="3046495"/>
                  </a:lnTo>
                  <a:lnTo>
                    <a:pt x="3948171" y="3060449"/>
                  </a:lnTo>
                  <a:lnTo>
                    <a:pt x="3962100" y="3060449"/>
                  </a:lnTo>
                  <a:lnTo>
                    <a:pt x="3982994" y="3060449"/>
                  </a:lnTo>
                  <a:lnTo>
                    <a:pt x="3996923" y="3046495"/>
                  </a:lnTo>
                  <a:lnTo>
                    <a:pt x="4031733" y="3025588"/>
                  </a:lnTo>
                  <a:lnTo>
                    <a:pt x="4045662" y="3025588"/>
                  </a:lnTo>
                  <a:lnTo>
                    <a:pt x="4045662" y="3011646"/>
                  </a:lnTo>
                  <a:lnTo>
                    <a:pt x="4045662" y="3011646"/>
                  </a:lnTo>
                  <a:lnTo>
                    <a:pt x="4031733" y="2976786"/>
                  </a:lnTo>
                  <a:lnTo>
                    <a:pt x="4010839" y="2976786"/>
                  </a:lnTo>
                  <a:lnTo>
                    <a:pt x="4031733" y="2962844"/>
                  </a:lnTo>
                  <a:lnTo>
                    <a:pt x="4031733" y="2962844"/>
                  </a:lnTo>
                  <a:lnTo>
                    <a:pt x="4045662" y="2941925"/>
                  </a:lnTo>
                  <a:lnTo>
                    <a:pt x="4080472" y="2893122"/>
                  </a:lnTo>
                  <a:lnTo>
                    <a:pt x="4094401" y="2893122"/>
                  </a:lnTo>
                  <a:lnTo>
                    <a:pt x="4094401" y="2879193"/>
                  </a:lnTo>
                  <a:lnTo>
                    <a:pt x="4115295" y="2879193"/>
                  </a:lnTo>
                  <a:lnTo>
                    <a:pt x="4115295" y="2865238"/>
                  </a:lnTo>
                  <a:lnTo>
                    <a:pt x="4094401" y="2809471"/>
                  </a:lnTo>
                  <a:lnTo>
                    <a:pt x="4094401" y="2781588"/>
                  </a:lnTo>
                  <a:lnTo>
                    <a:pt x="4080472" y="2711866"/>
                  </a:lnTo>
                  <a:lnTo>
                    <a:pt x="4080472" y="2711866"/>
                  </a:lnTo>
                  <a:lnTo>
                    <a:pt x="4059591" y="2711866"/>
                  </a:lnTo>
                  <a:lnTo>
                    <a:pt x="4059591" y="2683982"/>
                  </a:lnTo>
                  <a:lnTo>
                    <a:pt x="4059591" y="2683982"/>
                  </a:lnTo>
                  <a:lnTo>
                    <a:pt x="4059591" y="2683982"/>
                  </a:lnTo>
                  <a:lnTo>
                    <a:pt x="4059591" y="2683982"/>
                  </a:lnTo>
                  <a:lnTo>
                    <a:pt x="4045662" y="2663063"/>
                  </a:lnTo>
                  <a:lnTo>
                    <a:pt x="4045662" y="2683982"/>
                  </a:lnTo>
                  <a:lnTo>
                    <a:pt x="4010839" y="2697937"/>
                  </a:lnTo>
                  <a:lnTo>
                    <a:pt x="3996923" y="2697937"/>
                  </a:lnTo>
                  <a:lnTo>
                    <a:pt x="3962100" y="2711866"/>
                  </a:lnTo>
                  <a:lnTo>
                    <a:pt x="3948171" y="2711866"/>
                  </a:lnTo>
                  <a:lnTo>
                    <a:pt x="3948171" y="2711866"/>
                  </a:lnTo>
                  <a:lnTo>
                    <a:pt x="3934242" y="2711866"/>
                  </a:lnTo>
                  <a:lnTo>
                    <a:pt x="3934242" y="2732797"/>
                  </a:lnTo>
                  <a:lnTo>
                    <a:pt x="3934242" y="2732797"/>
                  </a:lnTo>
                  <a:lnTo>
                    <a:pt x="3913361" y="2732797"/>
                  </a:lnTo>
                  <a:lnTo>
                    <a:pt x="3899432" y="2732797"/>
                  </a:lnTo>
                  <a:lnTo>
                    <a:pt x="3878538" y="2732797"/>
                  </a:lnTo>
                  <a:lnTo>
                    <a:pt x="3878538" y="2711866"/>
                  </a:lnTo>
                  <a:lnTo>
                    <a:pt x="3878538" y="2697937"/>
                  </a:lnTo>
                  <a:lnTo>
                    <a:pt x="3864609" y="2697937"/>
                  </a:lnTo>
                  <a:lnTo>
                    <a:pt x="3850692" y="2683982"/>
                  </a:lnTo>
                  <a:lnTo>
                    <a:pt x="3850692" y="2663063"/>
                  </a:lnTo>
                  <a:lnTo>
                    <a:pt x="3864609" y="2649134"/>
                  </a:lnTo>
                  <a:lnTo>
                    <a:pt x="3878538" y="2614273"/>
                  </a:lnTo>
                  <a:lnTo>
                    <a:pt x="3899432" y="2600331"/>
                  </a:lnTo>
                  <a:lnTo>
                    <a:pt x="3913361" y="2579412"/>
                  </a:lnTo>
                  <a:lnTo>
                    <a:pt x="3962100" y="2530610"/>
                  </a:lnTo>
                  <a:lnTo>
                    <a:pt x="3962100" y="2530610"/>
                  </a:lnTo>
                  <a:lnTo>
                    <a:pt x="3962100" y="2516668"/>
                  </a:lnTo>
                  <a:lnTo>
                    <a:pt x="3962100" y="2516668"/>
                  </a:lnTo>
                  <a:lnTo>
                    <a:pt x="3982994" y="2502726"/>
                  </a:lnTo>
                  <a:lnTo>
                    <a:pt x="3982994" y="2502726"/>
                  </a:lnTo>
                  <a:lnTo>
                    <a:pt x="3996923" y="2502726"/>
                  </a:lnTo>
                  <a:lnTo>
                    <a:pt x="3996923" y="2481807"/>
                  </a:lnTo>
                  <a:lnTo>
                    <a:pt x="3996923" y="2481807"/>
                  </a:lnTo>
                  <a:lnTo>
                    <a:pt x="3996923" y="2467878"/>
                  </a:lnTo>
                  <a:lnTo>
                    <a:pt x="4031733" y="2467878"/>
                  </a:lnTo>
                  <a:lnTo>
                    <a:pt x="4059591" y="2446959"/>
                  </a:lnTo>
                  <a:lnTo>
                    <a:pt x="4080472" y="2446959"/>
                  </a:lnTo>
                  <a:lnTo>
                    <a:pt x="4094401" y="2446959"/>
                  </a:lnTo>
                  <a:lnTo>
                    <a:pt x="4094401" y="2446959"/>
                  </a:lnTo>
                  <a:lnTo>
                    <a:pt x="4129224" y="2446959"/>
                  </a:lnTo>
                  <a:lnTo>
                    <a:pt x="4164034" y="2433017"/>
                  </a:lnTo>
                  <a:lnTo>
                    <a:pt x="4177963" y="2433017"/>
                  </a:lnTo>
                  <a:lnTo>
                    <a:pt x="4212774" y="2433017"/>
                  </a:lnTo>
                  <a:lnTo>
                    <a:pt x="4226703" y="2446959"/>
                  </a:lnTo>
                  <a:lnTo>
                    <a:pt x="4240632" y="2446959"/>
                  </a:lnTo>
                  <a:lnTo>
                    <a:pt x="4240632" y="2446959"/>
                  </a:lnTo>
                  <a:lnTo>
                    <a:pt x="4261525" y="2446959"/>
                  </a:lnTo>
                  <a:lnTo>
                    <a:pt x="4275442" y="2433017"/>
                  </a:lnTo>
                  <a:lnTo>
                    <a:pt x="4296336" y="2419075"/>
                  </a:lnTo>
                  <a:lnTo>
                    <a:pt x="4310265" y="2419075"/>
                  </a:lnTo>
                  <a:lnTo>
                    <a:pt x="4324194" y="2419075"/>
                  </a:lnTo>
                  <a:lnTo>
                    <a:pt x="4359004" y="2419075"/>
                  </a:lnTo>
                  <a:lnTo>
                    <a:pt x="4372933" y="2419075"/>
                  </a:lnTo>
                  <a:lnTo>
                    <a:pt x="4372933" y="2398169"/>
                  </a:lnTo>
                  <a:lnTo>
                    <a:pt x="4372933" y="2384214"/>
                  </a:lnTo>
                  <a:lnTo>
                    <a:pt x="4372933" y="2384214"/>
                  </a:lnTo>
                  <a:lnTo>
                    <a:pt x="4393827" y="2370273"/>
                  </a:lnTo>
                  <a:lnTo>
                    <a:pt x="4393827" y="2370273"/>
                  </a:lnTo>
                  <a:lnTo>
                    <a:pt x="4372933" y="2370273"/>
                  </a:lnTo>
                  <a:lnTo>
                    <a:pt x="4372933" y="2349354"/>
                  </a:lnTo>
                  <a:lnTo>
                    <a:pt x="4345075" y="2349354"/>
                  </a:lnTo>
                  <a:lnTo>
                    <a:pt x="4345075" y="2349354"/>
                  </a:lnTo>
                  <a:lnTo>
                    <a:pt x="4345075" y="2349354"/>
                  </a:lnTo>
                  <a:lnTo>
                    <a:pt x="4345075" y="2321482"/>
                  </a:lnTo>
                  <a:lnTo>
                    <a:pt x="4324194" y="2300551"/>
                  </a:lnTo>
                  <a:lnTo>
                    <a:pt x="4324194" y="2286622"/>
                  </a:lnTo>
                  <a:lnTo>
                    <a:pt x="4324194" y="2286622"/>
                  </a:lnTo>
                  <a:lnTo>
                    <a:pt x="4310265" y="2251761"/>
                  </a:lnTo>
                  <a:lnTo>
                    <a:pt x="4310265" y="2251761"/>
                  </a:lnTo>
                  <a:lnTo>
                    <a:pt x="4310265" y="2237819"/>
                  </a:lnTo>
                  <a:lnTo>
                    <a:pt x="4324194" y="2216913"/>
                  </a:lnTo>
                  <a:lnTo>
                    <a:pt x="4324194" y="2216913"/>
                  </a:lnTo>
                  <a:lnTo>
                    <a:pt x="4345075" y="2202958"/>
                  </a:lnTo>
                  <a:lnTo>
                    <a:pt x="4407743" y="2189016"/>
                  </a:lnTo>
                  <a:lnTo>
                    <a:pt x="4442566" y="2168110"/>
                  </a:lnTo>
                  <a:lnTo>
                    <a:pt x="4456495" y="2168110"/>
                  </a:lnTo>
                  <a:lnTo>
                    <a:pt x="4491305" y="2154155"/>
                  </a:lnTo>
                  <a:lnTo>
                    <a:pt x="4491305" y="2154155"/>
                  </a:lnTo>
                  <a:lnTo>
                    <a:pt x="4491305" y="2168110"/>
                  </a:lnTo>
                  <a:lnTo>
                    <a:pt x="4505235" y="2189016"/>
                  </a:lnTo>
                  <a:lnTo>
                    <a:pt x="4526128" y="2202958"/>
                  </a:lnTo>
                  <a:lnTo>
                    <a:pt x="4526128" y="2202958"/>
                  </a:lnTo>
                  <a:lnTo>
                    <a:pt x="4553974" y="2202958"/>
                  </a:lnTo>
                  <a:lnTo>
                    <a:pt x="4553974" y="2202958"/>
                  </a:lnTo>
                  <a:lnTo>
                    <a:pt x="4574867" y="2202958"/>
                  </a:lnTo>
                  <a:lnTo>
                    <a:pt x="4574867" y="2216913"/>
                  </a:lnTo>
                  <a:lnTo>
                    <a:pt x="4588796" y="2216913"/>
                  </a:lnTo>
                  <a:lnTo>
                    <a:pt x="4574867" y="2251761"/>
                  </a:lnTo>
                  <a:lnTo>
                    <a:pt x="4574867" y="2265703"/>
                  </a:lnTo>
                  <a:lnTo>
                    <a:pt x="4574867" y="2286622"/>
                  </a:lnTo>
                  <a:lnTo>
                    <a:pt x="4588796" y="2300551"/>
                  </a:lnTo>
                  <a:lnTo>
                    <a:pt x="4623606" y="2300551"/>
                  </a:lnTo>
                  <a:lnTo>
                    <a:pt x="4658429" y="2321482"/>
                  </a:lnTo>
                  <a:lnTo>
                    <a:pt x="4672359" y="2321482"/>
                  </a:lnTo>
                  <a:lnTo>
                    <a:pt x="4686275" y="2321482"/>
                  </a:lnTo>
                  <a:lnTo>
                    <a:pt x="4686275" y="2300551"/>
                  </a:lnTo>
                  <a:lnTo>
                    <a:pt x="4707169" y="2286622"/>
                  </a:lnTo>
                  <a:lnTo>
                    <a:pt x="4721098" y="2265703"/>
                  </a:lnTo>
                  <a:lnTo>
                    <a:pt x="4721098" y="2265703"/>
                  </a:lnTo>
                  <a:lnTo>
                    <a:pt x="4735027" y="2265703"/>
                  </a:lnTo>
                  <a:lnTo>
                    <a:pt x="4755908" y="2265703"/>
                  </a:lnTo>
                  <a:lnTo>
                    <a:pt x="4755908" y="2265703"/>
                  </a:lnTo>
                  <a:lnTo>
                    <a:pt x="4755908" y="2265703"/>
                  </a:lnTo>
                  <a:lnTo>
                    <a:pt x="4769837" y="2251761"/>
                  </a:lnTo>
                  <a:lnTo>
                    <a:pt x="4769837" y="2237819"/>
                  </a:lnTo>
                  <a:lnTo>
                    <a:pt x="4769837" y="2216913"/>
                  </a:lnTo>
                  <a:lnTo>
                    <a:pt x="4769837" y="2202958"/>
                  </a:lnTo>
                  <a:lnTo>
                    <a:pt x="4783766" y="2189016"/>
                  </a:lnTo>
                  <a:lnTo>
                    <a:pt x="4818589" y="2189016"/>
                  </a:lnTo>
                  <a:lnTo>
                    <a:pt x="4818589" y="2189016"/>
                  </a:lnTo>
                  <a:lnTo>
                    <a:pt x="4839470" y="2168110"/>
                  </a:lnTo>
                  <a:lnTo>
                    <a:pt x="4853399" y="2154155"/>
                  </a:lnTo>
                  <a:lnTo>
                    <a:pt x="4888209" y="2140226"/>
                  </a:lnTo>
                  <a:lnTo>
                    <a:pt x="4888209" y="2140226"/>
                  </a:lnTo>
                  <a:lnTo>
                    <a:pt x="4888209" y="2140226"/>
                  </a:lnTo>
                  <a:lnTo>
                    <a:pt x="4902138" y="2105366"/>
                  </a:lnTo>
                  <a:lnTo>
                    <a:pt x="4902138" y="2105366"/>
                  </a:lnTo>
                  <a:lnTo>
                    <a:pt x="4902138" y="2091411"/>
                  </a:lnTo>
                  <a:lnTo>
                    <a:pt x="4916067" y="2091411"/>
                  </a:lnTo>
                  <a:lnTo>
                    <a:pt x="4936961" y="2070505"/>
                  </a:lnTo>
                  <a:lnTo>
                    <a:pt x="4936961" y="2035644"/>
                  </a:lnTo>
                  <a:lnTo>
                    <a:pt x="4950890" y="2021702"/>
                  </a:lnTo>
                  <a:lnTo>
                    <a:pt x="4950890" y="2007760"/>
                  </a:lnTo>
                  <a:lnTo>
                    <a:pt x="4950890" y="1986854"/>
                  </a:lnTo>
                  <a:lnTo>
                    <a:pt x="4950890" y="1986854"/>
                  </a:lnTo>
                  <a:lnTo>
                    <a:pt x="4950890" y="1972899"/>
                  </a:lnTo>
                  <a:lnTo>
                    <a:pt x="4936961" y="1972899"/>
                  </a:lnTo>
                  <a:lnTo>
                    <a:pt x="4916067" y="1958970"/>
                  </a:lnTo>
                  <a:lnTo>
                    <a:pt x="4916067" y="1958970"/>
                  </a:lnTo>
                  <a:lnTo>
                    <a:pt x="4936961" y="1938038"/>
                  </a:lnTo>
                  <a:lnTo>
                    <a:pt x="4936961" y="1938038"/>
                  </a:lnTo>
                  <a:lnTo>
                    <a:pt x="4950890" y="1938038"/>
                  </a:lnTo>
                  <a:lnTo>
                    <a:pt x="4985700" y="1924096"/>
                  </a:lnTo>
                  <a:lnTo>
                    <a:pt x="4985700" y="1924096"/>
                  </a:lnTo>
                  <a:lnTo>
                    <a:pt x="4999630" y="1924096"/>
                  </a:lnTo>
                  <a:lnTo>
                    <a:pt x="5034440" y="1924096"/>
                  </a:lnTo>
                  <a:lnTo>
                    <a:pt x="5048369" y="1910167"/>
                  </a:lnTo>
                  <a:lnTo>
                    <a:pt x="5069262" y="1910167"/>
                  </a:lnTo>
                  <a:lnTo>
                    <a:pt x="5069262" y="1889236"/>
                  </a:lnTo>
                  <a:lnTo>
                    <a:pt x="5083191" y="1854387"/>
                  </a:lnTo>
                  <a:lnTo>
                    <a:pt x="5069262" y="1875306"/>
                  </a:lnTo>
                  <a:lnTo>
                    <a:pt x="5048369" y="1875306"/>
                  </a:lnTo>
                  <a:lnTo>
                    <a:pt x="5034440" y="1889236"/>
                  </a:lnTo>
                  <a:lnTo>
                    <a:pt x="5013559" y="1889236"/>
                  </a:lnTo>
                  <a:lnTo>
                    <a:pt x="4999630" y="1889236"/>
                  </a:lnTo>
                  <a:lnTo>
                    <a:pt x="4985700" y="1875306"/>
                  </a:lnTo>
                  <a:lnTo>
                    <a:pt x="4985700" y="1854387"/>
                  </a:lnTo>
                  <a:lnTo>
                    <a:pt x="4985700" y="1840446"/>
                  </a:lnTo>
                  <a:lnTo>
                    <a:pt x="5013559" y="1805597"/>
                  </a:lnTo>
                  <a:lnTo>
                    <a:pt x="4999630" y="1791643"/>
                  </a:lnTo>
                  <a:lnTo>
                    <a:pt x="4999630" y="1777701"/>
                  </a:lnTo>
                  <a:lnTo>
                    <a:pt x="5013559" y="1756795"/>
                  </a:lnTo>
                  <a:lnTo>
                    <a:pt x="5013559" y="1742840"/>
                  </a:lnTo>
                  <a:lnTo>
                    <a:pt x="4999630" y="1707979"/>
                  </a:lnTo>
                  <a:lnTo>
                    <a:pt x="5013559" y="1694050"/>
                  </a:lnTo>
                  <a:lnTo>
                    <a:pt x="5013559" y="1659190"/>
                  </a:lnTo>
                  <a:lnTo>
                    <a:pt x="5034440" y="1645248"/>
                  </a:lnTo>
                  <a:lnTo>
                    <a:pt x="5048369" y="1624341"/>
                  </a:lnTo>
                  <a:lnTo>
                    <a:pt x="5069262" y="1610387"/>
                  </a:lnTo>
                  <a:lnTo>
                    <a:pt x="5097108" y="1561584"/>
                  </a:lnTo>
                  <a:lnTo>
                    <a:pt x="5097108" y="1547655"/>
                  </a:lnTo>
                  <a:lnTo>
                    <a:pt x="5097108" y="1512794"/>
                  </a:lnTo>
                  <a:lnTo>
                    <a:pt x="5097108" y="1491875"/>
                  </a:lnTo>
                  <a:lnTo>
                    <a:pt x="5097108" y="1491875"/>
                  </a:lnTo>
                  <a:lnTo>
                    <a:pt x="5118002" y="1477933"/>
                  </a:lnTo>
                  <a:lnTo>
                    <a:pt x="5097108" y="1463991"/>
                  </a:lnTo>
                  <a:lnTo>
                    <a:pt x="5083191" y="1477933"/>
                  </a:lnTo>
                  <a:lnTo>
                    <a:pt x="5083191" y="1463991"/>
                  </a:lnTo>
                  <a:lnTo>
                    <a:pt x="5097108" y="1429131"/>
                  </a:lnTo>
                  <a:lnTo>
                    <a:pt x="5118002" y="1415189"/>
                  </a:lnTo>
                  <a:lnTo>
                    <a:pt x="5118002" y="1394282"/>
                  </a:lnTo>
                  <a:lnTo>
                    <a:pt x="5097108" y="1394282"/>
                  </a:lnTo>
                  <a:lnTo>
                    <a:pt x="5069262" y="1415189"/>
                  </a:lnTo>
                  <a:lnTo>
                    <a:pt x="5034440" y="1415189"/>
                  </a:lnTo>
                  <a:lnTo>
                    <a:pt x="4964807" y="1415189"/>
                  </a:lnTo>
                  <a:lnTo>
                    <a:pt x="4950890" y="1415189"/>
                  </a:lnTo>
                  <a:lnTo>
                    <a:pt x="4936961" y="1429131"/>
                  </a:lnTo>
                  <a:lnTo>
                    <a:pt x="4916067" y="1429131"/>
                  </a:lnTo>
                  <a:lnTo>
                    <a:pt x="4916067" y="1394282"/>
                  </a:lnTo>
                  <a:lnTo>
                    <a:pt x="4936961" y="1366399"/>
                  </a:lnTo>
                  <a:lnTo>
                    <a:pt x="4936961" y="1345480"/>
                  </a:lnTo>
                  <a:lnTo>
                    <a:pt x="4936961" y="1310619"/>
                  </a:lnTo>
                  <a:lnTo>
                    <a:pt x="4916067" y="1296664"/>
                  </a:lnTo>
                  <a:lnTo>
                    <a:pt x="4902138" y="1282735"/>
                  </a:lnTo>
                  <a:lnTo>
                    <a:pt x="4888209" y="1282735"/>
                  </a:lnTo>
                  <a:lnTo>
                    <a:pt x="4867328" y="1282735"/>
                  </a:lnTo>
                  <a:lnTo>
                    <a:pt x="4818589" y="1296664"/>
                  </a:lnTo>
                  <a:lnTo>
                    <a:pt x="4818589" y="1282735"/>
                  </a:lnTo>
                  <a:lnTo>
                    <a:pt x="4839470" y="1261816"/>
                  </a:lnTo>
                  <a:lnTo>
                    <a:pt x="4839470" y="1247874"/>
                  </a:lnTo>
                  <a:lnTo>
                    <a:pt x="4853399" y="1233933"/>
                  </a:lnTo>
                  <a:lnTo>
                    <a:pt x="4853399" y="1213026"/>
                  </a:lnTo>
                  <a:lnTo>
                    <a:pt x="4867328" y="1185142"/>
                  </a:lnTo>
                  <a:lnTo>
                    <a:pt x="4839470" y="1164223"/>
                  </a:lnTo>
                  <a:lnTo>
                    <a:pt x="4818589" y="1150269"/>
                  </a:lnTo>
                  <a:lnTo>
                    <a:pt x="4804660" y="1150269"/>
                  </a:lnTo>
                  <a:lnTo>
                    <a:pt x="4783766" y="1150269"/>
                  </a:lnTo>
                  <a:lnTo>
                    <a:pt x="4783766" y="1164223"/>
                  </a:lnTo>
                  <a:lnTo>
                    <a:pt x="4769837" y="1185142"/>
                  </a:lnTo>
                  <a:lnTo>
                    <a:pt x="4769837" y="1199072"/>
                  </a:lnTo>
                  <a:lnTo>
                    <a:pt x="4755908" y="1199072"/>
                  </a:lnTo>
                  <a:lnTo>
                    <a:pt x="4735027" y="1199072"/>
                  </a:lnTo>
                  <a:lnTo>
                    <a:pt x="4735027" y="1185142"/>
                  </a:lnTo>
                  <a:lnTo>
                    <a:pt x="4707169" y="1164223"/>
                  </a:lnTo>
                  <a:lnTo>
                    <a:pt x="4686275" y="1150269"/>
                  </a:lnTo>
                  <a:lnTo>
                    <a:pt x="4707169" y="1129363"/>
                  </a:lnTo>
                  <a:lnTo>
                    <a:pt x="4707169" y="1115421"/>
                  </a:lnTo>
                  <a:lnTo>
                    <a:pt x="4721098" y="1115421"/>
                  </a:lnTo>
                  <a:lnTo>
                    <a:pt x="4735027" y="1101479"/>
                  </a:lnTo>
                  <a:lnTo>
                    <a:pt x="4735027" y="1080560"/>
                  </a:lnTo>
                  <a:lnTo>
                    <a:pt x="4735027" y="1066618"/>
                  </a:lnTo>
                  <a:lnTo>
                    <a:pt x="4721098" y="1052676"/>
                  </a:lnTo>
                  <a:lnTo>
                    <a:pt x="4721098" y="1017815"/>
                  </a:lnTo>
                  <a:lnTo>
                    <a:pt x="4707169" y="1003874"/>
                  </a:lnTo>
                  <a:lnTo>
                    <a:pt x="4707169" y="982967"/>
                  </a:lnTo>
                  <a:lnTo>
                    <a:pt x="4721098" y="955084"/>
                  </a:lnTo>
                  <a:lnTo>
                    <a:pt x="4721098" y="934165"/>
                  </a:lnTo>
                  <a:lnTo>
                    <a:pt x="4707169" y="920223"/>
                  </a:lnTo>
                  <a:lnTo>
                    <a:pt x="4672359" y="899304"/>
                  </a:lnTo>
                  <a:lnTo>
                    <a:pt x="4658429" y="899304"/>
                  </a:lnTo>
                  <a:lnTo>
                    <a:pt x="4658429" y="885362"/>
                  </a:lnTo>
                  <a:lnTo>
                    <a:pt x="4672359" y="850514"/>
                  </a:lnTo>
                  <a:lnTo>
                    <a:pt x="4637536" y="836559"/>
                  </a:lnTo>
                  <a:lnTo>
                    <a:pt x="4623606" y="836559"/>
                  </a:lnTo>
                  <a:lnTo>
                    <a:pt x="4574867" y="836559"/>
                  </a:lnTo>
                  <a:lnTo>
                    <a:pt x="4553974" y="822617"/>
                  </a:lnTo>
                  <a:lnTo>
                    <a:pt x="4540057" y="822617"/>
                  </a:lnTo>
                  <a:lnTo>
                    <a:pt x="4526128" y="836559"/>
                  </a:lnTo>
                  <a:lnTo>
                    <a:pt x="4505235" y="836559"/>
                  </a:lnTo>
                  <a:lnTo>
                    <a:pt x="4491305" y="822617"/>
                  </a:lnTo>
                  <a:lnTo>
                    <a:pt x="4456495" y="836559"/>
                  </a:lnTo>
                  <a:lnTo>
                    <a:pt x="4456495" y="836559"/>
                  </a:lnTo>
                  <a:lnTo>
                    <a:pt x="4456495" y="801711"/>
                  </a:lnTo>
                  <a:lnTo>
                    <a:pt x="4477376" y="787757"/>
                  </a:lnTo>
                  <a:lnTo>
                    <a:pt x="4456495" y="773828"/>
                  </a:lnTo>
                  <a:lnTo>
                    <a:pt x="4442566" y="718047"/>
                  </a:lnTo>
                  <a:lnTo>
                    <a:pt x="4442566" y="718047"/>
                  </a:lnTo>
                  <a:lnTo>
                    <a:pt x="4442566" y="704118"/>
                  </a:lnTo>
                  <a:lnTo>
                    <a:pt x="4456495" y="718047"/>
                  </a:lnTo>
                  <a:lnTo>
                    <a:pt x="4477376" y="704118"/>
                  </a:lnTo>
                  <a:lnTo>
                    <a:pt x="4491305" y="704118"/>
                  </a:lnTo>
                  <a:lnTo>
                    <a:pt x="4505235" y="718047"/>
                  </a:lnTo>
                  <a:lnTo>
                    <a:pt x="4526128" y="704118"/>
                  </a:lnTo>
                  <a:lnTo>
                    <a:pt x="4526128" y="690164"/>
                  </a:lnTo>
                  <a:lnTo>
                    <a:pt x="4526128" y="669245"/>
                  </a:lnTo>
                  <a:lnTo>
                    <a:pt x="4505235" y="655303"/>
                  </a:lnTo>
                  <a:lnTo>
                    <a:pt x="4505235" y="641361"/>
                  </a:lnTo>
                  <a:lnTo>
                    <a:pt x="4540057" y="641361"/>
                  </a:lnTo>
                  <a:lnTo>
                    <a:pt x="4553974" y="620455"/>
                  </a:lnTo>
                  <a:lnTo>
                    <a:pt x="4553974" y="606500"/>
                  </a:lnTo>
                  <a:lnTo>
                    <a:pt x="4553974" y="606500"/>
                  </a:lnTo>
                  <a:lnTo>
                    <a:pt x="4526128" y="606500"/>
                  </a:lnTo>
                  <a:lnTo>
                    <a:pt x="4526128" y="592571"/>
                  </a:lnTo>
                  <a:lnTo>
                    <a:pt x="4491305" y="592571"/>
                  </a:lnTo>
                  <a:lnTo>
                    <a:pt x="4477376" y="571652"/>
                  </a:lnTo>
                  <a:lnTo>
                    <a:pt x="4442566" y="571652"/>
                  </a:lnTo>
                  <a:lnTo>
                    <a:pt x="4421672" y="557698"/>
                  </a:lnTo>
                  <a:lnTo>
                    <a:pt x="4421672" y="536791"/>
                  </a:lnTo>
                  <a:lnTo>
                    <a:pt x="4442566" y="522849"/>
                  </a:lnTo>
                  <a:lnTo>
                    <a:pt x="4442566" y="508908"/>
                  </a:lnTo>
                  <a:lnTo>
                    <a:pt x="4442566" y="487989"/>
                  </a:lnTo>
                  <a:lnTo>
                    <a:pt x="4442566" y="474060"/>
                  </a:lnTo>
                  <a:lnTo>
                    <a:pt x="4442566" y="439199"/>
                  </a:lnTo>
                  <a:lnTo>
                    <a:pt x="4456495" y="411302"/>
                  </a:lnTo>
                  <a:lnTo>
                    <a:pt x="4477376" y="390396"/>
                  </a:lnTo>
                  <a:lnTo>
                    <a:pt x="4491305" y="390396"/>
                  </a:lnTo>
                  <a:lnTo>
                    <a:pt x="4526128" y="390396"/>
                  </a:lnTo>
                  <a:lnTo>
                    <a:pt x="4540057" y="390396"/>
                  </a:lnTo>
                  <a:lnTo>
                    <a:pt x="4540057" y="376442"/>
                  </a:lnTo>
                  <a:lnTo>
                    <a:pt x="4553974" y="376442"/>
                  </a:lnTo>
                  <a:lnTo>
                    <a:pt x="4574867" y="355535"/>
                  </a:lnTo>
                  <a:lnTo>
                    <a:pt x="4588796" y="327651"/>
                  </a:lnTo>
                  <a:lnTo>
                    <a:pt x="4602726" y="292803"/>
                  </a:lnTo>
                  <a:lnTo>
                    <a:pt x="4623606" y="278849"/>
                  </a:lnTo>
                  <a:lnTo>
                    <a:pt x="4637536" y="257942"/>
                  </a:lnTo>
                  <a:lnTo>
                    <a:pt x="4637536" y="243988"/>
                  </a:lnTo>
                  <a:lnTo>
                    <a:pt x="4623606" y="209140"/>
                  </a:lnTo>
                  <a:lnTo>
                    <a:pt x="4623606" y="195185"/>
                  </a:lnTo>
                  <a:lnTo>
                    <a:pt x="4602726" y="174279"/>
                  </a:lnTo>
                  <a:lnTo>
                    <a:pt x="4602726" y="160337"/>
                  </a:lnTo>
                  <a:lnTo>
                    <a:pt x="4637536" y="146395"/>
                  </a:lnTo>
                  <a:lnTo>
                    <a:pt x="4637536" y="125476"/>
                  </a:lnTo>
                  <a:lnTo>
                    <a:pt x="4658429" y="111547"/>
                  </a:lnTo>
                  <a:lnTo>
                    <a:pt x="4623606" y="97593"/>
                  </a:lnTo>
                  <a:lnTo>
                    <a:pt x="4602726" y="97593"/>
                  </a:lnTo>
                  <a:lnTo>
                    <a:pt x="4602726" y="76686"/>
                  </a:lnTo>
                  <a:lnTo>
                    <a:pt x="4588796" y="48790"/>
                  </a:lnTo>
                  <a:lnTo>
                    <a:pt x="4574867" y="62744"/>
                  </a:lnTo>
                  <a:lnTo>
                    <a:pt x="4540057" y="62744"/>
                  </a:lnTo>
                  <a:lnTo>
                    <a:pt x="4526128" y="76686"/>
                  </a:lnTo>
                  <a:lnTo>
                    <a:pt x="4505235" y="97593"/>
                  </a:lnTo>
                  <a:lnTo>
                    <a:pt x="4491305" y="97593"/>
                  </a:lnTo>
                  <a:lnTo>
                    <a:pt x="4456495" y="125476"/>
                  </a:lnTo>
                  <a:lnTo>
                    <a:pt x="4421672" y="174279"/>
                  </a:lnTo>
                  <a:lnTo>
                    <a:pt x="4421672" y="195185"/>
                  </a:lnTo>
                  <a:lnTo>
                    <a:pt x="4407743" y="230046"/>
                  </a:lnTo>
                  <a:lnTo>
                    <a:pt x="4372933" y="257942"/>
                  </a:lnTo>
                  <a:lnTo>
                    <a:pt x="4359004" y="257942"/>
                  </a:lnTo>
                  <a:lnTo>
                    <a:pt x="4345075" y="257942"/>
                  </a:lnTo>
                  <a:lnTo>
                    <a:pt x="4324194" y="257942"/>
                  </a:lnTo>
                  <a:lnTo>
                    <a:pt x="4310265" y="257942"/>
                  </a:lnTo>
                  <a:lnTo>
                    <a:pt x="4296336" y="278849"/>
                  </a:lnTo>
                  <a:lnTo>
                    <a:pt x="4275442" y="278849"/>
                  </a:lnTo>
                  <a:lnTo>
                    <a:pt x="4261525" y="292803"/>
                  </a:lnTo>
                  <a:lnTo>
                    <a:pt x="4226703" y="292803"/>
                  </a:lnTo>
                  <a:lnTo>
                    <a:pt x="4212774" y="292803"/>
                  </a:lnTo>
                  <a:lnTo>
                    <a:pt x="4191893" y="292803"/>
                  </a:lnTo>
                  <a:lnTo>
                    <a:pt x="4177963" y="278849"/>
                  </a:lnTo>
                  <a:lnTo>
                    <a:pt x="4143140" y="278849"/>
                  </a:lnTo>
                  <a:lnTo>
                    <a:pt x="4129224" y="278849"/>
                  </a:lnTo>
                  <a:lnTo>
                    <a:pt x="4094401" y="278849"/>
                  </a:lnTo>
                  <a:lnTo>
                    <a:pt x="4080472" y="278849"/>
                  </a:lnTo>
                  <a:lnTo>
                    <a:pt x="4080472" y="257942"/>
                  </a:lnTo>
                  <a:lnTo>
                    <a:pt x="4059591" y="278849"/>
                  </a:lnTo>
                  <a:lnTo>
                    <a:pt x="4045662" y="278849"/>
                  </a:lnTo>
                  <a:lnTo>
                    <a:pt x="4045662" y="257942"/>
                  </a:lnTo>
                  <a:lnTo>
                    <a:pt x="4031733" y="243988"/>
                  </a:lnTo>
                  <a:lnTo>
                    <a:pt x="4045662" y="195185"/>
                  </a:lnTo>
                  <a:lnTo>
                    <a:pt x="4031733" y="174279"/>
                  </a:lnTo>
                  <a:lnTo>
                    <a:pt x="4031733" y="160337"/>
                  </a:lnTo>
                  <a:lnTo>
                    <a:pt x="4045662" y="125476"/>
                  </a:lnTo>
                  <a:lnTo>
                    <a:pt x="4031733" y="97593"/>
                  </a:lnTo>
                  <a:lnTo>
                    <a:pt x="4031733" y="76686"/>
                  </a:lnTo>
                  <a:lnTo>
                    <a:pt x="3996923" y="27884"/>
                  </a:lnTo>
                  <a:lnTo>
                    <a:pt x="3982994" y="13929"/>
                  </a:lnTo>
                  <a:lnTo>
                    <a:pt x="3962100" y="13929"/>
                  </a:lnTo>
                  <a:lnTo>
                    <a:pt x="3948171" y="0"/>
                  </a:lnTo>
                  <a:lnTo>
                    <a:pt x="3899432" y="13929"/>
                  </a:lnTo>
                  <a:lnTo>
                    <a:pt x="3850692" y="48790"/>
                  </a:lnTo>
                  <a:lnTo>
                    <a:pt x="3815869" y="48790"/>
                  </a:lnTo>
                  <a:lnTo>
                    <a:pt x="3801940" y="48790"/>
                  </a:lnTo>
                  <a:lnTo>
                    <a:pt x="3753201" y="27884"/>
                  </a:lnTo>
                  <a:lnTo>
                    <a:pt x="3732308" y="48790"/>
                  </a:lnTo>
                  <a:lnTo>
                    <a:pt x="3718391" y="62744"/>
                  </a:lnTo>
                  <a:lnTo>
                    <a:pt x="3704462" y="62744"/>
                  </a:lnTo>
                  <a:lnTo>
                    <a:pt x="3704462" y="76686"/>
                  </a:lnTo>
                  <a:lnTo>
                    <a:pt x="3683568" y="125476"/>
                  </a:lnTo>
                  <a:lnTo>
                    <a:pt x="3669639" y="160337"/>
                  </a:lnTo>
                  <a:lnTo>
                    <a:pt x="3648758" y="160337"/>
                  </a:lnTo>
                  <a:lnTo>
                    <a:pt x="3634829" y="174279"/>
                  </a:lnTo>
                  <a:lnTo>
                    <a:pt x="3620900" y="174279"/>
                  </a:lnTo>
                  <a:lnTo>
                    <a:pt x="3600006" y="160337"/>
                  </a:lnTo>
                  <a:lnTo>
                    <a:pt x="3586090" y="174279"/>
                  </a:lnTo>
                  <a:lnTo>
                    <a:pt x="3572161" y="174279"/>
                  </a:lnTo>
                  <a:lnTo>
                    <a:pt x="3551267" y="174279"/>
                  </a:lnTo>
                  <a:lnTo>
                    <a:pt x="3523409" y="160337"/>
                  </a:lnTo>
                  <a:lnTo>
                    <a:pt x="3502528" y="160337"/>
                  </a:lnTo>
                  <a:lnTo>
                    <a:pt x="3467705" y="160337"/>
                  </a:lnTo>
                  <a:lnTo>
                    <a:pt x="3467705" y="174279"/>
                  </a:lnTo>
                  <a:lnTo>
                    <a:pt x="3488599" y="209140"/>
                  </a:lnTo>
                  <a:lnTo>
                    <a:pt x="3488599" y="243988"/>
                  </a:lnTo>
                  <a:lnTo>
                    <a:pt x="3488599" y="257942"/>
                  </a:lnTo>
                  <a:lnTo>
                    <a:pt x="3502528" y="278849"/>
                  </a:lnTo>
                  <a:lnTo>
                    <a:pt x="3551267" y="292803"/>
                  </a:lnTo>
                  <a:lnTo>
                    <a:pt x="3586090" y="292803"/>
                  </a:lnTo>
                  <a:lnTo>
                    <a:pt x="3620900" y="327651"/>
                  </a:lnTo>
                  <a:lnTo>
                    <a:pt x="3634829" y="327651"/>
                  </a:lnTo>
                  <a:lnTo>
                    <a:pt x="3648758" y="341593"/>
                  </a:lnTo>
                  <a:lnTo>
                    <a:pt x="3648758" y="355535"/>
                  </a:lnTo>
                  <a:lnTo>
                    <a:pt x="3669639" y="376442"/>
                  </a:lnTo>
                  <a:lnTo>
                    <a:pt x="3683568" y="411302"/>
                  </a:lnTo>
                  <a:lnTo>
                    <a:pt x="3683568" y="474060"/>
                  </a:lnTo>
                  <a:lnTo>
                    <a:pt x="3683568" y="508908"/>
                  </a:lnTo>
                  <a:lnTo>
                    <a:pt x="3683568" y="522849"/>
                  </a:lnTo>
                  <a:lnTo>
                    <a:pt x="3683568" y="557698"/>
                  </a:lnTo>
                  <a:lnTo>
                    <a:pt x="3683568" y="620455"/>
                  </a:lnTo>
                  <a:lnTo>
                    <a:pt x="3683568" y="641361"/>
                  </a:lnTo>
                  <a:lnTo>
                    <a:pt x="3683568" y="655303"/>
                  </a:lnTo>
                  <a:lnTo>
                    <a:pt x="3704462" y="690164"/>
                  </a:lnTo>
                  <a:lnTo>
                    <a:pt x="3718391" y="704118"/>
                  </a:lnTo>
                  <a:lnTo>
                    <a:pt x="3753201" y="718047"/>
                  </a:lnTo>
                  <a:lnTo>
                    <a:pt x="3732308" y="738967"/>
                  </a:lnTo>
                  <a:lnTo>
                    <a:pt x="3718391" y="752908"/>
                  </a:lnTo>
                  <a:lnTo>
                    <a:pt x="3718391" y="773828"/>
                  </a:lnTo>
                  <a:lnTo>
                    <a:pt x="3704462" y="787757"/>
                  </a:lnTo>
                  <a:lnTo>
                    <a:pt x="3683568" y="787757"/>
                  </a:lnTo>
                  <a:lnTo>
                    <a:pt x="3669639" y="801711"/>
                  </a:lnTo>
                  <a:lnTo>
                    <a:pt x="3634829" y="822617"/>
                  </a:lnTo>
                  <a:lnTo>
                    <a:pt x="3620900" y="822617"/>
                  </a:lnTo>
                  <a:lnTo>
                    <a:pt x="3620900" y="850514"/>
                  </a:lnTo>
                  <a:lnTo>
                    <a:pt x="3620900" y="871420"/>
                  </a:lnTo>
                  <a:lnTo>
                    <a:pt x="3600006" y="885362"/>
                  </a:lnTo>
                  <a:lnTo>
                    <a:pt x="3586090" y="885362"/>
                  </a:lnTo>
                  <a:lnTo>
                    <a:pt x="3572161" y="885362"/>
                  </a:lnTo>
                  <a:lnTo>
                    <a:pt x="3572161" y="871420"/>
                  </a:lnTo>
                  <a:lnTo>
                    <a:pt x="3551267" y="871420"/>
                  </a:lnTo>
                  <a:lnTo>
                    <a:pt x="3537338" y="850514"/>
                  </a:lnTo>
                  <a:lnTo>
                    <a:pt x="3523409" y="850514"/>
                  </a:lnTo>
                  <a:lnTo>
                    <a:pt x="3467705" y="850514"/>
                  </a:lnTo>
                  <a:lnTo>
                    <a:pt x="3453776" y="850514"/>
                  </a:lnTo>
                  <a:lnTo>
                    <a:pt x="3439859" y="836559"/>
                  </a:lnTo>
                  <a:lnTo>
                    <a:pt x="3439859" y="836559"/>
                  </a:lnTo>
                  <a:lnTo>
                    <a:pt x="3418966" y="836559"/>
                  </a:lnTo>
                  <a:lnTo>
                    <a:pt x="3391107" y="850514"/>
                  </a:lnTo>
                  <a:lnTo>
                    <a:pt x="3370226" y="871420"/>
                  </a:lnTo>
                  <a:lnTo>
                    <a:pt x="3356297" y="885362"/>
                  </a:lnTo>
                  <a:lnTo>
                    <a:pt x="3342368" y="899304"/>
                  </a:lnTo>
                  <a:lnTo>
                    <a:pt x="3321474" y="934165"/>
                  </a:lnTo>
                  <a:lnTo>
                    <a:pt x="3286664" y="955084"/>
                  </a:lnTo>
                  <a:lnTo>
                    <a:pt x="3258806" y="955084"/>
                  </a:lnTo>
                  <a:lnTo>
                    <a:pt x="3223996" y="969013"/>
                  </a:lnTo>
                  <a:lnTo>
                    <a:pt x="3189173" y="982967"/>
                  </a:lnTo>
                  <a:lnTo>
                    <a:pt x="3189173" y="969013"/>
                  </a:lnTo>
                  <a:lnTo>
                    <a:pt x="3140434" y="955084"/>
                  </a:lnTo>
                  <a:lnTo>
                    <a:pt x="3126505" y="955084"/>
                  </a:lnTo>
                  <a:lnTo>
                    <a:pt x="3105624" y="955084"/>
                  </a:lnTo>
                  <a:lnTo>
                    <a:pt x="3077765" y="969013"/>
                  </a:lnTo>
                  <a:lnTo>
                    <a:pt x="3077765" y="969013"/>
                  </a:lnTo>
                  <a:lnTo>
                    <a:pt x="3042943" y="1003874"/>
                  </a:lnTo>
                  <a:lnTo>
                    <a:pt x="3008133" y="1031770"/>
                  </a:lnTo>
                  <a:lnTo>
                    <a:pt x="2980274" y="1031770"/>
                  </a:lnTo>
                  <a:lnTo>
                    <a:pt x="2959393" y="1017815"/>
                  </a:lnTo>
                  <a:lnTo>
                    <a:pt x="2924571" y="1003874"/>
                  </a:lnTo>
                  <a:lnTo>
                    <a:pt x="2910641" y="1003874"/>
                  </a:lnTo>
                  <a:lnTo>
                    <a:pt x="2896725" y="969013"/>
                  </a:lnTo>
                  <a:lnTo>
                    <a:pt x="2896725" y="955084"/>
                  </a:lnTo>
                  <a:lnTo>
                    <a:pt x="2875831" y="934165"/>
                  </a:lnTo>
                  <a:lnTo>
                    <a:pt x="2875831" y="920223"/>
                  </a:lnTo>
                  <a:lnTo>
                    <a:pt x="2896725" y="899304"/>
                  </a:lnTo>
                  <a:lnTo>
                    <a:pt x="2910641" y="885362"/>
                  </a:lnTo>
                  <a:lnTo>
                    <a:pt x="2924571" y="871420"/>
                  </a:lnTo>
                  <a:lnTo>
                    <a:pt x="2959393" y="871420"/>
                  </a:lnTo>
                  <a:lnTo>
                    <a:pt x="2994203" y="850514"/>
                  </a:lnTo>
                  <a:lnTo>
                    <a:pt x="2994203" y="850514"/>
                  </a:lnTo>
                  <a:lnTo>
                    <a:pt x="3029026" y="850514"/>
                  </a:lnTo>
                  <a:lnTo>
                    <a:pt x="3029026" y="822617"/>
                  </a:lnTo>
                  <a:lnTo>
                    <a:pt x="3029026" y="801711"/>
                  </a:lnTo>
                  <a:lnTo>
                    <a:pt x="3042943" y="773828"/>
                  </a:lnTo>
                  <a:lnTo>
                    <a:pt x="3056872" y="752908"/>
                  </a:lnTo>
                  <a:lnTo>
                    <a:pt x="3056872" y="738967"/>
                  </a:lnTo>
                  <a:lnTo>
                    <a:pt x="3029026" y="718047"/>
                  </a:lnTo>
                  <a:lnTo>
                    <a:pt x="3008133" y="718047"/>
                  </a:lnTo>
                  <a:lnTo>
                    <a:pt x="2980274" y="738967"/>
                  </a:lnTo>
                  <a:lnTo>
                    <a:pt x="2959393" y="738967"/>
                  </a:lnTo>
                  <a:lnTo>
                    <a:pt x="2945464" y="738967"/>
                  </a:lnTo>
                  <a:lnTo>
                    <a:pt x="2945464" y="704118"/>
                  </a:lnTo>
                  <a:lnTo>
                    <a:pt x="2924571" y="704118"/>
                  </a:lnTo>
                  <a:lnTo>
                    <a:pt x="2910641" y="704118"/>
                  </a:lnTo>
                  <a:lnTo>
                    <a:pt x="2896725" y="690164"/>
                  </a:lnTo>
                  <a:lnTo>
                    <a:pt x="2896725" y="669245"/>
                  </a:lnTo>
                  <a:lnTo>
                    <a:pt x="2924571" y="655303"/>
                  </a:lnTo>
                  <a:lnTo>
                    <a:pt x="2924571" y="620455"/>
                  </a:lnTo>
                  <a:lnTo>
                    <a:pt x="2910641" y="592571"/>
                  </a:lnTo>
                  <a:lnTo>
                    <a:pt x="2924571" y="571652"/>
                  </a:lnTo>
                  <a:lnTo>
                    <a:pt x="2959393" y="536791"/>
                  </a:lnTo>
                  <a:lnTo>
                    <a:pt x="2959393" y="522849"/>
                  </a:lnTo>
                  <a:lnTo>
                    <a:pt x="2945464" y="508908"/>
                  </a:lnTo>
                  <a:lnTo>
                    <a:pt x="2945464" y="487989"/>
                  </a:lnTo>
                  <a:lnTo>
                    <a:pt x="2924571" y="474060"/>
                  </a:lnTo>
                  <a:lnTo>
                    <a:pt x="2959393" y="460105"/>
                  </a:lnTo>
                  <a:lnTo>
                    <a:pt x="2980274" y="460105"/>
                  </a:lnTo>
                  <a:lnTo>
                    <a:pt x="2994203" y="460105"/>
                  </a:lnTo>
                  <a:lnTo>
                    <a:pt x="2994203" y="425244"/>
                  </a:lnTo>
                  <a:lnTo>
                    <a:pt x="2980274" y="411302"/>
                  </a:lnTo>
                  <a:lnTo>
                    <a:pt x="2959393" y="390396"/>
                  </a:lnTo>
                  <a:lnTo>
                    <a:pt x="2945464" y="355535"/>
                  </a:lnTo>
                  <a:lnTo>
                    <a:pt x="2924571" y="341593"/>
                  </a:lnTo>
                  <a:lnTo>
                    <a:pt x="2910641" y="327651"/>
                  </a:lnTo>
                  <a:lnTo>
                    <a:pt x="2896725" y="306732"/>
                  </a:lnTo>
                  <a:lnTo>
                    <a:pt x="2861902" y="327651"/>
                  </a:lnTo>
                  <a:lnTo>
                    <a:pt x="2799234" y="341593"/>
                  </a:lnTo>
                  <a:lnTo>
                    <a:pt x="2778340" y="341593"/>
                  </a:lnTo>
                  <a:lnTo>
                    <a:pt x="2764424" y="341593"/>
                  </a:lnTo>
                  <a:lnTo>
                    <a:pt x="2764424" y="327651"/>
                  </a:lnTo>
                  <a:lnTo>
                    <a:pt x="2715672" y="292803"/>
                  </a:lnTo>
                  <a:lnTo>
                    <a:pt x="2694791" y="278849"/>
                  </a:lnTo>
                  <a:lnTo>
                    <a:pt x="2646039" y="257942"/>
                  </a:lnTo>
                  <a:lnTo>
                    <a:pt x="2618193" y="243988"/>
                  </a:lnTo>
                  <a:lnTo>
                    <a:pt x="2618193" y="209140"/>
                  </a:lnTo>
                  <a:lnTo>
                    <a:pt x="2618193" y="195185"/>
                  </a:lnTo>
                  <a:lnTo>
                    <a:pt x="2597299" y="160337"/>
                  </a:lnTo>
                  <a:lnTo>
                    <a:pt x="2597299" y="146395"/>
                  </a:lnTo>
                  <a:lnTo>
                    <a:pt x="2583370" y="146395"/>
                  </a:lnTo>
                  <a:lnTo>
                    <a:pt x="2569441" y="125476"/>
                  </a:lnTo>
                  <a:lnTo>
                    <a:pt x="2485892" y="97593"/>
                  </a:lnTo>
                  <a:lnTo>
                    <a:pt x="2464998" y="111547"/>
                  </a:lnTo>
                  <a:lnTo>
                    <a:pt x="2451069" y="125476"/>
                  </a:lnTo>
                  <a:lnTo>
                    <a:pt x="2451069" y="146395"/>
                  </a:lnTo>
                  <a:lnTo>
                    <a:pt x="2451069" y="160337"/>
                  </a:lnTo>
                  <a:lnTo>
                    <a:pt x="2437140" y="195185"/>
                  </a:lnTo>
                  <a:lnTo>
                    <a:pt x="2464998" y="209140"/>
                  </a:lnTo>
                  <a:lnTo>
                    <a:pt x="2464998" y="209140"/>
                  </a:lnTo>
                  <a:lnTo>
                    <a:pt x="2464998" y="230046"/>
                  </a:lnTo>
                  <a:lnTo>
                    <a:pt x="2451069" y="243988"/>
                  </a:lnTo>
                  <a:lnTo>
                    <a:pt x="2437140" y="257942"/>
                  </a:lnTo>
                  <a:lnTo>
                    <a:pt x="2437140" y="278849"/>
                  </a:lnTo>
                  <a:lnTo>
                    <a:pt x="2437140" y="292803"/>
                  </a:lnTo>
                  <a:lnTo>
                    <a:pt x="2437140" y="292803"/>
                  </a:lnTo>
                  <a:lnTo>
                    <a:pt x="2416259" y="327651"/>
                  </a:lnTo>
                  <a:lnTo>
                    <a:pt x="2388401" y="327651"/>
                  </a:lnTo>
                  <a:lnTo>
                    <a:pt x="2367507" y="327651"/>
                  </a:lnTo>
                  <a:lnTo>
                    <a:pt x="2353591" y="327651"/>
                  </a:lnTo>
                  <a:lnTo>
                    <a:pt x="2318768" y="341593"/>
                  </a:lnTo>
                  <a:lnTo>
                    <a:pt x="2304839" y="355535"/>
                  </a:lnTo>
                  <a:lnTo>
                    <a:pt x="2283958" y="376442"/>
                  </a:lnTo>
                  <a:lnTo>
                    <a:pt x="2270029" y="376442"/>
                  </a:lnTo>
                  <a:lnTo>
                    <a:pt x="2270029" y="390396"/>
                  </a:lnTo>
                  <a:lnTo>
                    <a:pt x="2235206" y="425244"/>
                  </a:lnTo>
                  <a:lnTo>
                    <a:pt x="2235206" y="425244"/>
                  </a:lnTo>
                  <a:lnTo>
                    <a:pt x="2221277" y="439199"/>
                  </a:lnTo>
                  <a:lnTo>
                    <a:pt x="2207360" y="460105"/>
                  </a:lnTo>
                  <a:lnTo>
                    <a:pt x="2186467" y="460105"/>
                  </a:lnTo>
                  <a:lnTo>
                    <a:pt x="2137727" y="474060"/>
                  </a:lnTo>
                  <a:lnTo>
                    <a:pt x="2123798" y="474060"/>
                  </a:lnTo>
                  <a:lnTo>
                    <a:pt x="2102905" y="487989"/>
                  </a:lnTo>
                  <a:lnTo>
                    <a:pt x="2088975" y="508908"/>
                  </a:lnTo>
                  <a:lnTo>
                    <a:pt x="2088975" y="508908"/>
                  </a:lnTo>
                  <a:lnTo>
                    <a:pt x="2075059" y="508908"/>
                  </a:lnTo>
                  <a:lnTo>
                    <a:pt x="2054165" y="522849"/>
                  </a:lnTo>
                  <a:lnTo>
                    <a:pt x="2040236" y="536791"/>
                  </a:lnTo>
                  <a:lnTo>
                    <a:pt x="2026307" y="536791"/>
                  </a:lnTo>
                  <a:lnTo>
                    <a:pt x="2005426" y="557698"/>
                  </a:lnTo>
                  <a:lnTo>
                    <a:pt x="1894006" y="557698"/>
                  </a:lnTo>
                  <a:lnTo>
                    <a:pt x="1824373" y="557698"/>
                  </a:lnTo>
                  <a:lnTo>
                    <a:pt x="1789563" y="557698"/>
                  </a:lnTo>
                  <a:lnTo>
                    <a:pt x="1775633" y="557698"/>
                  </a:lnTo>
                  <a:lnTo>
                    <a:pt x="1761704" y="592571"/>
                  </a:lnTo>
                  <a:lnTo>
                    <a:pt x="1740823" y="606500"/>
                  </a:lnTo>
                  <a:lnTo>
                    <a:pt x="1726894" y="606500"/>
                  </a:lnTo>
                  <a:lnTo>
                    <a:pt x="1712965" y="606500"/>
                  </a:lnTo>
                  <a:lnTo>
                    <a:pt x="1692071" y="606500"/>
                  </a:lnTo>
                  <a:lnTo>
                    <a:pt x="1678142" y="620455"/>
                  </a:lnTo>
                  <a:lnTo>
                    <a:pt x="1664226" y="620455"/>
                  </a:lnTo>
                  <a:lnTo>
                    <a:pt x="1664226" y="620455"/>
                  </a:lnTo>
                  <a:lnTo>
                    <a:pt x="1643332" y="620455"/>
                  </a:lnTo>
                  <a:lnTo>
                    <a:pt x="1629403" y="620455"/>
                  </a:lnTo>
                  <a:lnTo>
                    <a:pt x="1608509" y="620455"/>
                  </a:lnTo>
                  <a:lnTo>
                    <a:pt x="1608509" y="620455"/>
                  </a:lnTo>
                  <a:lnTo>
                    <a:pt x="1594593" y="620455"/>
                  </a:lnTo>
                  <a:lnTo>
                    <a:pt x="1594593" y="655303"/>
                  </a:lnTo>
                  <a:lnTo>
                    <a:pt x="1580664" y="655303"/>
                  </a:lnTo>
                  <a:lnTo>
                    <a:pt x="1580664" y="669245"/>
                  </a:lnTo>
                  <a:lnTo>
                    <a:pt x="1559770" y="704118"/>
                  </a:lnTo>
                  <a:lnTo>
                    <a:pt x="1559770" y="704118"/>
                  </a:lnTo>
                  <a:lnTo>
                    <a:pt x="1545841" y="718047"/>
                  </a:lnTo>
                  <a:lnTo>
                    <a:pt x="1531924" y="718047"/>
                  </a:lnTo>
                  <a:lnTo>
                    <a:pt x="1497102" y="738967"/>
                  </a:lnTo>
                  <a:lnTo>
                    <a:pt x="1483173" y="738967"/>
                  </a:lnTo>
                  <a:lnTo>
                    <a:pt x="1483173" y="752908"/>
                  </a:lnTo>
                  <a:lnTo>
                    <a:pt x="1462292" y="752908"/>
                  </a:lnTo>
                  <a:lnTo>
                    <a:pt x="1448362" y="787757"/>
                  </a:lnTo>
                  <a:lnTo>
                    <a:pt x="1427469" y="822617"/>
                  </a:lnTo>
                  <a:lnTo>
                    <a:pt x="1427469" y="822617"/>
                  </a:lnTo>
                  <a:lnTo>
                    <a:pt x="1413540" y="850514"/>
                  </a:lnTo>
                  <a:lnTo>
                    <a:pt x="1378729" y="850514"/>
                  </a:lnTo>
                  <a:lnTo>
                    <a:pt x="1281238" y="850514"/>
                  </a:lnTo>
                  <a:lnTo>
                    <a:pt x="1281238" y="871420"/>
                  </a:lnTo>
                  <a:lnTo>
                    <a:pt x="1267309" y="899304"/>
                  </a:lnTo>
                  <a:lnTo>
                    <a:pt x="1267309" y="899304"/>
                  </a:lnTo>
                  <a:lnTo>
                    <a:pt x="1253393" y="899304"/>
                  </a:lnTo>
                  <a:lnTo>
                    <a:pt x="1253393" y="920223"/>
                  </a:lnTo>
                  <a:lnTo>
                    <a:pt x="1267309" y="934165"/>
                  </a:lnTo>
                  <a:lnTo>
                    <a:pt x="1253393" y="955084"/>
                  </a:lnTo>
                  <a:lnTo>
                    <a:pt x="1232499" y="955084"/>
                  </a:lnTo>
                  <a:lnTo>
                    <a:pt x="1232499" y="955084"/>
                  </a:lnTo>
                  <a:lnTo>
                    <a:pt x="1218570" y="955084"/>
                  </a:lnTo>
                  <a:lnTo>
                    <a:pt x="1183760" y="955084"/>
                  </a:lnTo>
                  <a:lnTo>
                    <a:pt x="1183760" y="969013"/>
                  </a:lnTo>
                  <a:lnTo>
                    <a:pt x="1183760" y="969013"/>
                  </a:lnTo>
                  <a:lnTo>
                    <a:pt x="1183760" y="982967"/>
                  </a:lnTo>
                  <a:lnTo>
                    <a:pt x="1183760" y="1017815"/>
                  </a:lnTo>
                  <a:lnTo>
                    <a:pt x="1218570" y="1017815"/>
                  </a:lnTo>
                  <a:lnTo>
                    <a:pt x="1218570" y="1031770"/>
                  </a:lnTo>
                  <a:lnTo>
                    <a:pt x="1267309" y="1052676"/>
                  </a:lnTo>
                  <a:lnTo>
                    <a:pt x="1302132" y="1066618"/>
                  </a:lnTo>
                  <a:lnTo>
                    <a:pt x="1302132" y="1066618"/>
                  </a:lnTo>
                  <a:lnTo>
                    <a:pt x="1316061" y="1080560"/>
                  </a:lnTo>
                  <a:lnTo>
                    <a:pt x="1329990" y="1101479"/>
                  </a:lnTo>
                  <a:lnTo>
                    <a:pt x="1350871" y="1115421"/>
                  </a:lnTo>
                  <a:lnTo>
                    <a:pt x="1350871" y="1129363"/>
                  </a:lnTo>
                  <a:lnTo>
                    <a:pt x="1364800" y="1129363"/>
                  </a:lnTo>
                  <a:lnTo>
                    <a:pt x="1378729" y="1150269"/>
                  </a:lnTo>
                  <a:lnTo>
                    <a:pt x="1378729" y="1164223"/>
                  </a:lnTo>
                  <a:lnTo>
                    <a:pt x="1378729" y="1185142"/>
                  </a:lnTo>
                  <a:lnTo>
                    <a:pt x="1378729" y="1199072"/>
                  </a:lnTo>
                  <a:lnTo>
                    <a:pt x="1364800" y="1199072"/>
                  </a:lnTo>
                  <a:lnTo>
                    <a:pt x="1329990" y="1199072"/>
                  </a:lnTo>
                  <a:lnTo>
                    <a:pt x="1329990" y="1233933"/>
                  </a:lnTo>
                  <a:lnTo>
                    <a:pt x="1329990" y="1247874"/>
                  </a:lnTo>
                  <a:lnTo>
                    <a:pt x="1316061" y="1247874"/>
                  </a:lnTo>
                  <a:lnTo>
                    <a:pt x="1316061" y="1261816"/>
                  </a:lnTo>
                  <a:lnTo>
                    <a:pt x="1302132" y="1282735"/>
                  </a:lnTo>
                  <a:lnTo>
                    <a:pt x="1281238" y="1296664"/>
                  </a:lnTo>
                  <a:lnTo>
                    <a:pt x="1267309" y="1296664"/>
                  </a:lnTo>
                  <a:lnTo>
                    <a:pt x="1267309" y="1310619"/>
                  </a:lnTo>
                  <a:lnTo>
                    <a:pt x="1253393" y="1310619"/>
                  </a:lnTo>
                  <a:lnTo>
                    <a:pt x="1232499" y="1331538"/>
                  </a:lnTo>
                  <a:lnTo>
                    <a:pt x="1232499" y="1331538"/>
                  </a:lnTo>
                  <a:lnTo>
                    <a:pt x="1218570" y="1331538"/>
                  </a:lnTo>
                  <a:lnTo>
                    <a:pt x="1197676" y="1331538"/>
                  </a:lnTo>
                  <a:lnTo>
                    <a:pt x="1197676" y="1310619"/>
                  </a:lnTo>
                  <a:lnTo>
                    <a:pt x="1183760" y="1296664"/>
                  </a:lnTo>
                  <a:lnTo>
                    <a:pt x="1169831" y="1296664"/>
                  </a:lnTo>
                  <a:lnTo>
                    <a:pt x="1148937" y="1296664"/>
                  </a:lnTo>
                  <a:lnTo>
                    <a:pt x="1100198" y="1331538"/>
                  </a:lnTo>
                  <a:lnTo>
                    <a:pt x="1016636" y="1345480"/>
                  </a:lnTo>
                  <a:lnTo>
                    <a:pt x="988790" y="1366399"/>
                  </a:lnTo>
                  <a:lnTo>
                    <a:pt x="967896" y="1366399"/>
                  </a:lnTo>
                  <a:lnTo>
                    <a:pt x="953967" y="1380328"/>
                  </a:lnTo>
                  <a:lnTo>
                    <a:pt x="953967" y="1380328"/>
                  </a:lnTo>
                  <a:lnTo>
                    <a:pt x="919157" y="1394282"/>
                  </a:lnTo>
                  <a:lnTo>
                    <a:pt x="919157" y="1394282"/>
                  </a:lnTo>
                  <a:lnTo>
                    <a:pt x="905228" y="1415189"/>
                  </a:lnTo>
                  <a:lnTo>
                    <a:pt x="870405" y="1429131"/>
                  </a:lnTo>
                  <a:lnTo>
                    <a:pt x="856476" y="1415189"/>
                  </a:lnTo>
                  <a:lnTo>
                    <a:pt x="835595" y="1394282"/>
                  </a:lnTo>
                  <a:lnTo>
                    <a:pt x="835595" y="1394282"/>
                  </a:lnTo>
                  <a:lnTo>
                    <a:pt x="835595" y="1394282"/>
                  </a:lnTo>
                  <a:lnTo>
                    <a:pt x="821666" y="1415189"/>
                  </a:lnTo>
                  <a:lnTo>
                    <a:pt x="807737" y="1415189"/>
                  </a:lnTo>
                  <a:lnTo>
                    <a:pt x="807737" y="1394282"/>
                  </a:lnTo>
                  <a:lnTo>
                    <a:pt x="786843" y="1394282"/>
                  </a:lnTo>
                  <a:lnTo>
                    <a:pt x="772927" y="1394282"/>
                  </a:lnTo>
                  <a:lnTo>
                    <a:pt x="758998" y="1380328"/>
                  </a:lnTo>
                  <a:lnTo>
                    <a:pt x="758998" y="1394282"/>
                  </a:lnTo>
                  <a:lnTo>
                    <a:pt x="758998" y="1415189"/>
                  </a:lnTo>
                  <a:lnTo>
                    <a:pt x="758998" y="1415189"/>
                  </a:lnTo>
                  <a:lnTo>
                    <a:pt x="772927" y="1415189"/>
                  </a:lnTo>
                  <a:lnTo>
                    <a:pt x="772927" y="1429131"/>
                  </a:lnTo>
                  <a:lnTo>
                    <a:pt x="772927" y="1429131"/>
                  </a:lnTo>
                  <a:lnTo>
                    <a:pt x="786843" y="1429131"/>
                  </a:lnTo>
                  <a:lnTo>
                    <a:pt x="786843" y="1429131"/>
                  </a:lnTo>
                  <a:lnTo>
                    <a:pt x="772927" y="1443085"/>
                  </a:lnTo>
                  <a:lnTo>
                    <a:pt x="772927" y="1463991"/>
                  </a:lnTo>
                  <a:lnTo>
                    <a:pt x="772927" y="1477933"/>
                  </a:lnTo>
                  <a:lnTo>
                    <a:pt x="772927" y="1477933"/>
                  </a:lnTo>
                  <a:lnTo>
                    <a:pt x="758998" y="1463991"/>
                  </a:lnTo>
                  <a:lnTo>
                    <a:pt x="724175" y="1463991"/>
                  </a:lnTo>
                  <a:lnTo>
                    <a:pt x="724175" y="1443085"/>
                  </a:lnTo>
                  <a:lnTo>
                    <a:pt x="710258" y="1429131"/>
                  </a:lnTo>
                  <a:lnTo>
                    <a:pt x="689365" y="1429131"/>
                  </a:lnTo>
                  <a:lnTo>
                    <a:pt x="654542" y="1429131"/>
                  </a:lnTo>
                  <a:lnTo>
                    <a:pt x="640626" y="1443085"/>
                  </a:lnTo>
                  <a:lnTo>
                    <a:pt x="640626" y="1443085"/>
                  </a:lnTo>
                  <a:lnTo>
                    <a:pt x="626696" y="1394282"/>
                  </a:lnTo>
                  <a:lnTo>
                    <a:pt x="626696" y="1394282"/>
                  </a:lnTo>
                  <a:lnTo>
                    <a:pt x="605803" y="1394282"/>
                  </a:lnTo>
                  <a:lnTo>
                    <a:pt x="591874" y="1380328"/>
                  </a:lnTo>
                  <a:lnTo>
                    <a:pt x="591874" y="1380328"/>
                  </a:lnTo>
                  <a:lnTo>
                    <a:pt x="591874" y="1380328"/>
                  </a:lnTo>
                  <a:lnTo>
                    <a:pt x="591874" y="1380328"/>
                  </a:lnTo>
                  <a:lnTo>
                    <a:pt x="577957" y="1394282"/>
                  </a:lnTo>
                  <a:lnTo>
                    <a:pt x="557063" y="1394282"/>
                  </a:lnTo>
                  <a:lnTo>
                    <a:pt x="557063" y="1394282"/>
                  </a:lnTo>
                  <a:lnTo>
                    <a:pt x="508324" y="1394282"/>
                  </a:lnTo>
                  <a:lnTo>
                    <a:pt x="508324" y="1394282"/>
                  </a:lnTo>
                  <a:lnTo>
                    <a:pt x="508324" y="1394282"/>
                  </a:lnTo>
                  <a:lnTo>
                    <a:pt x="494395" y="1394282"/>
                  </a:lnTo>
                  <a:lnTo>
                    <a:pt x="473501" y="1366399"/>
                  </a:lnTo>
                  <a:lnTo>
                    <a:pt x="459572" y="1366399"/>
                  </a:lnTo>
                  <a:lnTo>
                    <a:pt x="473501" y="1345480"/>
                  </a:lnTo>
                  <a:lnTo>
                    <a:pt x="445643" y="1331538"/>
                  </a:lnTo>
                  <a:lnTo>
                    <a:pt x="424762" y="1331538"/>
                  </a:lnTo>
                  <a:lnTo>
                    <a:pt x="424762" y="1331538"/>
                  </a:lnTo>
                  <a:lnTo>
                    <a:pt x="410833" y="1310619"/>
                  </a:lnTo>
                  <a:lnTo>
                    <a:pt x="396904" y="1331538"/>
                  </a:lnTo>
                  <a:lnTo>
                    <a:pt x="376023" y="1331538"/>
                  </a:lnTo>
                  <a:lnTo>
                    <a:pt x="376023" y="1331538"/>
                  </a:lnTo>
                  <a:lnTo>
                    <a:pt x="362094" y="1331538"/>
                  </a:lnTo>
                  <a:lnTo>
                    <a:pt x="396904" y="1345480"/>
                  </a:lnTo>
                  <a:lnTo>
                    <a:pt x="410833" y="1380328"/>
                  </a:lnTo>
                  <a:lnTo>
                    <a:pt x="410833" y="1380328"/>
                  </a:lnTo>
                  <a:lnTo>
                    <a:pt x="410833" y="1394282"/>
                  </a:lnTo>
                  <a:lnTo>
                    <a:pt x="424762" y="1394282"/>
                  </a:lnTo>
                  <a:lnTo>
                    <a:pt x="424762" y="1394282"/>
                  </a:lnTo>
                  <a:lnTo>
                    <a:pt x="424762" y="1415189"/>
                  </a:lnTo>
                  <a:lnTo>
                    <a:pt x="424762" y="1415189"/>
                  </a:lnTo>
                  <a:lnTo>
                    <a:pt x="424762" y="1415189"/>
                  </a:lnTo>
                  <a:lnTo>
                    <a:pt x="424762" y="1443085"/>
                  </a:lnTo>
                  <a:lnTo>
                    <a:pt x="424762" y="1443085"/>
                  </a:lnTo>
                  <a:lnTo>
                    <a:pt x="396904" y="1443085"/>
                  </a:lnTo>
                  <a:lnTo>
                    <a:pt x="348165" y="1429131"/>
                  </a:lnTo>
                  <a:lnTo>
                    <a:pt x="348165" y="1429131"/>
                  </a:lnTo>
                  <a:lnTo>
                    <a:pt x="348165" y="1429131"/>
                  </a:lnTo>
                  <a:lnTo>
                    <a:pt x="292461" y="1415189"/>
                  </a:lnTo>
                  <a:lnTo>
                    <a:pt x="292461" y="1394282"/>
                  </a:lnTo>
                  <a:lnTo>
                    <a:pt x="292461" y="1415189"/>
                  </a:lnTo>
                  <a:lnTo>
                    <a:pt x="278532" y="1429131"/>
                  </a:lnTo>
                  <a:lnTo>
                    <a:pt x="278532" y="1429131"/>
                  </a:lnTo>
                  <a:lnTo>
                    <a:pt x="278532" y="1429131"/>
                  </a:lnTo>
                  <a:lnTo>
                    <a:pt x="229792" y="1443085"/>
                  </a:lnTo>
                  <a:lnTo>
                    <a:pt x="229792" y="1463991"/>
                  </a:lnTo>
                  <a:lnTo>
                    <a:pt x="194970" y="1477933"/>
                  </a:lnTo>
                  <a:lnTo>
                    <a:pt x="167124" y="1463991"/>
                  </a:lnTo>
                  <a:lnTo>
                    <a:pt x="146230" y="1477933"/>
                  </a:lnTo>
                  <a:lnTo>
                    <a:pt x="132301" y="1463991"/>
                  </a:lnTo>
                  <a:lnTo>
                    <a:pt x="132301" y="1477933"/>
                  </a:lnTo>
                  <a:lnTo>
                    <a:pt x="132301" y="1477933"/>
                  </a:lnTo>
                  <a:lnTo>
                    <a:pt x="132301" y="1491875"/>
                  </a:lnTo>
                  <a:lnTo>
                    <a:pt x="132301" y="1491875"/>
                  </a:lnTo>
                  <a:lnTo>
                    <a:pt x="132301" y="1512794"/>
                  </a:lnTo>
                  <a:lnTo>
                    <a:pt x="132301" y="1512794"/>
                  </a:lnTo>
                  <a:lnTo>
                    <a:pt x="146230" y="1526736"/>
                  </a:lnTo>
                  <a:lnTo>
                    <a:pt x="146230" y="1526736"/>
                  </a:lnTo>
                  <a:lnTo>
                    <a:pt x="167124" y="1561584"/>
                  </a:lnTo>
                  <a:lnTo>
                    <a:pt x="167124" y="1561584"/>
                  </a:lnTo>
                  <a:lnTo>
                    <a:pt x="167124" y="1561584"/>
                  </a:lnTo>
                  <a:lnTo>
                    <a:pt x="181041" y="1575538"/>
                  </a:lnTo>
                  <a:lnTo>
                    <a:pt x="181041" y="1610387"/>
                  </a:lnTo>
                  <a:lnTo>
                    <a:pt x="181041" y="1624341"/>
                  </a:lnTo>
                  <a:lnTo>
                    <a:pt x="132301" y="1645248"/>
                  </a:lnTo>
                  <a:lnTo>
                    <a:pt x="132301" y="1645248"/>
                  </a:lnTo>
                  <a:lnTo>
                    <a:pt x="132301" y="1659190"/>
                  </a:lnTo>
                  <a:lnTo>
                    <a:pt x="146230" y="1673131"/>
                  </a:lnTo>
                  <a:lnTo>
                    <a:pt x="194970" y="1673131"/>
                  </a:lnTo>
                  <a:lnTo>
                    <a:pt x="243709" y="1694050"/>
                  </a:lnTo>
                  <a:lnTo>
                    <a:pt x="243709" y="1707979"/>
                  </a:lnTo>
                  <a:lnTo>
                    <a:pt x="243709" y="1707979"/>
                  </a:lnTo>
                  <a:lnTo>
                    <a:pt x="278532" y="1728911"/>
                  </a:lnTo>
                  <a:lnTo>
                    <a:pt x="264603" y="1728911"/>
                  </a:lnTo>
                  <a:lnTo>
                    <a:pt x="243709" y="1728911"/>
                  </a:lnTo>
                  <a:lnTo>
                    <a:pt x="243709" y="1742840"/>
                  </a:lnTo>
                  <a:lnTo>
                    <a:pt x="243709" y="1756795"/>
                  </a:lnTo>
                  <a:lnTo>
                    <a:pt x="243709" y="1777701"/>
                  </a:lnTo>
                  <a:lnTo>
                    <a:pt x="243709" y="1777701"/>
                  </a:lnTo>
                  <a:lnTo>
                    <a:pt x="243709" y="1777701"/>
                  </a:lnTo>
                  <a:lnTo>
                    <a:pt x="243709" y="1805597"/>
                  </a:lnTo>
                  <a:lnTo>
                    <a:pt x="264603" y="1826504"/>
                  </a:lnTo>
                  <a:lnTo>
                    <a:pt x="278532" y="1826504"/>
                  </a:lnTo>
                  <a:lnTo>
                    <a:pt x="313342" y="1826504"/>
                  </a:lnTo>
                  <a:lnTo>
                    <a:pt x="327271" y="1840446"/>
                  </a:lnTo>
                  <a:lnTo>
                    <a:pt x="362094" y="1840446"/>
                  </a:lnTo>
                  <a:lnTo>
                    <a:pt x="362094" y="1840446"/>
                  </a:lnTo>
                  <a:lnTo>
                    <a:pt x="362094" y="1854387"/>
                  </a:lnTo>
                  <a:lnTo>
                    <a:pt x="362094" y="1854387"/>
                  </a:lnTo>
                  <a:lnTo>
                    <a:pt x="362094" y="1875306"/>
                  </a:lnTo>
                  <a:lnTo>
                    <a:pt x="348165" y="1924096"/>
                  </a:lnTo>
                  <a:lnTo>
                    <a:pt x="327271" y="1924096"/>
                  </a:lnTo>
                  <a:lnTo>
                    <a:pt x="327271" y="1938038"/>
                  </a:lnTo>
                  <a:lnTo>
                    <a:pt x="327271" y="1958970"/>
                  </a:lnTo>
                  <a:lnTo>
                    <a:pt x="376023" y="1986854"/>
                  </a:lnTo>
                  <a:lnTo>
                    <a:pt x="376023" y="2007760"/>
                  </a:lnTo>
                  <a:lnTo>
                    <a:pt x="424762" y="2035644"/>
                  </a:lnTo>
                  <a:lnTo>
                    <a:pt x="445643" y="2070505"/>
                  </a:lnTo>
                  <a:lnTo>
                    <a:pt x="459572" y="2105366"/>
                  </a:lnTo>
                  <a:lnTo>
                    <a:pt x="473501" y="2119295"/>
                  </a:lnTo>
                  <a:lnTo>
                    <a:pt x="494395" y="2119295"/>
                  </a:lnTo>
                  <a:lnTo>
                    <a:pt x="494395" y="2140226"/>
                  </a:lnTo>
                  <a:lnTo>
                    <a:pt x="508324" y="2168110"/>
                  </a:lnTo>
                  <a:lnTo>
                    <a:pt x="508324" y="2202958"/>
                  </a:lnTo>
                  <a:lnTo>
                    <a:pt x="508324" y="2237819"/>
                  </a:lnTo>
                  <a:lnTo>
                    <a:pt x="508324" y="2286622"/>
                  </a:lnTo>
                  <a:lnTo>
                    <a:pt x="508324" y="2286622"/>
                  </a:lnTo>
                  <a:lnTo>
                    <a:pt x="508324" y="2321482"/>
                  </a:lnTo>
                  <a:lnTo>
                    <a:pt x="508324" y="2335412"/>
                  </a:lnTo>
                  <a:lnTo>
                    <a:pt x="494395" y="2370273"/>
                  </a:lnTo>
                  <a:lnTo>
                    <a:pt x="494395" y="2384214"/>
                  </a:lnTo>
                  <a:lnTo>
                    <a:pt x="494395" y="2384214"/>
                  </a:lnTo>
                  <a:lnTo>
                    <a:pt x="494395" y="2384214"/>
                  </a:lnTo>
                  <a:lnTo>
                    <a:pt x="529205" y="2384214"/>
                  </a:lnTo>
                  <a:lnTo>
                    <a:pt x="508324" y="2419075"/>
                  </a:lnTo>
                  <a:lnTo>
                    <a:pt x="508324" y="2433017"/>
                  </a:lnTo>
                  <a:lnTo>
                    <a:pt x="508324" y="2446959"/>
                  </a:lnTo>
                  <a:lnTo>
                    <a:pt x="508324" y="2481807"/>
                  </a:lnTo>
                  <a:lnTo>
                    <a:pt x="494395" y="2502726"/>
                  </a:lnTo>
                  <a:lnTo>
                    <a:pt x="473501" y="2516668"/>
                  </a:lnTo>
                  <a:lnTo>
                    <a:pt x="473501" y="2530610"/>
                  </a:lnTo>
                  <a:lnTo>
                    <a:pt x="459572" y="2530610"/>
                  </a:lnTo>
                  <a:lnTo>
                    <a:pt x="445643" y="2530610"/>
                  </a:lnTo>
                  <a:lnTo>
                    <a:pt x="424762" y="2565471"/>
                  </a:lnTo>
                  <a:lnTo>
                    <a:pt x="424762" y="2579412"/>
                  </a:lnTo>
                  <a:lnTo>
                    <a:pt x="396904" y="2628215"/>
                  </a:lnTo>
                  <a:lnTo>
                    <a:pt x="376023" y="2649134"/>
                  </a:lnTo>
                  <a:lnTo>
                    <a:pt x="348165" y="2697937"/>
                  </a:lnTo>
                  <a:lnTo>
                    <a:pt x="313342" y="2732797"/>
                  </a:lnTo>
                  <a:lnTo>
                    <a:pt x="313342" y="2732797"/>
                  </a:lnTo>
                  <a:lnTo>
                    <a:pt x="292461" y="2732797"/>
                  </a:lnTo>
                  <a:lnTo>
                    <a:pt x="313342" y="2746727"/>
                  </a:lnTo>
                  <a:lnTo>
                    <a:pt x="313342" y="2760669"/>
                  </a:lnTo>
                  <a:lnTo>
                    <a:pt x="313342" y="2760669"/>
                  </a:lnTo>
                  <a:lnTo>
                    <a:pt x="292461" y="2760669"/>
                  </a:lnTo>
                  <a:lnTo>
                    <a:pt x="292461" y="2781588"/>
                  </a:lnTo>
                  <a:lnTo>
                    <a:pt x="292461" y="2809471"/>
                  </a:lnTo>
                  <a:lnTo>
                    <a:pt x="313342" y="2844332"/>
                  </a:lnTo>
                  <a:lnTo>
                    <a:pt x="313342" y="2879193"/>
                  </a:lnTo>
                  <a:lnTo>
                    <a:pt x="327271" y="2879193"/>
                  </a:lnTo>
                  <a:lnTo>
                    <a:pt x="362094" y="2879193"/>
                  </a:lnTo>
                  <a:lnTo>
                    <a:pt x="376023" y="2865238"/>
                  </a:lnTo>
                  <a:lnTo>
                    <a:pt x="424762" y="2830390"/>
                  </a:lnTo>
                  <a:lnTo>
                    <a:pt x="459572" y="2844332"/>
                  </a:lnTo>
                  <a:lnTo>
                    <a:pt x="410833" y="2865238"/>
                  </a:lnTo>
                  <a:lnTo>
                    <a:pt x="396904" y="2879193"/>
                  </a:lnTo>
                  <a:lnTo>
                    <a:pt x="410833" y="2879193"/>
                  </a:lnTo>
                  <a:lnTo>
                    <a:pt x="445643" y="2893122"/>
                  </a:lnTo>
                  <a:lnTo>
                    <a:pt x="445643" y="2914041"/>
                  </a:lnTo>
                  <a:lnTo>
                    <a:pt x="445643" y="2914041"/>
                  </a:lnTo>
                  <a:lnTo>
                    <a:pt x="424762" y="2927983"/>
                  </a:lnTo>
                  <a:lnTo>
                    <a:pt x="410833" y="2927983"/>
                  </a:lnTo>
                  <a:lnTo>
                    <a:pt x="376023" y="2941925"/>
                  </a:lnTo>
                  <a:lnTo>
                    <a:pt x="327271" y="2962844"/>
                  </a:lnTo>
                  <a:lnTo>
                    <a:pt x="327271" y="2962844"/>
                  </a:lnTo>
                  <a:lnTo>
                    <a:pt x="327271" y="2962844"/>
                  </a:lnTo>
                  <a:lnTo>
                    <a:pt x="327271" y="2962844"/>
                  </a:lnTo>
                  <a:lnTo>
                    <a:pt x="313342" y="2976786"/>
                  </a:lnTo>
                  <a:lnTo>
                    <a:pt x="313342" y="2976786"/>
                  </a:lnTo>
                  <a:lnTo>
                    <a:pt x="292461" y="2990727"/>
                  </a:lnTo>
                  <a:lnTo>
                    <a:pt x="278532" y="2990727"/>
                  </a:lnTo>
                  <a:lnTo>
                    <a:pt x="278532" y="3011646"/>
                  </a:lnTo>
                  <a:lnTo>
                    <a:pt x="243709" y="3046495"/>
                  </a:lnTo>
                  <a:lnTo>
                    <a:pt x="229792" y="3046495"/>
                  </a:lnTo>
                  <a:lnTo>
                    <a:pt x="229792" y="3046495"/>
                  </a:lnTo>
                  <a:lnTo>
                    <a:pt x="194970" y="3060449"/>
                  </a:lnTo>
                  <a:lnTo>
                    <a:pt x="194970" y="3060449"/>
                  </a:lnTo>
                  <a:lnTo>
                    <a:pt x="194970" y="3060449"/>
                  </a:lnTo>
                  <a:lnTo>
                    <a:pt x="194970" y="3060449"/>
                  </a:lnTo>
                  <a:lnTo>
                    <a:pt x="181041" y="3095297"/>
                  </a:lnTo>
                  <a:lnTo>
                    <a:pt x="167124" y="3109239"/>
                  </a:lnTo>
                  <a:lnTo>
                    <a:pt x="146230" y="3144087"/>
                  </a:lnTo>
                  <a:lnTo>
                    <a:pt x="146230" y="3144087"/>
                  </a:lnTo>
                  <a:lnTo>
                    <a:pt x="146230" y="3144087"/>
                  </a:lnTo>
                  <a:lnTo>
                    <a:pt x="132301" y="3158042"/>
                  </a:lnTo>
                  <a:lnTo>
                    <a:pt x="118372" y="3158042"/>
                  </a:lnTo>
                  <a:lnTo>
                    <a:pt x="97491" y="3158042"/>
                  </a:lnTo>
                  <a:lnTo>
                    <a:pt x="83562" y="3123181"/>
                  </a:lnTo>
                  <a:lnTo>
                    <a:pt x="83562" y="3109239"/>
                  </a:lnTo>
                  <a:lnTo>
                    <a:pt x="62668" y="3095297"/>
                  </a:lnTo>
                  <a:lnTo>
                    <a:pt x="34810" y="3123181"/>
                  </a:lnTo>
                  <a:lnTo>
                    <a:pt x="34810" y="3123181"/>
                  </a:lnTo>
                  <a:lnTo>
                    <a:pt x="0" y="3144087"/>
                  </a:lnTo>
                  <a:lnTo>
                    <a:pt x="34810" y="3171984"/>
                  </a:lnTo>
                  <a:lnTo>
                    <a:pt x="13929" y="3192903"/>
                  </a:lnTo>
                  <a:lnTo>
                    <a:pt x="34810" y="3206845"/>
                  </a:lnTo>
                  <a:lnTo>
                    <a:pt x="48739" y="3220774"/>
                  </a:lnTo>
                  <a:lnTo>
                    <a:pt x="48739" y="3241705"/>
                  </a:lnTo>
                  <a:lnTo>
                    <a:pt x="62668" y="3255635"/>
                  </a:lnTo>
                  <a:lnTo>
                    <a:pt x="62668" y="3255635"/>
                  </a:lnTo>
                  <a:lnTo>
                    <a:pt x="62668" y="3276554"/>
                  </a:lnTo>
                  <a:lnTo>
                    <a:pt x="62668" y="3276554"/>
                  </a:lnTo>
                  <a:lnTo>
                    <a:pt x="48739" y="3290495"/>
                  </a:lnTo>
                  <a:lnTo>
                    <a:pt x="48739" y="3290495"/>
                  </a:lnTo>
                  <a:lnTo>
                    <a:pt x="83562" y="3290495"/>
                  </a:lnTo>
                  <a:lnTo>
                    <a:pt x="118372" y="3276554"/>
                  </a:lnTo>
                  <a:lnTo>
                    <a:pt x="132301" y="3276554"/>
                  </a:lnTo>
                  <a:lnTo>
                    <a:pt x="146230" y="3276554"/>
                  </a:lnTo>
                  <a:lnTo>
                    <a:pt x="146230" y="3290495"/>
                  </a:lnTo>
                  <a:lnTo>
                    <a:pt x="181041" y="3276554"/>
                  </a:lnTo>
                  <a:lnTo>
                    <a:pt x="194970" y="3276554"/>
                  </a:lnTo>
                  <a:lnTo>
                    <a:pt x="194970" y="3276554"/>
                  </a:lnTo>
                  <a:lnTo>
                    <a:pt x="229792" y="3276554"/>
                  </a:lnTo>
                  <a:lnTo>
                    <a:pt x="243709" y="3290495"/>
                  </a:lnTo>
                  <a:lnTo>
                    <a:pt x="229792" y="3290495"/>
                  </a:lnTo>
                  <a:lnTo>
                    <a:pt x="229792" y="3304437"/>
                  </a:lnTo>
                  <a:lnTo>
                    <a:pt x="215863" y="3325356"/>
                  </a:lnTo>
                  <a:lnTo>
                    <a:pt x="215863" y="3339298"/>
                  </a:lnTo>
                  <a:lnTo>
                    <a:pt x="215863" y="3339298"/>
                  </a:lnTo>
                  <a:lnTo>
                    <a:pt x="215863" y="3339298"/>
                  </a:lnTo>
                  <a:lnTo>
                    <a:pt x="215863" y="3353240"/>
                  </a:lnTo>
                  <a:lnTo>
                    <a:pt x="229792" y="3374159"/>
                  </a:lnTo>
                  <a:lnTo>
                    <a:pt x="229792" y="3388101"/>
                  </a:lnTo>
                  <a:lnTo>
                    <a:pt x="229792" y="3388101"/>
                  </a:lnTo>
                  <a:lnTo>
                    <a:pt x="278532" y="3388101"/>
                  </a:lnTo>
                  <a:lnTo>
                    <a:pt x="278532" y="3402030"/>
                  </a:lnTo>
                  <a:lnTo>
                    <a:pt x="313342" y="3402030"/>
                  </a:lnTo>
                  <a:lnTo>
                    <a:pt x="313342" y="3422961"/>
                  </a:lnTo>
                  <a:lnTo>
                    <a:pt x="313342" y="3436903"/>
                  </a:lnTo>
                  <a:lnTo>
                    <a:pt x="313342" y="3436903"/>
                  </a:lnTo>
                  <a:lnTo>
                    <a:pt x="313342" y="3457810"/>
                  </a:lnTo>
                  <a:lnTo>
                    <a:pt x="313342" y="3457810"/>
                  </a:lnTo>
                  <a:lnTo>
                    <a:pt x="313342" y="3485694"/>
                  </a:lnTo>
                  <a:lnTo>
                    <a:pt x="327271" y="3506613"/>
                  </a:lnTo>
                  <a:lnTo>
                    <a:pt x="327271" y="3520554"/>
                  </a:lnTo>
                  <a:lnTo>
                    <a:pt x="327271" y="3520554"/>
                  </a:lnTo>
                  <a:lnTo>
                    <a:pt x="313342" y="3520554"/>
                  </a:lnTo>
                  <a:lnTo>
                    <a:pt x="313342" y="3534496"/>
                  </a:lnTo>
                  <a:lnTo>
                    <a:pt x="313342" y="3534496"/>
                  </a:lnTo>
                  <a:lnTo>
                    <a:pt x="313342" y="3555402"/>
                  </a:lnTo>
                  <a:lnTo>
                    <a:pt x="292461" y="3569357"/>
                  </a:lnTo>
                  <a:lnTo>
                    <a:pt x="292461" y="3555402"/>
                  </a:lnTo>
                  <a:lnTo>
                    <a:pt x="292461" y="3555402"/>
                  </a:lnTo>
                  <a:lnTo>
                    <a:pt x="264603" y="3555402"/>
                  </a:lnTo>
                  <a:lnTo>
                    <a:pt x="264603" y="3555402"/>
                  </a:lnTo>
                  <a:lnTo>
                    <a:pt x="243709" y="3555402"/>
                  </a:lnTo>
                  <a:lnTo>
                    <a:pt x="229792" y="3569357"/>
                  </a:lnTo>
                  <a:lnTo>
                    <a:pt x="229792" y="3583299"/>
                  </a:lnTo>
                  <a:lnTo>
                    <a:pt x="229792" y="3583299"/>
                  </a:lnTo>
                  <a:lnTo>
                    <a:pt x="229792" y="3618160"/>
                  </a:lnTo>
                  <a:lnTo>
                    <a:pt x="229792" y="3639066"/>
                  </a:lnTo>
                  <a:lnTo>
                    <a:pt x="229792" y="3639066"/>
                  </a:lnTo>
                  <a:lnTo>
                    <a:pt x="215863" y="3666950"/>
                  </a:lnTo>
                  <a:lnTo>
                    <a:pt x="194970" y="3666950"/>
                  </a:lnTo>
                  <a:lnTo>
                    <a:pt x="181041" y="3653020"/>
                  </a:lnTo>
                  <a:lnTo>
                    <a:pt x="167124" y="3653020"/>
                  </a:lnTo>
                  <a:lnTo>
                    <a:pt x="167124" y="3666950"/>
                  </a:lnTo>
                  <a:lnTo>
                    <a:pt x="181041" y="3687869"/>
                  </a:lnTo>
                  <a:lnTo>
                    <a:pt x="181041" y="3687869"/>
                  </a:lnTo>
                  <a:lnTo>
                    <a:pt x="229792" y="3715753"/>
                  </a:lnTo>
                  <a:lnTo>
                    <a:pt x="229792" y="3736659"/>
                  </a:lnTo>
                  <a:lnTo>
                    <a:pt x="229792" y="3736659"/>
                  </a:lnTo>
                  <a:lnTo>
                    <a:pt x="229792" y="3736659"/>
                  </a:lnTo>
                  <a:lnTo>
                    <a:pt x="229792" y="3750613"/>
                  </a:lnTo>
                  <a:lnTo>
                    <a:pt x="229792" y="3764555"/>
                  </a:lnTo>
                  <a:lnTo>
                    <a:pt x="243709" y="3785461"/>
                  </a:lnTo>
                  <a:lnTo>
                    <a:pt x="264603" y="3799416"/>
                  </a:lnTo>
                  <a:lnTo>
                    <a:pt x="243709" y="3820322"/>
                  </a:lnTo>
                  <a:lnTo>
                    <a:pt x="243709" y="3834277"/>
                  </a:lnTo>
                  <a:lnTo>
                    <a:pt x="243709" y="3848206"/>
                  </a:lnTo>
                  <a:lnTo>
                    <a:pt x="264603" y="3848206"/>
                  </a:lnTo>
                  <a:lnTo>
                    <a:pt x="264603" y="3848206"/>
                  </a:lnTo>
                  <a:lnTo>
                    <a:pt x="278532" y="3834277"/>
                  </a:lnTo>
                  <a:lnTo>
                    <a:pt x="278532" y="3834277"/>
                  </a:lnTo>
                  <a:lnTo>
                    <a:pt x="292461" y="3834277"/>
                  </a:lnTo>
                  <a:lnTo>
                    <a:pt x="327271" y="3834277"/>
                  </a:lnTo>
                  <a:lnTo>
                    <a:pt x="362094" y="3834277"/>
                  </a:lnTo>
                  <a:lnTo>
                    <a:pt x="362094" y="3848206"/>
                  </a:lnTo>
                  <a:lnTo>
                    <a:pt x="362094" y="3869125"/>
                  </a:lnTo>
                  <a:lnTo>
                    <a:pt x="376023" y="3883066"/>
                  </a:lnTo>
                  <a:lnTo>
                    <a:pt x="410833" y="3931869"/>
                  </a:lnTo>
                  <a:lnTo>
                    <a:pt x="424762" y="3945811"/>
                  </a:lnTo>
                  <a:lnTo>
                    <a:pt x="424762" y="3945811"/>
                  </a:lnTo>
                  <a:lnTo>
                    <a:pt x="445643" y="3966717"/>
                  </a:lnTo>
                  <a:lnTo>
                    <a:pt x="445643" y="3980672"/>
                  </a:lnTo>
                  <a:lnTo>
                    <a:pt x="459572" y="3980672"/>
                  </a:lnTo>
                  <a:lnTo>
                    <a:pt x="459572" y="3980672"/>
                  </a:lnTo>
                  <a:lnTo>
                    <a:pt x="459572" y="4001578"/>
                  </a:lnTo>
                  <a:lnTo>
                    <a:pt x="445643" y="4015533"/>
                  </a:lnTo>
                  <a:lnTo>
                    <a:pt x="445643" y="4029462"/>
                  </a:lnTo>
                  <a:lnTo>
                    <a:pt x="459572" y="4029462"/>
                  </a:lnTo>
                  <a:lnTo>
                    <a:pt x="459572" y="4029462"/>
                  </a:lnTo>
                  <a:lnTo>
                    <a:pt x="459572" y="4050381"/>
                  </a:lnTo>
                  <a:lnTo>
                    <a:pt x="473501" y="4050381"/>
                  </a:lnTo>
                  <a:lnTo>
                    <a:pt x="473501" y="4029462"/>
                  </a:lnTo>
                  <a:lnTo>
                    <a:pt x="508324" y="4029462"/>
                  </a:lnTo>
                  <a:lnTo>
                    <a:pt x="529205" y="4050381"/>
                  </a:lnTo>
                  <a:lnTo>
                    <a:pt x="529205" y="4050381"/>
                  </a:lnTo>
                  <a:lnTo>
                    <a:pt x="543134" y="4050381"/>
                  </a:lnTo>
                  <a:lnTo>
                    <a:pt x="577957" y="4050381"/>
                  </a:lnTo>
                  <a:lnTo>
                    <a:pt x="577957" y="4064336"/>
                  </a:lnTo>
                  <a:lnTo>
                    <a:pt x="577957" y="4078265"/>
                  </a:lnTo>
                  <a:lnTo>
                    <a:pt x="557063" y="4099184"/>
                  </a:lnTo>
                  <a:lnTo>
                    <a:pt x="557063" y="4113125"/>
                  </a:lnTo>
                  <a:lnTo>
                    <a:pt x="557063" y="4127068"/>
                  </a:lnTo>
                  <a:lnTo>
                    <a:pt x="543134" y="4127068"/>
                  </a:lnTo>
                  <a:lnTo>
                    <a:pt x="529205" y="4113125"/>
                  </a:lnTo>
                  <a:lnTo>
                    <a:pt x="529205" y="4113125"/>
                  </a:lnTo>
                  <a:lnTo>
                    <a:pt x="508324" y="4127068"/>
                  </a:lnTo>
                  <a:lnTo>
                    <a:pt x="494395" y="4147974"/>
                  </a:lnTo>
                  <a:lnTo>
                    <a:pt x="494395" y="4161928"/>
                  </a:lnTo>
                  <a:lnTo>
                    <a:pt x="445643" y="4196776"/>
                  </a:lnTo>
                  <a:lnTo>
                    <a:pt x="459572" y="4196776"/>
                  </a:lnTo>
                  <a:lnTo>
                    <a:pt x="459572" y="4210731"/>
                  </a:lnTo>
                  <a:lnTo>
                    <a:pt x="459572" y="4231637"/>
                  </a:lnTo>
                  <a:lnTo>
                    <a:pt x="459572" y="4231637"/>
                  </a:lnTo>
                  <a:lnTo>
                    <a:pt x="473501" y="4231637"/>
                  </a:lnTo>
                  <a:lnTo>
                    <a:pt x="473501" y="4231637"/>
                  </a:lnTo>
                  <a:lnTo>
                    <a:pt x="473501" y="4245592"/>
                  </a:lnTo>
                  <a:lnTo>
                    <a:pt x="473501" y="4245592"/>
                  </a:lnTo>
                  <a:lnTo>
                    <a:pt x="494395" y="4280440"/>
                  </a:lnTo>
                  <a:lnTo>
                    <a:pt x="494395" y="4280440"/>
                  </a:lnTo>
                  <a:lnTo>
                    <a:pt x="494395" y="4294382"/>
                  </a:lnTo>
                  <a:lnTo>
                    <a:pt x="508324" y="4294382"/>
                  </a:lnTo>
                  <a:lnTo>
                    <a:pt x="529205" y="4329230"/>
                  </a:lnTo>
                  <a:lnTo>
                    <a:pt x="529205" y="4329230"/>
                  </a:lnTo>
                  <a:lnTo>
                    <a:pt x="543134" y="4308324"/>
                  </a:lnTo>
                  <a:lnTo>
                    <a:pt x="557063" y="4308324"/>
                  </a:lnTo>
                  <a:lnTo>
                    <a:pt x="557063" y="4308324"/>
                  </a:lnTo>
                  <a:lnTo>
                    <a:pt x="577957" y="4308324"/>
                  </a:lnTo>
                  <a:lnTo>
                    <a:pt x="577957" y="4308324"/>
                  </a:lnTo>
                  <a:lnTo>
                    <a:pt x="591874" y="4308324"/>
                  </a:lnTo>
                  <a:lnTo>
                    <a:pt x="605803" y="4329230"/>
                  </a:lnTo>
                  <a:lnTo>
                    <a:pt x="626696" y="4329230"/>
                  </a:lnTo>
                  <a:lnTo>
                    <a:pt x="640626" y="4308324"/>
                  </a:lnTo>
                  <a:lnTo>
                    <a:pt x="640626" y="4329230"/>
                  </a:lnTo>
                  <a:lnTo>
                    <a:pt x="675436" y="4329230"/>
                  </a:lnTo>
                  <a:lnTo>
                    <a:pt x="689365" y="4343185"/>
                  </a:lnTo>
                  <a:lnTo>
                    <a:pt x="689365" y="4343185"/>
                  </a:lnTo>
                  <a:lnTo>
                    <a:pt x="689365" y="4357126"/>
                  </a:lnTo>
                  <a:lnTo>
                    <a:pt x="689365" y="4378032"/>
                  </a:lnTo>
                  <a:lnTo>
                    <a:pt x="675436" y="4378032"/>
                  </a:lnTo>
                  <a:lnTo>
                    <a:pt x="689365" y="4391987"/>
                  </a:lnTo>
                  <a:lnTo>
                    <a:pt x="689365" y="4391987"/>
                  </a:lnTo>
                  <a:lnTo>
                    <a:pt x="689365" y="4391987"/>
                  </a:lnTo>
                  <a:lnTo>
                    <a:pt x="724175" y="4426835"/>
                  </a:lnTo>
                  <a:lnTo>
                    <a:pt x="738104" y="4440777"/>
                  </a:lnTo>
                  <a:lnTo>
                    <a:pt x="724175" y="4475638"/>
                  </a:lnTo>
                  <a:lnTo>
                    <a:pt x="724175" y="4489580"/>
                  </a:lnTo>
                  <a:lnTo>
                    <a:pt x="724175" y="4489580"/>
                  </a:lnTo>
                  <a:lnTo>
                    <a:pt x="724175" y="4510486"/>
                  </a:lnTo>
                  <a:lnTo>
                    <a:pt x="689365" y="4559289"/>
                  </a:lnTo>
                  <a:lnTo>
                    <a:pt x="689365" y="4573244"/>
                  </a:lnTo>
                  <a:lnTo>
                    <a:pt x="689365" y="4573244"/>
                  </a:lnTo>
                  <a:lnTo>
                    <a:pt x="710258" y="4594150"/>
                  </a:lnTo>
                  <a:lnTo>
                    <a:pt x="710258" y="4594150"/>
                  </a:lnTo>
                  <a:lnTo>
                    <a:pt x="724175" y="4608091"/>
                  </a:lnTo>
                  <a:lnTo>
                    <a:pt x="724175" y="4608091"/>
                  </a:lnTo>
                  <a:lnTo>
                    <a:pt x="758998" y="4642952"/>
                  </a:lnTo>
                  <a:lnTo>
                    <a:pt x="772927" y="4691755"/>
                  </a:lnTo>
                  <a:lnTo>
                    <a:pt x="772927" y="4691755"/>
                  </a:lnTo>
                  <a:lnTo>
                    <a:pt x="772927" y="4691755"/>
                  </a:lnTo>
                  <a:lnTo>
                    <a:pt x="772927" y="4691755"/>
                  </a:lnTo>
                  <a:lnTo>
                    <a:pt x="786843" y="4691755"/>
                  </a:lnTo>
                  <a:lnTo>
                    <a:pt x="807737" y="4670836"/>
                  </a:lnTo>
                  <a:lnTo>
                    <a:pt x="786843" y="4656881"/>
                  </a:lnTo>
                  <a:lnTo>
                    <a:pt x="772927" y="4608091"/>
                  </a:lnTo>
                  <a:lnTo>
                    <a:pt x="758998" y="4594150"/>
                  </a:lnTo>
                  <a:lnTo>
                    <a:pt x="758998" y="4594150"/>
                  </a:lnTo>
                  <a:lnTo>
                    <a:pt x="758998" y="4573244"/>
                  </a:lnTo>
                  <a:lnTo>
                    <a:pt x="758998" y="4573244"/>
                  </a:lnTo>
                  <a:lnTo>
                    <a:pt x="758998" y="4559289"/>
                  </a:lnTo>
                  <a:lnTo>
                    <a:pt x="772927" y="4559289"/>
                  </a:lnTo>
                  <a:lnTo>
                    <a:pt x="772927" y="4559289"/>
                  </a:lnTo>
                  <a:lnTo>
                    <a:pt x="786843" y="4573244"/>
                  </a:lnTo>
                  <a:lnTo>
                    <a:pt x="786843" y="4573244"/>
                  </a:lnTo>
                  <a:lnTo>
                    <a:pt x="786843" y="4594150"/>
                  </a:lnTo>
                  <a:lnTo>
                    <a:pt x="807737" y="4608091"/>
                  </a:lnTo>
                  <a:lnTo>
                    <a:pt x="821666" y="4608091"/>
                  </a:lnTo>
                  <a:lnTo>
                    <a:pt x="821666" y="4608091"/>
                  </a:lnTo>
                  <a:lnTo>
                    <a:pt x="821666" y="4608091"/>
                  </a:lnTo>
                  <a:lnTo>
                    <a:pt x="835595" y="4622034"/>
                  </a:lnTo>
                  <a:lnTo>
                    <a:pt x="835595" y="4642952"/>
                  </a:lnTo>
                  <a:lnTo>
                    <a:pt x="835595" y="4656881"/>
                  </a:lnTo>
                  <a:lnTo>
                    <a:pt x="835595" y="4656881"/>
                  </a:lnTo>
                  <a:lnTo>
                    <a:pt x="870405" y="4656881"/>
                  </a:lnTo>
                  <a:lnTo>
                    <a:pt x="870405" y="4656881"/>
                  </a:lnTo>
                  <a:lnTo>
                    <a:pt x="891299" y="4642952"/>
                  </a:lnTo>
                  <a:lnTo>
                    <a:pt x="891299" y="4642952"/>
                  </a:lnTo>
                  <a:lnTo>
                    <a:pt x="919157" y="4608091"/>
                  </a:lnTo>
                  <a:lnTo>
                    <a:pt x="919157" y="4608091"/>
                  </a:lnTo>
                  <a:lnTo>
                    <a:pt x="940038" y="4608091"/>
                  </a:lnTo>
                  <a:lnTo>
                    <a:pt x="940038" y="4594150"/>
                  </a:lnTo>
                  <a:lnTo>
                    <a:pt x="953967" y="4594150"/>
                  </a:lnTo>
                  <a:lnTo>
                    <a:pt x="953967" y="4594150"/>
                  </a:lnTo>
                  <a:lnTo>
                    <a:pt x="953967" y="4594150"/>
                  </a:lnTo>
                  <a:lnTo>
                    <a:pt x="1002707" y="4594150"/>
                  </a:lnTo>
                  <a:lnTo>
                    <a:pt x="1016636" y="4573244"/>
                  </a:lnTo>
                  <a:lnTo>
                    <a:pt x="1037529" y="4573244"/>
                  </a:lnTo>
                  <a:lnTo>
                    <a:pt x="1037529" y="4573244"/>
                  </a:lnTo>
                  <a:lnTo>
                    <a:pt x="1051459" y="4573244"/>
                  </a:lnTo>
                  <a:lnTo>
                    <a:pt x="1051459" y="4573244"/>
                  </a:lnTo>
                  <a:lnTo>
                    <a:pt x="1051459" y="4573244"/>
                  </a:lnTo>
                  <a:lnTo>
                    <a:pt x="1072340" y="4594150"/>
                  </a:lnTo>
                  <a:lnTo>
                    <a:pt x="1072340" y="4594150"/>
                  </a:lnTo>
                  <a:lnTo>
                    <a:pt x="1086269" y="4594150"/>
                  </a:lnTo>
                  <a:lnTo>
                    <a:pt x="1086269" y="4594150"/>
                  </a:lnTo>
                  <a:lnTo>
                    <a:pt x="1086269" y="4608091"/>
                  </a:lnTo>
                  <a:lnTo>
                    <a:pt x="1086269" y="4608091"/>
                  </a:lnTo>
                  <a:lnTo>
                    <a:pt x="1072340" y="4622034"/>
                  </a:lnTo>
                  <a:lnTo>
                    <a:pt x="1072340" y="4622034"/>
                  </a:lnTo>
                  <a:lnTo>
                    <a:pt x="1072340" y="4642952"/>
                  </a:lnTo>
                  <a:lnTo>
                    <a:pt x="1086269" y="4642952"/>
                  </a:lnTo>
                  <a:lnTo>
                    <a:pt x="1100198" y="4642952"/>
                  </a:lnTo>
                  <a:lnTo>
                    <a:pt x="1121091" y="4642952"/>
                  </a:lnTo>
                  <a:lnTo>
                    <a:pt x="1121091" y="4642952"/>
                  </a:lnTo>
                  <a:lnTo>
                    <a:pt x="1121091" y="4642952"/>
                  </a:lnTo>
                  <a:lnTo>
                    <a:pt x="1135008" y="4622034"/>
                  </a:lnTo>
                  <a:lnTo>
                    <a:pt x="1135008" y="4608091"/>
                  </a:lnTo>
                  <a:lnTo>
                    <a:pt x="1148937" y="4608091"/>
                  </a:lnTo>
                  <a:lnTo>
                    <a:pt x="1148937" y="4608091"/>
                  </a:lnTo>
                  <a:lnTo>
                    <a:pt x="1169831" y="4608091"/>
                  </a:lnTo>
                  <a:lnTo>
                    <a:pt x="1197676" y="4656881"/>
                  </a:lnTo>
                  <a:lnTo>
                    <a:pt x="1232499" y="4656881"/>
                  </a:lnTo>
                  <a:lnTo>
                    <a:pt x="1253393" y="4656881"/>
                  </a:lnTo>
                  <a:lnTo>
                    <a:pt x="1267309" y="4642952"/>
                  </a:lnTo>
                  <a:lnTo>
                    <a:pt x="1281238" y="4622034"/>
                  </a:lnTo>
                  <a:lnTo>
                    <a:pt x="1302132" y="4622034"/>
                  </a:lnTo>
                  <a:lnTo>
                    <a:pt x="1329990" y="4622034"/>
                  </a:lnTo>
                  <a:lnTo>
                    <a:pt x="1329990" y="4608091"/>
                  </a:lnTo>
                  <a:lnTo>
                    <a:pt x="1329990" y="4608091"/>
                  </a:lnTo>
                  <a:lnTo>
                    <a:pt x="1329990" y="4594150"/>
                  </a:lnTo>
                  <a:lnTo>
                    <a:pt x="1329990" y="4594150"/>
                  </a:lnTo>
                  <a:lnTo>
                    <a:pt x="1316061" y="4573244"/>
                  </a:lnTo>
                  <a:lnTo>
                    <a:pt x="1316061" y="4559289"/>
                  </a:lnTo>
                  <a:lnTo>
                    <a:pt x="1302132" y="4538383"/>
                  </a:lnTo>
                  <a:lnTo>
                    <a:pt x="1302132" y="4524441"/>
                  </a:lnTo>
                  <a:lnTo>
                    <a:pt x="1302132" y="4489580"/>
                  </a:lnTo>
                  <a:lnTo>
                    <a:pt x="1302132" y="4475638"/>
                  </a:lnTo>
                  <a:lnTo>
                    <a:pt x="1302132" y="4475638"/>
                  </a:lnTo>
                  <a:lnTo>
                    <a:pt x="1281238" y="4461696"/>
                  </a:lnTo>
                  <a:lnTo>
                    <a:pt x="1267309" y="4461696"/>
                  </a:lnTo>
                  <a:lnTo>
                    <a:pt x="1267309" y="4461696"/>
                  </a:lnTo>
                  <a:lnTo>
                    <a:pt x="1267309" y="4440777"/>
                  </a:lnTo>
                  <a:lnTo>
                    <a:pt x="1267309" y="4440777"/>
                  </a:lnTo>
                  <a:lnTo>
                    <a:pt x="1267309" y="4426835"/>
                  </a:lnTo>
                  <a:lnTo>
                    <a:pt x="1281238" y="4426835"/>
                  </a:lnTo>
                  <a:lnTo>
                    <a:pt x="1281238" y="4412893"/>
                  </a:lnTo>
                  <a:lnTo>
                    <a:pt x="1281238" y="4412893"/>
                  </a:lnTo>
                  <a:lnTo>
                    <a:pt x="1281238" y="4412893"/>
                  </a:lnTo>
                  <a:lnTo>
                    <a:pt x="1267309" y="4378032"/>
                  </a:lnTo>
                  <a:lnTo>
                    <a:pt x="1267309" y="4378032"/>
                  </a:lnTo>
                  <a:lnTo>
                    <a:pt x="1281238" y="4378032"/>
                  </a:lnTo>
                  <a:lnTo>
                    <a:pt x="1281238" y="4357126"/>
                  </a:lnTo>
                  <a:lnTo>
                    <a:pt x="1302132" y="4343185"/>
                  </a:lnTo>
                  <a:lnTo>
                    <a:pt x="1350871" y="4343185"/>
                  </a:lnTo>
                  <a:lnTo>
                    <a:pt x="1364800" y="4343185"/>
                  </a:lnTo>
                  <a:lnTo>
                    <a:pt x="1364800" y="4343185"/>
                  </a:lnTo>
                  <a:lnTo>
                    <a:pt x="1364800" y="4378032"/>
                  </a:lnTo>
                  <a:lnTo>
                    <a:pt x="1378729" y="4378032"/>
                  </a:lnTo>
                  <a:lnTo>
                    <a:pt x="1399623" y="4391987"/>
                  </a:lnTo>
                  <a:lnTo>
                    <a:pt x="1413540" y="4391987"/>
                  </a:lnTo>
                  <a:lnTo>
                    <a:pt x="1413540" y="4391987"/>
                  </a:lnTo>
                  <a:lnTo>
                    <a:pt x="1427469" y="4391987"/>
                  </a:lnTo>
                  <a:lnTo>
                    <a:pt x="1462292" y="4378032"/>
                  </a:lnTo>
                  <a:lnTo>
                    <a:pt x="1462292" y="4378032"/>
                  </a:lnTo>
                  <a:lnTo>
                    <a:pt x="1462292" y="4378032"/>
                  </a:lnTo>
                  <a:lnTo>
                    <a:pt x="1483173" y="4343185"/>
                  </a:lnTo>
                  <a:lnTo>
                    <a:pt x="1462292" y="4329230"/>
                  </a:lnTo>
                  <a:lnTo>
                    <a:pt x="1483173" y="4329230"/>
                  </a:lnTo>
                  <a:lnTo>
                    <a:pt x="1483173" y="4308324"/>
                  </a:lnTo>
                  <a:lnTo>
                    <a:pt x="1483173" y="4308324"/>
                  </a:lnTo>
                  <a:lnTo>
                    <a:pt x="1462292" y="4294382"/>
                  </a:lnTo>
                  <a:lnTo>
                    <a:pt x="1448362" y="4280440"/>
                  </a:lnTo>
                  <a:lnTo>
                    <a:pt x="1448362" y="4259521"/>
                  </a:lnTo>
                  <a:lnTo>
                    <a:pt x="1462292" y="4259521"/>
                  </a:lnTo>
                  <a:lnTo>
                    <a:pt x="1462292" y="4259521"/>
                  </a:lnTo>
                  <a:lnTo>
                    <a:pt x="1497102" y="4245592"/>
                  </a:lnTo>
                  <a:lnTo>
                    <a:pt x="1497102" y="4245592"/>
                  </a:lnTo>
                  <a:lnTo>
                    <a:pt x="1511031" y="4245592"/>
                  </a:lnTo>
                  <a:lnTo>
                    <a:pt x="1511031" y="4231637"/>
                  </a:lnTo>
                  <a:lnTo>
                    <a:pt x="1531924" y="4196776"/>
                  </a:lnTo>
                  <a:lnTo>
                    <a:pt x="1531924" y="4196776"/>
                  </a:lnTo>
                  <a:lnTo>
                    <a:pt x="1545841" y="4196776"/>
                  </a:lnTo>
                  <a:lnTo>
                    <a:pt x="1545841" y="4196776"/>
                  </a:lnTo>
                  <a:lnTo>
                    <a:pt x="1559770" y="4196776"/>
                  </a:lnTo>
                  <a:lnTo>
                    <a:pt x="1580664" y="4175870"/>
                  </a:lnTo>
                  <a:lnTo>
                    <a:pt x="1608509" y="4175870"/>
                  </a:lnTo>
                  <a:lnTo>
                    <a:pt x="1629403" y="4175870"/>
                  </a:lnTo>
                  <a:lnTo>
                    <a:pt x="1664226" y="4147974"/>
                  </a:lnTo>
                  <a:lnTo>
                    <a:pt x="1692071" y="4113125"/>
                  </a:lnTo>
                  <a:lnTo>
                    <a:pt x="1712965" y="4113125"/>
                  </a:lnTo>
                  <a:lnTo>
                    <a:pt x="1712965" y="4113125"/>
                  </a:lnTo>
                  <a:lnTo>
                    <a:pt x="1726894" y="4113125"/>
                  </a:lnTo>
                  <a:lnTo>
                    <a:pt x="1726894" y="4113125"/>
                  </a:lnTo>
                  <a:lnTo>
                    <a:pt x="1740823" y="4127068"/>
                  </a:lnTo>
                  <a:lnTo>
                    <a:pt x="1761704" y="4127068"/>
                  </a:lnTo>
                  <a:lnTo>
                    <a:pt x="1775633" y="4127068"/>
                  </a:lnTo>
                  <a:lnTo>
                    <a:pt x="1775633" y="4127068"/>
                  </a:lnTo>
                  <a:lnTo>
                    <a:pt x="1775633" y="4113125"/>
                  </a:lnTo>
                  <a:lnTo>
                    <a:pt x="1775633" y="4099184"/>
                  </a:lnTo>
                  <a:lnTo>
                    <a:pt x="1789563" y="4078265"/>
                  </a:lnTo>
                  <a:lnTo>
                    <a:pt x="1789563" y="4078265"/>
                  </a:lnTo>
                  <a:lnTo>
                    <a:pt x="1810456" y="4099184"/>
                  </a:lnTo>
                  <a:lnTo>
                    <a:pt x="1824373" y="4099184"/>
                  </a:lnTo>
                  <a:lnTo>
                    <a:pt x="1824373" y="4113125"/>
                  </a:lnTo>
                  <a:lnTo>
                    <a:pt x="1845266" y="4099184"/>
                  </a:lnTo>
                  <a:lnTo>
                    <a:pt x="1845266" y="4078265"/>
                  </a:lnTo>
                  <a:lnTo>
                    <a:pt x="1859196" y="4064336"/>
                  </a:lnTo>
                  <a:lnTo>
                    <a:pt x="1873125" y="4064336"/>
                  </a:lnTo>
                  <a:lnTo>
                    <a:pt x="1894006" y="4050381"/>
                  </a:lnTo>
                  <a:lnTo>
                    <a:pt x="1894006" y="4050381"/>
                  </a:lnTo>
                  <a:lnTo>
                    <a:pt x="1894006" y="4029462"/>
                  </a:lnTo>
                  <a:lnTo>
                    <a:pt x="1894006" y="4015533"/>
                  </a:lnTo>
                  <a:lnTo>
                    <a:pt x="1907935" y="4015533"/>
                  </a:lnTo>
                  <a:lnTo>
                    <a:pt x="1921864" y="4029462"/>
                  </a:lnTo>
                  <a:lnTo>
                    <a:pt x="1921864" y="4050381"/>
                  </a:lnTo>
                  <a:lnTo>
                    <a:pt x="1921864" y="4050381"/>
                  </a:lnTo>
                  <a:lnTo>
                    <a:pt x="1942758" y="4064336"/>
                  </a:lnTo>
                  <a:lnTo>
                    <a:pt x="1942758" y="4064336"/>
                  </a:lnTo>
                  <a:lnTo>
                    <a:pt x="1956674" y="4064336"/>
                  </a:lnTo>
                  <a:lnTo>
                    <a:pt x="2005426" y="4064336"/>
                  </a:lnTo>
                  <a:lnTo>
                    <a:pt x="2026307" y="4064336"/>
                  </a:lnTo>
                  <a:lnTo>
                    <a:pt x="2040236" y="4064336"/>
                  </a:lnTo>
                  <a:lnTo>
                    <a:pt x="2075059" y="4050381"/>
                  </a:lnTo>
                  <a:lnTo>
                    <a:pt x="2102905" y="4029462"/>
                  </a:lnTo>
                  <a:lnTo>
                    <a:pt x="2123798" y="4015533"/>
                  </a:lnTo>
                  <a:lnTo>
                    <a:pt x="2137727" y="4015533"/>
                  </a:lnTo>
                  <a:lnTo>
                    <a:pt x="2151656" y="4015533"/>
                  </a:lnTo>
                  <a:lnTo>
                    <a:pt x="2151656" y="4001578"/>
                  </a:lnTo>
                  <a:lnTo>
                    <a:pt x="2137727" y="3980672"/>
                  </a:lnTo>
                  <a:lnTo>
                    <a:pt x="2137727" y="3980672"/>
                  </a:lnTo>
                  <a:lnTo>
                    <a:pt x="2151656" y="3966717"/>
                  </a:lnTo>
                  <a:lnTo>
                    <a:pt x="2172537" y="3966717"/>
                  </a:lnTo>
                  <a:lnTo>
                    <a:pt x="2172537" y="3945811"/>
                  </a:lnTo>
                  <a:lnTo>
                    <a:pt x="2172537" y="3945811"/>
                  </a:lnTo>
                  <a:lnTo>
                    <a:pt x="2151656" y="3945811"/>
                  </a:lnTo>
                  <a:lnTo>
                    <a:pt x="2151656" y="3931869"/>
                  </a:lnTo>
                  <a:lnTo>
                    <a:pt x="2151656" y="3931869"/>
                  </a:lnTo>
                  <a:lnTo>
                    <a:pt x="2151656" y="3897009"/>
                  </a:lnTo>
                  <a:lnTo>
                    <a:pt x="2151656" y="3897009"/>
                  </a:lnTo>
                  <a:lnTo>
                    <a:pt x="2151656" y="3897009"/>
                  </a:lnTo>
                  <a:lnTo>
                    <a:pt x="2151656" y="3897009"/>
                  </a:lnTo>
                  <a:lnTo>
                    <a:pt x="2151656" y="3883066"/>
                  </a:lnTo>
                  <a:lnTo>
                    <a:pt x="2172537" y="3869125"/>
                  </a:lnTo>
                  <a:lnTo>
                    <a:pt x="2172537" y="3869125"/>
                  </a:lnTo>
                  <a:lnTo>
                    <a:pt x="2186467" y="3869125"/>
                  </a:lnTo>
                  <a:lnTo>
                    <a:pt x="2207360" y="3869125"/>
                  </a:lnTo>
                  <a:lnTo>
                    <a:pt x="2235206" y="3883066"/>
                  </a:lnTo>
                  <a:lnTo>
                    <a:pt x="2256100" y="3883066"/>
                  </a:lnTo>
                  <a:lnTo>
                    <a:pt x="2318768" y="3848206"/>
                  </a:lnTo>
                  <a:lnTo>
                    <a:pt x="2353591" y="3848206"/>
                  </a:lnTo>
                  <a:lnTo>
                    <a:pt x="2367507" y="3848206"/>
                  </a:lnTo>
                  <a:lnTo>
                    <a:pt x="2416259" y="3820322"/>
                  </a:lnTo>
                  <a:lnTo>
                    <a:pt x="2437140" y="3820322"/>
                  </a:lnTo>
                  <a:lnTo>
                    <a:pt x="2437140" y="3820322"/>
                  </a:lnTo>
                  <a:lnTo>
                    <a:pt x="2451069" y="3820322"/>
                  </a:lnTo>
                  <a:lnTo>
                    <a:pt x="2464998" y="3820322"/>
                  </a:lnTo>
                  <a:lnTo>
                    <a:pt x="2485892" y="3820322"/>
                  </a:lnTo>
                  <a:lnTo>
                    <a:pt x="2485892" y="3799416"/>
                  </a:lnTo>
                  <a:lnTo>
                    <a:pt x="2485892" y="3799416"/>
                  </a:lnTo>
                  <a:lnTo>
                    <a:pt x="2485892" y="3785461"/>
                  </a:lnTo>
                  <a:lnTo>
                    <a:pt x="2485892" y="3785461"/>
                  </a:lnTo>
                  <a:lnTo>
                    <a:pt x="2499808" y="3764555"/>
                  </a:lnTo>
                  <a:lnTo>
                    <a:pt x="2499808" y="3764555"/>
                  </a:lnTo>
                  <a:lnTo>
                    <a:pt x="2534631" y="3764555"/>
                  </a:lnTo>
                  <a:lnTo>
                    <a:pt x="2548560" y="3750613"/>
                  </a:lnTo>
                  <a:lnTo>
                    <a:pt x="2569441" y="3750613"/>
                  </a:lnTo>
                  <a:lnTo>
                    <a:pt x="2569441" y="3736659"/>
                  </a:lnTo>
                  <a:lnTo>
                    <a:pt x="2569441" y="3715753"/>
                  </a:lnTo>
                  <a:lnTo>
                    <a:pt x="2583370" y="3715753"/>
                  </a:lnTo>
                  <a:lnTo>
                    <a:pt x="2583370" y="3715753"/>
                  </a:lnTo>
                  <a:lnTo>
                    <a:pt x="2583370" y="3715753"/>
                  </a:lnTo>
                  <a:lnTo>
                    <a:pt x="2583370" y="3736659"/>
                  </a:lnTo>
                  <a:lnTo>
                    <a:pt x="2583370" y="3736659"/>
                  </a:lnTo>
                  <a:lnTo>
                    <a:pt x="2597299" y="3736659"/>
                  </a:lnTo>
                  <a:lnTo>
                    <a:pt x="2597299" y="3736659"/>
                  </a:lnTo>
                  <a:lnTo>
                    <a:pt x="2597299" y="3715753"/>
                  </a:lnTo>
                  <a:lnTo>
                    <a:pt x="2618193" y="3715753"/>
                  </a:lnTo>
                  <a:lnTo>
                    <a:pt x="2618193" y="3715753"/>
                  </a:lnTo>
                  <a:lnTo>
                    <a:pt x="2618193" y="3701810"/>
                  </a:lnTo>
                  <a:lnTo>
                    <a:pt x="2597299" y="3687869"/>
                  </a:lnTo>
                  <a:lnTo>
                    <a:pt x="2597299" y="3687869"/>
                  </a:lnTo>
                  <a:lnTo>
                    <a:pt x="2583370" y="3666950"/>
                  </a:lnTo>
                  <a:lnTo>
                    <a:pt x="2583370" y="3666950"/>
                  </a:lnTo>
                  <a:lnTo>
                    <a:pt x="2583370" y="3666950"/>
                  </a:lnTo>
                  <a:lnTo>
                    <a:pt x="2569441" y="3653020"/>
                  </a:lnTo>
                  <a:lnTo>
                    <a:pt x="2583370" y="3653020"/>
                  </a:lnTo>
                  <a:lnTo>
                    <a:pt x="2583370" y="3639066"/>
                  </a:lnTo>
                  <a:lnTo>
                    <a:pt x="2597299" y="3639066"/>
                  </a:lnTo>
                  <a:lnTo>
                    <a:pt x="2632110" y="3618160"/>
                  </a:lnTo>
                  <a:lnTo>
                    <a:pt x="2632110" y="3618160"/>
                  </a:lnTo>
                  <a:lnTo>
                    <a:pt x="2646039" y="3604218"/>
                  </a:lnTo>
                  <a:lnTo>
                    <a:pt x="2666933" y="3583299"/>
                  </a:lnTo>
                  <a:lnTo>
                    <a:pt x="2666933" y="3583299"/>
                  </a:lnTo>
                  <a:lnTo>
                    <a:pt x="2680862" y="3583299"/>
                  </a:lnTo>
                  <a:lnTo>
                    <a:pt x="2694791" y="3604218"/>
                  </a:lnTo>
                  <a:lnTo>
                    <a:pt x="2694791" y="3604218"/>
                  </a:lnTo>
                  <a:lnTo>
                    <a:pt x="2715672" y="3604218"/>
                  </a:lnTo>
                  <a:lnTo>
                    <a:pt x="2715672" y="3583299"/>
                  </a:lnTo>
                  <a:lnTo>
                    <a:pt x="2715672" y="3583299"/>
                  </a:lnTo>
                  <a:lnTo>
                    <a:pt x="2715672" y="3583299"/>
                  </a:lnTo>
                  <a:lnTo>
                    <a:pt x="2715672" y="3555402"/>
                  </a:lnTo>
                  <a:lnTo>
                    <a:pt x="2715672" y="3555402"/>
                  </a:lnTo>
                  <a:lnTo>
                    <a:pt x="2694791" y="3534496"/>
                  </a:lnTo>
                  <a:lnTo>
                    <a:pt x="2694791" y="3534496"/>
                  </a:lnTo>
                  <a:lnTo>
                    <a:pt x="2694791" y="3520554"/>
                  </a:lnTo>
                  <a:lnTo>
                    <a:pt x="2680862" y="3485694"/>
                  </a:lnTo>
                  <a:lnTo>
                    <a:pt x="2694791" y="3485694"/>
                  </a:lnTo>
                  <a:lnTo>
                    <a:pt x="2694791" y="3471764"/>
                  </a:lnTo>
                  <a:lnTo>
                    <a:pt x="2694791" y="3457810"/>
                  </a:lnTo>
                  <a:lnTo>
                    <a:pt x="2680862" y="3457810"/>
                  </a:lnTo>
                  <a:lnTo>
                    <a:pt x="2680862" y="3436903"/>
                  </a:lnTo>
                  <a:lnTo>
                    <a:pt x="2680862" y="3436903"/>
                  </a:lnTo>
                  <a:lnTo>
                    <a:pt x="2715672" y="3402030"/>
                  </a:lnTo>
                  <a:lnTo>
                    <a:pt x="2729601" y="3402030"/>
                  </a:lnTo>
                  <a:lnTo>
                    <a:pt x="2729601" y="3402030"/>
                  </a:lnTo>
                  <a:lnTo>
                    <a:pt x="2743530" y="3388101"/>
                  </a:lnTo>
                  <a:lnTo>
                    <a:pt x="2764424" y="3388101"/>
                  </a:lnTo>
                  <a:lnTo>
                    <a:pt x="2813163" y="3402030"/>
                  </a:lnTo>
                  <a:lnTo>
                    <a:pt x="2827092" y="3402030"/>
                  </a:lnTo>
                  <a:lnTo>
                    <a:pt x="2847973" y="3422961"/>
                  </a:lnTo>
                  <a:lnTo>
                    <a:pt x="2847973" y="3422961"/>
                  </a:lnTo>
                  <a:lnTo>
                    <a:pt x="2847973" y="3422961"/>
                  </a:lnTo>
                  <a:lnTo>
                    <a:pt x="2827092" y="3471764"/>
                  </a:lnTo>
                  <a:lnTo>
                    <a:pt x="2813163" y="3485694"/>
                  </a:lnTo>
                  <a:lnTo>
                    <a:pt x="2813163" y="3506613"/>
                  </a:lnTo>
                  <a:lnTo>
                    <a:pt x="2813163" y="3506613"/>
                  </a:lnTo>
                  <a:lnTo>
                    <a:pt x="2813163" y="3506613"/>
                  </a:lnTo>
                  <a:lnTo>
                    <a:pt x="2827092" y="3520554"/>
                  </a:lnTo>
                  <a:lnTo>
                    <a:pt x="2827092" y="3520554"/>
                  </a:lnTo>
                  <a:lnTo>
                    <a:pt x="2861902" y="3534496"/>
                  </a:lnTo>
                  <a:lnTo>
                    <a:pt x="2875831" y="3534496"/>
                  </a:lnTo>
                  <a:lnTo>
                    <a:pt x="2896725" y="3555402"/>
                  </a:lnTo>
                  <a:lnTo>
                    <a:pt x="2910641" y="3583299"/>
                  </a:lnTo>
                  <a:lnTo>
                    <a:pt x="2910641" y="3583299"/>
                  </a:lnTo>
                  <a:lnTo>
                    <a:pt x="2924571" y="3604218"/>
                  </a:lnTo>
                  <a:lnTo>
                    <a:pt x="2945464" y="3604218"/>
                  </a:lnTo>
                  <a:lnTo>
                    <a:pt x="2959393" y="3604218"/>
                  </a:lnTo>
                  <a:lnTo>
                    <a:pt x="2980274" y="3604218"/>
                  </a:lnTo>
                  <a:lnTo>
                    <a:pt x="2994203" y="3604218"/>
                  </a:lnTo>
                  <a:lnTo>
                    <a:pt x="2994203" y="3604218"/>
                  </a:lnTo>
                  <a:lnTo>
                    <a:pt x="3008133" y="3618160"/>
                  </a:lnTo>
                  <a:lnTo>
                    <a:pt x="3008133" y="3653020"/>
                  </a:lnTo>
                  <a:lnTo>
                    <a:pt x="3008133" y="3653020"/>
                  </a:lnTo>
                  <a:lnTo>
                    <a:pt x="3008133" y="3666950"/>
                  </a:lnTo>
                  <a:lnTo>
                    <a:pt x="3008133" y="3715753"/>
                  </a:lnTo>
                  <a:lnTo>
                    <a:pt x="3008133" y="3736659"/>
                  </a:lnTo>
                  <a:lnTo>
                    <a:pt x="3008133" y="3750613"/>
                  </a:lnTo>
                  <a:lnTo>
                    <a:pt x="3008133" y="3764555"/>
                  </a:lnTo>
                  <a:lnTo>
                    <a:pt x="3029026" y="3785461"/>
                  </a:lnTo>
                  <a:lnTo>
                    <a:pt x="3042943" y="3799416"/>
                  </a:lnTo>
                  <a:lnTo>
                    <a:pt x="3056872" y="3820322"/>
                  </a:lnTo>
                  <a:lnTo>
                    <a:pt x="3077765" y="3834277"/>
                  </a:lnTo>
                  <a:lnTo>
                    <a:pt x="3091695" y="3848206"/>
                  </a:lnTo>
                  <a:lnTo>
                    <a:pt x="3105624" y="3869125"/>
                  </a:lnTo>
                  <a:lnTo>
                    <a:pt x="3105624" y="3869125"/>
                  </a:lnTo>
                  <a:lnTo>
                    <a:pt x="3105624" y="3883066"/>
                  </a:lnTo>
                  <a:lnTo>
                    <a:pt x="3105624" y="3917915"/>
                  </a:lnTo>
                  <a:lnTo>
                    <a:pt x="3105624" y="3917915"/>
                  </a:lnTo>
                  <a:lnTo>
                    <a:pt x="3126505" y="3917915"/>
                  </a:lnTo>
                  <a:lnTo>
                    <a:pt x="3126505" y="3917915"/>
                  </a:lnTo>
                  <a:lnTo>
                    <a:pt x="3140434" y="3917915"/>
                  </a:lnTo>
                  <a:lnTo>
                    <a:pt x="3140434" y="3897009"/>
                  </a:lnTo>
                  <a:lnTo>
                    <a:pt x="3161328" y="3897009"/>
                  </a:lnTo>
                  <a:lnTo>
                    <a:pt x="3175257" y="3897009"/>
                  </a:lnTo>
                  <a:lnTo>
                    <a:pt x="3189173" y="3897009"/>
                  </a:lnTo>
                  <a:lnTo>
                    <a:pt x="3210067" y="3897009"/>
                  </a:lnTo>
                  <a:lnTo>
                    <a:pt x="3210067" y="3917915"/>
                  </a:lnTo>
                  <a:lnTo>
                    <a:pt x="3223996" y="3917915"/>
                  </a:lnTo>
                  <a:lnTo>
                    <a:pt x="3223996" y="3917915"/>
                  </a:lnTo>
                  <a:lnTo>
                    <a:pt x="3223996" y="3917915"/>
                  </a:lnTo>
                  <a:lnTo>
                    <a:pt x="3223996" y="3917915"/>
                  </a:lnTo>
                  <a:lnTo>
                    <a:pt x="3237925" y="3917915"/>
                  </a:lnTo>
                  <a:lnTo>
                    <a:pt x="3237925" y="3897009"/>
                  </a:lnTo>
                  <a:lnTo>
                    <a:pt x="3237925" y="3897009"/>
                  </a:ln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82"/>
            <p:cNvSpPr/>
            <p:nvPr/>
          </p:nvSpPr>
          <p:spPr>
            <a:xfrm>
              <a:off x="-5218900" y="3392908"/>
              <a:ext cx="2948754" cy="3059839"/>
            </a:xfrm>
            <a:custGeom>
              <a:rect b="b" l="l" r="r" t="t"/>
              <a:pathLst>
                <a:path extrusionOk="0" h="3059839" w="2948754">
                  <a:moveTo>
                    <a:pt x="2948754" y="1422724"/>
                  </a:moveTo>
                  <a:lnTo>
                    <a:pt x="2948754" y="2264180"/>
                  </a:lnTo>
                  <a:cubicBezTo>
                    <a:pt x="2945329" y="2265829"/>
                    <a:pt x="2941269" y="2267859"/>
                    <a:pt x="2936576" y="2270269"/>
                  </a:cubicBezTo>
                  <a:cubicBezTo>
                    <a:pt x="2936576" y="2270269"/>
                    <a:pt x="2936576" y="2270269"/>
                    <a:pt x="2903592" y="2286634"/>
                  </a:cubicBezTo>
                  <a:cubicBezTo>
                    <a:pt x="2903592" y="2286634"/>
                    <a:pt x="2903592" y="2286634"/>
                    <a:pt x="2903592" y="2319617"/>
                  </a:cubicBezTo>
                  <a:cubicBezTo>
                    <a:pt x="2903592" y="2319617"/>
                    <a:pt x="2903592" y="2319617"/>
                    <a:pt x="2887228" y="2335983"/>
                  </a:cubicBezTo>
                  <a:cubicBezTo>
                    <a:pt x="2887228" y="2335983"/>
                    <a:pt x="2887228" y="2335983"/>
                    <a:pt x="2870736" y="2352474"/>
                  </a:cubicBezTo>
                  <a:cubicBezTo>
                    <a:pt x="2870736" y="2352474"/>
                    <a:pt x="2870736" y="2352474"/>
                    <a:pt x="2837753" y="2352474"/>
                  </a:cubicBezTo>
                  <a:cubicBezTo>
                    <a:pt x="2837753" y="2352474"/>
                    <a:pt x="2837753" y="2352474"/>
                    <a:pt x="2837753" y="2368966"/>
                  </a:cubicBezTo>
                  <a:cubicBezTo>
                    <a:pt x="2837753" y="2368966"/>
                    <a:pt x="2837753" y="2368966"/>
                    <a:pt x="2821387" y="2401822"/>
                  </a:cubicBezTo>
                  <a:cubicBezTo>
                    <a:pt x="2821387" y="2401822"/>
                    <a:pt x="2821387" y="2401822"/>
                    <a:pt x="2837753" y="2418314"/>
                  </a:cubicBezTo>
                  <a:cubicBezTo>
                    <a:pt x="2837753" y="2418314"/>
                    <a:pt x="2837753" y="2418314"/>
                    <a:pt x="2870736" y="2434806"/>
                  </a:cubicBezTo>
                  <a:cubicBezTo>
                    <a:pt x="2870736" y="2434806"/>
                    <a:pt x="2870736" y="2434806"/>
                    <a:pt x="2872765" y="2432776"/>
                  </a:cubicBezTo>
                  <a:cubicBezTo>
                    <a:pt x="2874795" y="2430746"/>
                    <a:pt x="2878982" y="2426560"/>
                    <a:pt x="2887228" y="2418314"/>
                  </a:cubicBezTo>
                  <a:cubicBezTo>
                    <a:pt x="2887228" y="2418314"/>
                    <a:pt x="2887228" y="2418314"/>
                    <a:pt x="2903592" y="2418314"/>
                  </a:cubicBezTo>
                  <a:cubicBezTo>
                    <a:pt x="2903592" y="2418314"/>
                    <a:pt x="2903592" y="2418314"/>
                    <a:pt x="2903592" y="2451171"/>
                  </a:cubicBezTo>
                  <a:cubicBezTo>
                    <a:pt x="2903592" y="2451171"/>
                    <a:pt x="2903592" y="2451171"/>
                    <a:pt x="2903592" y="2467662"/>
                  </a:cubicBezTo>
                  <a:cubicBezTo>
                    <a:pt x="2903592" y="2467662"/>
                    <a:pt x="2903592" y="2467662"/>
                    <a:pt x="2936576" y="2500519"/>
                  </a:cubicBezTo>
                  <a:cubicBezTo>
                    <a:pt x="2936576" y="2500519"/>
                    <a:pt x="2936576" y="2500519"/>
                    <a:pt x="2936576" y="2517010"/>
                  </a:cubicBezTo>
                  <a:cubicBezTo>
                    <a:pt x="2936576" y="2517010"/>
                    <a:pt x="2936576" y="2517010"/>
                    <a:pt x="2920084" y="2533502"/>
                  </a:cubicBezTo>
                  <a:cubicBezTo>
                    <a:pt x="2920084" y="2533502"/>
                    <a:pt x="2920084" y="2533502"/>
                    <a:pt x="2920084" y="2549867"/>
                  </a:cubicBezTo>
                  <a:cubicBezTo>
                    <a:pt x="2920084" y="2549867"/>
                    <a:pt x="2920084" y="2549867"/>
                    <a:pt x="2920084" y="2566358"/>
                  </a:cubicBezTo>
                  <a:cubicBezTo>
                    <a:pt x="2920084" y="2566358"/>
                    <a:pt x="2920084" y="2566358"/>
                    <a:pt x="2870736" y="2582850"/>
                  </a:cubicBezTo>
                  <a:lnTo>
                    <a:pt x="2887228" y="2615707"/>
                  </a:lnTo>
                  <a:cubicBezTo>
                    <a:pt x="2870736" y="2615707"/>
                    <a:pt x="2854244" y="2615707"/>
                    <a:pt x="2854244" y="2615707"/>
                  </a:cubicBezTo>
                  <a:cubicBezTo>
                    <a:pt x="2837753" y="2632199"/>
                    <a:pt x="2837753" y="2648563"/>
                    <a:pt x="2821387" y="2648563"/>
                  </a:cubicBezTo>
                  <a:lnTo>
                    <a:pt x="2804896" y="2648563"/>
                  </a:lnTo>
                  <a:cubicBezTo>
                    <a:pt x="2796650" y="2648563"/>
                    <a:pt x="2792591" y="2652749"/>
                    <a:pt x="2788404" y="2656809"/>
                  </a:cubicBezTo>
                  <a:cubicBezTo>
                    <a:pt x="2784345" y="2660868"/>
                    <a:pt x="2780158" y="2665055"/>
                    <a:pt x="2772039" y="2665055"/>
                  </a:cubicBezTo>
                  <a:lnTo>
                    <a:pt x="2755548" y="2681547"/>
                  </a:lnTo>
                  <a:cubicBezTo>
                    <a:pt x="2755548" y="2681547"/>
                    <a:pt x="2755548" y="2681547"/>
                    <a:pt x="2755548" y="2665055"/>
                  </a:cubicBezTo>
                  <a:cubicBezTo>
                    <a:pt x="2755548" y="2665055"/>
                    <a:pt x="2755548" y="2660868"/>
                    <a:pt x="2757577" y="2656809"/>
                  </a:cubicBezTo>
                  <a:cubicBezTo>
                    <a:pt x="2759607" y="2652749"/>
                    <a:pt x="2763793" y="2648563"/>
                    <a:pt x="2772039" y="2648563"/>
                  </a:cubicBezTo>
                  <a:cubicBezTo>
                    <a:pt x="2755548" y="2648563"/>
                    <a:pt x="2755548" y="2648563"/>
                    <a:pt x="2755548" y="2648563"/>
                  </a:cubicBezTo>
                  <a:cubicBezTo>
                    <a:pt x="2747302" y="2648563"/>
                    <a:pt x="2743116" y="2644504"/>
                    <a:pt x="2739056" y="2638288"/>
                  </a:cubicBezTo>
                  <a:cubicBezTo>
                    <a:pt x="2734997" y="2632199"/>
                    <a:pt x="2730810" y="2623953"/>
                    <a:pt x="2722564" y="2615707"/>
                  </a:cubicBezTo>
                  <a:lnTo>
                    <a:pt x="2706200" y="2615707"/>
                  </a:lnTo>
                  <a:lnTo>
                    <a:pt x="2689708" y="2632199"/>
                  </a:lnTo>
                  <a:cubicBezTo>
                    <a:pt x="2689708" y="2632199"/>
                    <a:pt x="2682350" y="2624840"/>
                    <a:pt x="2677529" y="2624840"/>
                  </a:cubicBezTo>
                  <a:cubicBezTo>
                    <a:pt x="2674992" y="2624840"/>
                    <a:pt x="2673216" y="2626743"/>
                    <a:pt x="2673216" y="2632199"/>
                  </a:cubicBezTo>
                  <a:cubicBezTo>
                    <a:pt x="2673216" y="2632199"/>
                    <a:pt x="2673216" y="2632199"/>
                    <a:pt x="2673216" y="2648563"/>
                  </a:cubicBezTo>
                  <a:cubicBezTo>
                    <a:pt x="2656851" y="2648563"/>
                    <a:pt x="2656851" y="2632199"/>
                    <a:pt x="2656851" y="2632199"/>
                  </a:cubicBezTo>
                  <a:cubicBezTo>
                    <a:pt x="2640360" y="2648563"/>
                    <a:pt x="2623868" y="2665055"/>
                    <a:pt x="2607376" y="2665055"/>
                  </a:cubicBezTo>
                  <a:lnTo>
                    <a:pt x="2607376" y="2648563"/>
                  </a:lnTo>
                  <a:cubicBezTo>
                    <a:pt x="2607376" y="2648563"/>
                    <a:pt x="2607376" y="2648563"/>
                    <a:pt x="2591012" y="2648563"/>
                  </a:cubicBezTo>
                  <a:cubicBezTo>
                    <a:pt x="2591012" y="2665055"/>
                    <a:pt x="2591012" y="2665055"/>
                    <a:pt x="2591012" y="2665055"/>
                  </a:cubicBezTo>
                  <a:cubicBezTo>
                    <a:pt x="2574520" y="2665055"/>
                    <a:pt x="2558028" y="2665055"/>
                    <a:pt x="2541537" y="2681547"/>
                  </a:cubicBezTo>
                  <a:lnTo>
                    <a:pt x="2475823" y="2681547"/>
                  </a:lnTo>
                  <a:cubicBezTo>
                    <a:pt x="2475823" y="2681547"/>
                    <a:pt x="2459332" y="2681547"/>
                    <a:pt x="2459332" y="2665055"/>
                  </a:cubicBezTo>
                  <a:lnTo>
                    <a:pt x="2442840" y="2648563"/>
                  </a:lnTo>
                  <a:cubicBezTo>
                    <a:pt x="2426348" y="2665055"/>
                    <a:pt x="2409984" y="2665055"/>
                    <a:pt x="2393492" y="2665055"/>
                  </a:cubicBezTo>
                  <a:cubicBezTo>
                    <a:pt x="2393492" y="2665055"/>
                    <a:pt x="2393492" y="2681547"/>
                    <a:pt x="2377000" y="2681547"/>
                  </a:cubicBezTo>
                  <a:cubicBezTo>
                    <a:pt x="2377000" y="2689793"/>
                    <a:pt x="2372941" y="2689793"/>
                    <a:pt x="2366725" y="2689793"/>
                  </a:cubicBezTo>
                  <a:cubicBezTo>
                    <a:pt x="2360636" y="2689793"/>
                    <a:pt x="2352390" y="2689793"/>
                    <a:pt x="2344144" y="2697911"/>
                  </a:cubicBezTo>
                  <a:cubicBezTo>
                    <a:pt x="2327652" y="2697911"/>
                    <a:pt x="2327652" y="2681547"/>
                    <a:pt x="2327652" y="2665055"/>
                  </a:cubicBezTo>
                  <a:lnTo>
                    <a:pt x="2311161" y="2665055"/>
                  </a:lnTo>
                  <a:cubicBezTo>
                    <a:pt x="2294796" y="2665055"/>
                    <a:pt x="2278304" y="2665055"/>
                    <a:pt x="2278304" y="2648563"/>
                  </a:cubicBezTo>
                  <a:lnTo>
                    <a:pt x="2278304" y="2632199"/>
                  </a:lnTo>
                  <a:cubicBezTo>
                    <a:pt x="2278304" y="2615707"/>
                    <a:pt x="2278304" y="2582850"/>
                    <a:pt x="2261813" y="2582850"/>
                  </a:cubicBezTo>
                  <a:cubicBezTo>
                    <a:pt x="2245447" y="2582850"/>
                    <a:pt x="2245447" y="2599215"/>
                    <a:pt x="2228956" y="2599215"/>
                  </a:cubicBezTo>
                  <a:cubicBezTo>
                    <a:pt x="2228956" y="2566358"/>
                    <a:pt x="2212464" y="2566358"/>
                    <a:pt x="2195972" y="2566358"/>
                  </a:cubicBezTo>
                  <a:lnTo>
                    <a:pt x="2179608" y="2549867"/>
                  </a:lnTo>
                  <a:lnTo>
                    <a:pt x="2195972" y="2533502"/>
                  </a:lnTo>
                  <a:lnTo>
                    <a:pt x="2179608" y="2517010"/>
                  </a:lnTo>
                  <a:cubicBezTo>
                    <a:pt x="2179608" y="2500519"/>
                    <a:pt x="2195972" y="2500519"/>
                    <a:pt x="2195972" y="2500519"/>
                  </a:cubicBezTo>
                  <a:cubicBezTo>
                    <a:pt x="2195972" y="2484027"/>
                    <a:pt x="2195972" y="2467662"/>
                    <a:pt x="2195972" y="2467662"/>
                  </a:cubicBezTo>
                  <a:lnTo>
                    <a:pt x="2212464" y="2451171"/>
                  </a:lnTo>
                  <a:lnTo>
                    <a:pt x="2212464" y="2434806"/>
                  </a:lnTo>
                  <a:cubicBezTo>
                    <a:pt x="2195972" y="2418314"/>
                    <a:pt x="2195972" y="2401822"/>
                    <a:pt x="2179608" y="2401822"/>
                  </a:cubicBezTo>
                  <a:cubicBezTo>
                    <a:pt x="2179608" y="2401822"/>
                    <a:pt x="2179608" y="2401822"/>
                    <a:pt x="2177578" y="2401822"/>
                  </a:cubicBezTo>
                  <a:lnTo>
                    <a:pt x="2163116" y="2401822"/>
                  </a:lnTo>
                  <a:cubicBezTo>
                    <a:pt x="2146624" y="2401822"/>
                    <a:pt x="2146624" y="2401822"/>
                    <a:pt x="2130132" y="2401822"/>
                  </a:cubicBezTo>
                  <a:cubicBezTo>
                    <a:pt x="2130132" y="2401822"/>
                    <a:pt x="2130132" y="2401822"/>
                    <a:pt x="2130132" y="2385331"/>
                  </a:cubicBezTo>
                  <a:lnTo>
                    <a:pt x="2097276" y="2385331"/>
                  </a:lnTo>
                  <a:cubicBezTo>
                    <a:pt x="2080784" y="2401822"/>
                    <a:pt x="2080784" y="2418314"/>
                    <a:pt x="2080784" y="2418314"/>
                  </a:cubicBezTo>
                  <a:cubicBezTo>
                    <a:pt x="2064420" y="2418314"/>
                    <a:pt x="2064420" y="2418314"/>
                    <a:pt x="2047928" y="2418314"/>
                  </a:cubicBezTo>
                  <a:cubicBezTo>
                    <a:pt x="2047928" y="2418314"/>
                    <a:pt x="2047928" y="2434806"/>
                    <a:pt x="2047928" y="2451171"/>
                  </a:cubicBezTo>
                  <a:cubicBezTo>
                    <a:pt x="2031436" y="2467662"/>
                    <a:pt x="2014945" y="2451171"/>
                    <a:pt x="2014945" y="2484027"/>
                  </a:cubicBezTo>
                  <a:cubicBezTo>
                    <a:pt x="2014945" y="2484027"/>
                    <a:pt x="2014945" y="2484027"/>
                    <a:pt x="1998580" y="2484027"/>
                  </a:cubicBezTo>
                  <a:lnTo>
                    <a:pt x="1998580" y="2467662"/>
                  </a:lnTo>
                  <a:cubicBezTo>
                    <a:pt x="1990334" y="2475908"/>
                    <a:pt x="1986274" y="2479968"/>
                    <a:pt x="1980058" y="2481997"/>
                  </a:cubicBezTo>
                  <a:cubicBezTo>
                    <a:pt x="1973842" y="2484027"/>
                    <a:pt x="1965723" y="2484027"/>
                    <a:pt x="1949231" y="2484027"/>
                  </a:cubicBezTo>
                  <a:cubicBezTo>
                    <a:pt x="1949231" y="2492273"/>
                    <a:pt x="1949231" y="2504578"/>
                    <a:pt x="1951261" y="2514980"/>
                  </a:cubicBezTo>
                  <a:cubicBezTo>
                    <a:pt x="1953291" y="2525256"/>
                    <a:pt x="1957351" y="2533502"/>
                    <a:pt x="1965597" y="2533502"/>
                  </a:cubicBezTo>
                  <a:cubicBezTo>
                    <a:pt x="1957351" y="2533502"/>
                    <a:pt x="1953291" y="2537562"/>
                    <a:pt x="1951261" y="2541621"/>
                  </a:cubicBezTo>
                  <a:cubicBezTo>
                    <a:pt x="1949231" y="2545808"/>
                    <a:pt x="1949231" y="2549867"/>
                    <a:pt x="1949231" y="2549867"/>
                  </a:cubicBezTo>
                  <a:cubicBezTo>
                    <a:pt x="1949231" y="2566358"/>
                    <a:pt x="1965597" y="2549867"/>
                    <a:pt x="1965597" y="2566358"/>
                  </a:cubicBezTo>
                  <a:cubicBezTo>
                    <a:pt x="1965597" y="2582850"/>
                    <a:pt x="1965597" y="2582850"/>
                    <a:pt x="1965597" y="2599215"/>
                  </a:cubicBezTo>
                  <a:cubicBezTo>
                    <a:pt x="1965597" y="2615707"/>
                    <a:pt x="1949231" y="2648563"/>
                    <a:pt x="1965597" y="2665055"/>
                  </a:cubicBezTo>
                  <a:cubicBezTo>
                    <a:pt x="1965597" y="2665055"/>
                    <a:pt x="1965597" y="2665055"/>
                    <a:pt x="1965597" y="2681547"/>
                  </a:cubicBezTo>
                  <a:cubicBezTo>
                    <a:pt x="1965597" y="2681547"/>
                    <a:pt x="1982088" y="2681547"/>
                    <a:pt x="1982088" y="2697911"/>
                  </a:cubicBezTo>
                  <a:cubicBezTo>
                    <a:pt x="1982088" y="2697911"/>
                    <a:pt x="1982088" y="2697911"/>
                    <a:pt x="1982088" y="2714403"/>
                  </a:cubicBezTo>
                  <a:cubicBezTo>
                    <a:pt x="1982088" y="2714403"/>
                    <a:pt x="1982088" y="2714403"/>
                    <a:pt x="1982088" y="2730895"/>
                  </a:cubicBezTo>
                  <a:lnTo>
                    <a:pt x="1998580" y="2747259"/>
                  </a:lnTo>
                  <a:cubicBezTo>
                    <a:pt x="1998580" y="2747259"/>
                    <a:pt x="1998580" y="2747259"/>
                    <a:pt x="1996550" y="2747259"/>
                  </a:cubicBezTo>
                  <a:lnTo>
                    <a:pt x="1982088" y="2747259"/>
                  </a:lnTo>
                  <a:cubicBezTo>
                    <a:pt x="1982088" y="2747259"/>
                    <a:pt x="1982088" y="2747259"/>
                    <a:pt x="1965597" y="2747259"/>
                  </a:cubicBezTo>
                  <a:cubicBezTo>
                    <a:pt x="1965597" y="2747259"/>
                    <a:pt x="1965597" y="2747259"/>
                    <a:pt x="1965597" y="2763751"/>
                  </a:cubicBezTo>
                  <a:cubicBezTo>
                    <a:pt x="1973842" y="2763751"/>
                    <a:pt x="1977902" y="2763751"/>
                    <a:pt x="1980058" y="2765781"/>
                  </a:cubicBezTo>
                  <a:cubicBezTo>
                    <a:pt x="1982088" y="2767938"/>
                    <a:pt x="1982088" y="2771997"/>
                    <a:pt x="1982088" y="2780243"/>
                  </a:cubicBezTo>
                  <a:cubicBezTo>
                    <a:pt x="1965597" y="2780243"/>
                    <a:pt x="1965597" y="2780243"/>
                    <a:pt x="1965597" y="2796607"/>
                  </a:cubicBezTo>
                  <a:cubicBezTo>
                    <a:pt x="1965597" y="2796607"/>
                    <a:pt x="1965597" y="2796607"/>
                    <a:pt x="1965597" y="2813099"/>
                  </a:cubicBezTo>
                  <a:lnTo>
                    <a:pt x="1965597" y="2829591"/>
                  </a:lnTo>
                  <a:cubicBezTo>
                    <a:pt x="1965597" y="2840501"/>
                    <a:pt x="1972954" y="2844180"/>
                    <a:pt x="1972954" y="2850269"/>
                  </a:cubicBezTo>
                  <a:cubicBezTo>
                    <a:pt x="1972954" y="2853314"/>
                    <a:pt x="1971051" y="2856993"/>
                    <a:pt x="1965597" y="2862448"/>
                  </a:cubicBezTo>
                  <a:cubicBezTo>
                    <a:pt x="1949231" y="2878939"/>
                    <a:pt x="1965597" y="2895304"/>
                    <a:pt x="1965597" y="2911796"/>
                  </a:cubicBezTo>
                  <a:lnTo>
                    <a:pt x="1949231" y="2928288"/>
                  </a:lnTo>
                  <a:cubicBezTo>
                    <a:pt x="1946060" y="2931459"/>
                    <a:pt x="1942381" y="2932728"/>
                    <a:pt x="1938195" y="2932728"/>
                  </a:cubicBezTo>
                  <a:cubicBezTo>
                    <a:pt x="1920688" y="2932728"/>
                    <a:pt x="1896585" y="2908624"/>
                    <a:pt x="1883392" y="2895304"/>
                  </a:cubicBezTo>
                  <a:lnTo>
                    <a:pt x="1866900" y="2895304"/>
                  </a:lnTo>
                  <a:lnTo>
                    <a:pt x="1866900" y="2928288"/>
                  </a:lnTo>
                  <a:cubicBezTo>
                    <a:pt x="1850408" y="2928288"/>
                    <a:pt x="1850408" y="2911796"/>
                    <a:pt x="1850408" y="2911796"/>
                  </a:cubicBezTo>
                  <a:cubicBezTo>
                    <a:pt x="1833917" y="2895304"/>
                    <a:pt x="1833917" y="2895304"/>
                    <a:pt x="1817552" y="2895304"/>
                  </a:cubicBezTo>
                  <a:cubicBezTo>
                    <a:pt x="1817552" y="2895304"/>
                    <a:pt x="1801060" y="2895304"/>
                    <a:pt x="1801060" y="2878939"/>
                  </a:cubicBezTo>
                  <a:cubicBezTo>
                    <a:pt x="1768204" y="2862448"/>
                    <a:pt x="1784569" y="2845956"/>
                    <a:pt x="1801060" y="2829591"/>
                  </a:cubicBezTo>
                  <a:cubicBezTo>
                    <a:pt x="1801060" y="2829591"/>
                    <a:pt x="1801060" y="2813099"/>
                    <a:pt x="1817552" y="2813099"/>
                  </a:cubicBezTo>
                  <a:cubicBezTo>
                    <a:pt x="1817552" y="2796607"/>
                    <a:pt x="1801060" y="2780243"/>
                    <a:pt x="1801060" y="2763751"/>
                  </a:cubicBezTo>
                  <a:cubicBezTo>
                    <a:pt x="1792814" y="2763751"/>
                    <a:pt x="1788628" y="2759565"/>
                    <a:pt x="1786598" y="2755505"/>
                  </a:cubicBezTo>
                  <a:cubicBezTo>
                    <a:pt x="1784569" y="2751446"/>
                    <a:pt x="1784569" y="2747259"/>
                    <a:pt x="1784569" y="2747259"/>
                  </a:cubicBezTo>
                  <a:cubicBezTo>
                    <a:pt x="1768204" y="2747259"/>
                    <a:pt x="1768204" y="2747259"/>
                    <a:pt x="1768204" y="2747259"/>
                  </a:cubicBezTo>
                  <a:cubicBezTo>
                    <a:pt x="1768204" y="2747259"/>
                    <a:pt x="1768204" y="2747259"/>
                    <a:pt x="1768204" y="2763751"/>
                  </a:cubicBezTo>
                  <a:cubicBezTo>
                    <a:pt x="1768204" y="2747259"/>
                    <a:pt x="1768204" y="2730895"/>
                    <a:pt x="1751712" y="2730895"/>
                  </a:cubicBezTo>
                  <a:cubicBezTo>
                    <a:pt x="1751712" y="2714403"/>
                    <a:pt x="1735220" y="2714403"/>
                    <a:pt x="1718729" y="2730895"/>
                  </a:cubicBezTo>
                  <a:lnTo>
                    <a:pt x="1718729" y="2747259"/>
                  </a:lnTo>
                  <a:cubicBezTo>
                    <a:pt x="1702364" y="2747259"/>
                    <a:pt x="1702364" y="2747259"/>
                    <a:pt x="1685872" y="2747259"/>
                  </a:cubicBezTo>
                  <a:cubicBezTo>
                    <a:pt x="1685872" y="2747259"/>
                    <a:pt x="1669381" y="2763751"/>
                    <a:pt x="1653015" y="2763751"/>
                  </a:cubicBezTo>
                  <a:lnTo>
                    <a:pt x="1636524" y="2763751"/>
                  </a:lnTo>
                  <a:cubicBezTo>
                    <a:pt x="1653015" y="2730895"/>
                    <a:pt x="1620032" y="2730895"/>
                    <a:pt x="1603540" y="2730895"/>
                  </a:cubicBezTo>
                  <a:lnTo>
                    <a:pt x="1587176" y="2730895"/>
                  </a:lnTo>
                  <a:cubicBezTo>
                    <a:pt x="1587176" y="2730895"/>
                    <a:pt x="1587176" y="2734954"/>
                    <a:pt x="1585146" y="2741170"/>
                  </a:cubicBezTo>
                  <a:cubicBezTo>
                    <a:pt x="1583117" y="2747259"/>
                    <a:pt x="1578930" y="2755505"/>
                    <a:pt x="1570684" y="2763751"/>
                  </a:cubicBezTo>
                  <a:cubicBezTo>
                    <a:pt x="1570684" y="2763751"/>
                    <a:pt x="1570684" y="2747259"/>
                    <a:pt x="1554192" y="2747259"/>
                  </a:cubicBezTo>
                  <a:cubicBezTo>
                    <a:pt x="1554192" y="2747259"/>
                    <a:pt x="1554192" y="2747259"/>
                    <a:pt x="1537701" y="2730895"/>
                  </a:cubicBezTo>
                  <a:cubicBezTo>
                    <a:pt x="1537701" y="2730895"/>
                    <a:pt x="1537701" y="2714403"/>
                    <a:pt x="1537701" y="2697911"/>
                  </a:cubicBezTo>
                  <a:lnTo>
                    <a:pt x="1521336" y="2681547"/>
                  </a:lnTo>
                  <a:lnTo>
                    <a:pt x="1504844" y="2681547"/>
                  </a:lnTo>
                  <a:cubicBezTo>
                    <a:pt x="1491778" y="2668480"/>
                    <a:pt x="1468562" y="2686240"/>
                    <a:pt x="1451310" y="2686240"/>
                  </a:cubicBezTo>
                  <a:cubicBezTo>
                    <a:pt x="1446743" y="2686240"/>
                    <a:pt x="1442429" y="2684972"/>
                    <a:pt x="1439005" y="2681547"/>
                  </a:cubicBezTo>
                  <a:cubicBezTo>
                    <a:pt x="1422513" y="2665055"/>
                    <a:pt x="1439005" y="2665055"/>
                    <a:pt x="1422513" y="2665055"/>
                  </a:cubicBezTo>
                  <a:cubicBezTo>
                    <a:pt x="1422513" y="2665055"/>
                    <a:pt x="1422513" y="2665055"/>
                    <a:pt x="1406148" y="2665055"/>
                  </a:cubicBezTo>
                  <a:cubicBezTo>
                    <a:pt x="1389657" y="2681547"/>
                    <a:pt x="1373165" y="2665055"/>
                    <a:pt x="1356800" y="2665055"/>
                  </a:cubicBezTo>
                  <a:cubicBezTo>
                    <a:pt x="1356800" y="2665055"/>
                    <a:pt x="1340308" y="2681547"/>
                    <a:pt x="1323816" y="2697911"/>
                  </a:cubicBezTo>
                  <a:cubicBezTo>
                    <a:pt x="1315570" y="2697911"/>
                    <a:pt x="1311384" y="2693852"/>
                    <a:pt x="1307325" y="2689793"/>
                  </a:cubicBezTo>
                  <a:cubicBezTo>
                    <a:pt x="1303265" y="2685606"/>
                    <a:pt x="1299206" y="2681547"/>
                    <a:pt x="1290960" y="2681547"/>
                  </a:cubicBezTo>
                  <a:cubicBezTo>
                    <a:pt x="1274468" y="2697911"/>
                    <a:pt x="1274468" y="2714403"/>
                    <a:pt x="1257976" y="2714403"/>
                  </a:cubicBezTo>
                  <a:cubicBezTo>
                    <a:pt x="1257976" y="2730895"/>
                    <a:pt x="1257976" y="2730895"/>
                    <a:pt x="1257976" y="2747259"/>
                  </a:cubicBezTo>
                  <a:cubicBezTo>
                    <a:pt x="1257976" y="2747259"/>
                    <a:pt x="1257976" y="2747259"/>
                    <a:pt x="1241485" y="2747259"/>
                  </a:cubicBezTo>
                  <a:lnTo>
                    <a:pt x="1225120" y="2730895"/>
                  </a:lnTo>
                  <a:cubicBezTo>
                    <a:pt x="1208628" y="2730895"/>
                    <a:pt x="1208628" y="2730895"/>
                    <a:pt x="1192137" y="2730895"/>
                  </a:cubicBezTo>
                  <a:lnTo>
                    <a:pt x="1192137" y="2753475"/>
                  </a:lnTo>
                  <a:cubicBezTo>
                    <a:pt x="1192137" y="2759565"/>
                    <a:pt x="1192137" y="2763751"/>
                    <a:pt x="1192137" y="2763751"/>
                  </a:cubicBezTo>
                  <a:cubicBezTo>
                    <a:pt x="1192137" y="2780243"/>
                    <a:pt x="1208628" y="2780243"/>
                    <a:pt x="1192137" y="2796607"/>
                  </a:cubicBezTo>
                  <a:cubicBezTo>
                    <a:pt x="1192137" y="2796607"/>
                    <a:pt x="1175772" y="2813099"/>
                    <a:pt x="1192137" y="2829591"/>
                  </a:cubicBezTo>
                  <a:cubicBezTo>
                    <a:pt x="1208628" y="2829591"/>
                    <a:pt x="1225120" y="2845956"/>
                    <a:pt x="1241485" y="2845956"/>
                  </a:cubicBezTo>
                  <a:cubicBezTo>
                    <a:pt x="1241485" y="2862448"/>
                    <a:pt x="1257976" y="2878939"/>
                    <a:pt x="1257976" y="2878939"/>
                  </a:cubicBezTo>
                  <a:cubicBezTo>
                    <a:pt x="1274468" y="2895304"/>
                    <a:pt x="1290960" y="2878939"/>
                    <a:pt x="1307325" y="2878939"/>
                  </a:cubicBezTo>
                  <a:cubicBezTo>
                    <a:pt x="1323816" y="2895304"/>
                    <a:pt x="1307325" y="2911796"/>
                    <a:pt x="1323816" y="2911796"/>
                  </a:cubicBezTo>
                  <a:cubicBezTo>
                    <a:pt x="1340308" y="2928288"/>
                    <a:pt x="1373165" y="2911796"/>
                    <a:pt x="1373165" y="2944779"/>
                  </a:cubicBezTo>
                  <a:cubicBezTo>
                    <a:pt x="1373165" y="2961144"/>
                    <a:pt x="1373165" y="2961144"/>
                    <a:pt x="1373165" y="2977636"/>
                  </a:cubicBezTo>
                  <a:cubicBezTo>
                    <a:pt x="1323816" y="3026984"/>
                    <a:pt x="1340308" y="2977636"/>
                    <a:pt x="1307325" y="2977636"/>
                  </a:cubicBezTo>
                  <a:cubicBezTo>
                    <a:pt x="1290960" y="2977636"/>
                    <a:pt x="1290960" y="2994127"/>
                    <a:pt x="1257976" y="2994127"/>
                  </a:cubicBezTo>
                  <a:cubicBezTo>
                    <a:pt x="1241485" y="2994127"/>
                    <a:pt x="1241485" y="2977636"/>
                    <a:pt x="1225120" y="2977636"/>
                  </a:cubicBezTo>
                  <a:cubicBezTo>
                    <a:pt x="1225120" y="2977636"/>
                    <a:pt x="1225120" y="2977636"/>
                    <a:pt x="1208628" y="2977636"/>
                  </a:cubicBezTo>
                  <a:cubicBezTo>
                    <a:pt x="1192137" y="2994127"/>
                    <a:pt x="1208628" y="3059840"/>
                    <a:pt x="1208628" y="3059840"/>
                  </a:cubicBezTo>
                  <a:cubicBezTo>
                    <a:pt x="1208628" y="3059840"/>
                    <a:pt x="1208628" y="3059840"/>
                    <a:pt x="1192137" y="3059840"/>
                  </a:cubicBezTo>
                  <a:cubicBezTo>
                    <a:pt x="1175772" y="3059840"/>
                    <a:pt x="1175772" y="3059840"/>
                    <a:pt x="1175772" y="3043475"/>
                  </a:cubicBezTo>
                  <a:lnTo>
                    <a:pt x="1159280" y="3043475"/>
                  </a:lnTo>
                  <a:cubicBezTo>
                    <a:pt x="1159280" y="3043475"/>
                    <a:pt x="1159280" y="3043475"/>
                    <a:pt x="1159280" y="3026984"/>
                  </a:cubicBezTo>
                  <a:cubicBezTo>
                    <a:pt x="1159280" y="3026984"/>
                    <a:pt x="1159280" y="3026984"/>
                    <a:pt x="1142789" y="3026984"/>
                  </a:cubicBezTo>
                  <a:lnTo>
                    <a:pt x="1126297" y="3043475"/>
                  </a:lnTo>
                  <a:cubicBezTo>
                    <a:pt x="1126297" y="3043475"/>
                    <a:pt x="1126297" y="3043475"/>
                    <a:pt x="1109932" y="3026984"/>
                  </a:cubicBezTo>
                  <a:cubicBezTo>
                    <a:pt x="1109932" y="3021529"/>
                    <a:pt x="1108156" y="3019626"/>
                    <a:pt x="1104984" y="3019626"/>
                  </a:cubicBezTo>
                  <a:cubicBezTo>
                    <a:pt x="1098895" y="3019626"/>
                    <a:pt x="1087985" y="3026984"/>
                    <a:pt x="1076949" y="3026984"/>
                  </a:cubicBezTo>
                  <a:cubicBezTo>
                    <a:pt x="1060584" y="3026984"/>
                    <a:pt x="1060584" y="3026984"/>
                    <a:pt x="1060584" y="3026984"/>
                  </a:cubicBezTo>
                  <a:cubicBezTo>
                    <a:pt x="1044092" y="3026984"/>
                    <a:pt x="1027600" y="3010492"/>
                    <a:pt x="1027600" y="2994127"/>
                  </a:cubicBezTo>
                  <a:cubicBezTo>
                    <a:pt x="1027600" y="2994127"/>
                    <a:pt x="1027600" y="2994127"/>
                    <a:pt x="1027600" y="2977636"/>
                  </a:cubicBezTo>
                  <a:lnTo>
                    <a:pt x="1044092" y="2977636"/>
                  </a:lnTo>
                  <a:cubicBezTo>
                    <a:pt x="1044092" y="2961144"/>
                    <a:pt x="1027600" y="2961144"/>
                    <a:pt x="1027600" y="2944779"/>
                  </a:cubicBezTo>
                  <a:cubicBezTo>
                    <a:pt x="1027600" y="2944779"/>
                    <a:pt x="1027600" y="2944779"/>
                    <a:pt x="1027600" y="2942749"/>
                  </a:cubicBezTo>
                  <a:lnTo>
                    <a:pt x="1027600" y="2928288"/>
                  </a:lnTo>
                  <a:cubicBezTo>
                    <a:pt x="1027600" y="2928288"/>
                    <a:pt x="1027600" y="2928288"/>
                    <a:pt x="1025571" y="2928288"/>
                  </a:cubicBezTo>
                  <a:lnTo>
                    <a:pt x="1011109" y="2928288"/>
                  </a:lnTo>
                  <a:cubicBezTo>
                    <a:pt x="1011109" y="2911796"/>
                    <a:pt x="1011109" y="2911796"/>
                    <a:pt x="1027600" y="2911796"/>
                  </a:cubicBezTo>
                  <a:cubicBezTo>
                    <a:pt x="1027600" y="2911796"/>
                    <a:pt x="1027600" y="2911796"/>
                    <a:pt x="1011109" y="2895304"/>
                  </a:cubicBezTo>
                  <a:cubicBezTo>
                    <a:pt x="1011109" y="2895304"/>
                    <a:pt x="1015295" y="2895304"/>
                    <a:pt x="1019354" y="2893274"/>
                  </a:cubicBezTo>
                  <a:cubicBezTo>
                    <a:pt x="1023414" y="2891244"/>
                    <a:pt x="1027600" y="2887185"/>
                    <a:pt x="1027600" y="2878939"/>
                  </a:cubicBezTo>
                  <a:cubicBezTo>
                    <a:pt x="1027600" y="2862448"/>
                    <a:pt x="1011109" y="2862448"/>
                    <a:pt x="1011109" y="2845956"/>
                  </a:cubicBezTo>
                  <a:lnTo>
                    <a:pt x="1011109" y="2796607"/>
                  </a:lnTo>
                  <a:cubicBezTo>
                    <a:pt x="1011109" y="2796607"/>
                    <a:pt x="978252" y="2796607"/>
                    <a:pt x="978252" y="2780243"/>
                  </a:cubicBezTo>
                  <a:cubicBezTo>
                    <a:pt x="961761" y="2763751"/>
                    <a:pt x="961761" y="2747259"/>
                    <a:pt x="945269" y="2730895"/>
                  </a:cubicBezTo>
                  <a:cubicBezTo>
                    <a:pt x="945269" y="2730895"/>
                    <a:pt x="945269" y="2730895"/>
                    <a:pt x="928904" y="2730895"/>
                  </a:cubicBezTo>
                  <a:cubicBezTo>
                    <a:pt x="928904" y="2747259"/>
                    <a:pt x="928904" y="2747259"/>
                    <a:pt x="928904" y="2747259"/>
                  </a:cubicBezTo>
                  <a:cubicBezTo>
                    <a:pt x="928904" y="2747259"/>
                    <a:pt x="928904" y="2747259"/>
                    <a:pt x="912413" y="2763751"/>
                  </a:cubicBezTo>
                  <a:cubicBezTo>
                    <a:pt x="912413" y="2747259"/>
                    <a:pt x="912413" y="2747259"/>
                    <a:pt x="912413" y="2747259"/>
                  </a:cubicBezTo>
                  <a:cubicBezTo>
                    <a:pt x="901376" y="2747259"/>
                    <a:pt x="897697" y="2754618"/>
                    <a:pt x="891735" y="2754618"/>
                  </a:cubicBezTo>
                  <a:cubicBezTo>
                    <a:pt x="888690" y="2754618"/>
                    <a:pt x="885011" y="2752715"/>
                    <a:pt x="879556" y="2747259"/>
                  </a:cubicBezTo>
                  <a:lnTo>
                    <a:pt x="879556" y="2730895"/>
                  </a:lnTo>
                  <a:lnTo>
                    <a:pt x="863064" y="2730895"/>
                  </a:lnTo>
                  <a:cubicBezTo>
                    <a:pt x="863064" y="2714403"/>
                    <a:pt x="863064" y="2714403"/>
                    <a:pt x="863064" y="2714403"/>
                  </a:cubicBezTo>
                  <a:cubicBezTo>
                    <a:pt x="863064" y="2714403"/>
                    <a:pt x="846573" y="2714403"/>
                    <a:pt x="830081" y="2697911"/>
                  </a:cubicBezTo>
                  <a:cubicBezTo>
                    <a:pt x="830081" y="2697911"/>
                    <a:pt x="830081" y="2681547"/>
                    <a:pt x="813716" y="2665055"/>
                  </a:cubicBezTo>
                  <a:lnTo>
                    <a:pt x="813716" y="2648563"/>
                  </a:lnTo>
                  <a:cubicBezTo>
                    <a:pt x="797225" y="2648563"/>
                    <a:pt x="797225" y="2665055"/>
                    <a:pt x="797225" y="2665055"/>
                  </a:cubicBezTo>
                  <a:cubicBezTo>
                    <a:pt x="780733" y="2665055"/>
                    <a:pt x="747876" y="2665055"/>
                    <a:pt x="747876" y="2665055"/>
                  </a:cubicBezTo>
                  <a:cubicBezTo>
                    <a:pt x="731384" y="2648563"/>
                    <a:pt x="731384" y="2648563"/>
                    <a:pt x="731384" y="2648563"/>
                  </a:cubicBezTo>
                  <a:cubicBezTo>
                    <a:pt x="714893" y="2632199"/>
                    <a:pt x="747876" y="2615707"/>
                    <a:pt x="747876" y="2599215"/>
                  </a:cubicBezTo>
                  <a:cubicBezTo>
                    <a:pt x="747876" y="2599215"/>
                    <a:pt x="731384" y="2599215"/>
                    <a:pt x="714893" y="2599215"/>
                  </a:cubicBezTo>
                  <a:cubicBezTo>
                    <a:pt x="698528" y="2582850"/>
                    <a:pt x="698528" y="2549867"/>
                    <a:pt x="682036" y="2549867"/>
                  </a:cubicBezTo>
                  <a:cubicBezTo>
                    <a:pt x="665545" y="2533502"/>
                    <a:pt x="665545" y="2533502"/>
                    <a:pt x="649180" y="2533502"/>
                  </a:cubicBezTo>
                  <a:lnTo>
                    <a:pt x="649180" y="2484027"/>
                  </a:lnTo>
                  <a:cubicBezTo>
                    <a:pt x="649180" y="2484027"/>
                    <a:pt x="649180" y="2484027"/>
                    <a:pt x="649180" y="2467662"/>
                  </a:cubicBezTo>
                  <a:cubicBezTo>
                    <a:pt x="649180" y="2467662"/>
                    <a:pt x="649180" y="2467662"/>
                    <a:pt x="649180" y="2451171"/>
                  </a:cubicBezTo>
                  <a:cubicBezTo>
                    <a:pt x="638143" y="2451171"/>
                    <a:pt x="634464" y="2458528"/>
                    <a:pt x="628375" y="2458528"/>
                  </a:cubicBezTo>
                  <a:cubicBezTo>
                    <a:pt x="625331" y="2458528"/>
                    <a:pt x="621651" y="2456625"/>
                    <a:pt x="616197" y="2451171"/>
                  </a:cubicBezTo>
                  <a:lnTo>
                    <a:pt x="599705" y="2451171"/>
                  </a:lnTo>
                  <a:cubicBezTo>
                    <a:pt x="583340" y="2451171"/>
                    <a:pt x="583340" y="2451171"/>
                    <a:pt x="583340" y="2434806"/>
                  </a:cubicBezTo>
                  <a:cubicBezTo>
                    <a:pt x="566849" y="2434806"/>
                    <a:pt x="566849" y="2434806"/>
                    <a:pt x="550357" y="2434806"/>
                  </a:cubicBezTo>
                  <a:cubicBezTo>
                    <a:pt x="550357" y="2434806"/>
                    <a:pt x="550357" y="2434806"/>
                    <a:pt x="550357" y="2418314"/>
                  </a:cubicBezTo>
                  <a:lnTo>
                    <a:pt x="501009" y="2418314"/>
                  </a:lnTo>
                  <a:cubicBezTo>
                    <a:pt x="501009" y="2418314"/>
                    <a:pt x="501009" y="2401822"/>
                    <a:pt x="501009" y="2385331"/>
                  </a:cubicBezTo>
                  <a:cubicBezTo>
                    <a:pt x="484517" y="2385331"/>
                    <a:pt x="484517" y="2385331"/>
                    <a:pt x="484517" y="2368966"/>
                  </a:cubicBezTo>
                  <a:cubicBezTo>
                    <a:pt x="484517" y="2352474"/>
                    <a:pt x="468152" y="2352474"/>
                    <a:pt x="468152" y="2352474"/>
                  </a:cubicBezTo>
                  <a:cubicBezTo>
                    <a:pt x="468152" y="2335983"/>
                    <a:pt x="468152" y="2335983"/>
                    <a:pt x="451660" y="2335983"/>
                  </a:cubicBezTo>
                  <a:cubicBezTo>
                    <a:pt x="451660" y="2327737"/>
                    <a:pt x="447474" y="2323677"/>
                    <a:pt x="443414" y="2323677"/>
                  </a:cubicBezTo>
                  <a:cubicBezTo>
                    <a:pt x="439355" y="2323677"/>
                    <a:pt x="435169" y="2327737"/>
                    <a:pt x="435169" y="2335983"/>
                  </a:cubicBezTo>
                  <a:cubicBezTo>
                    <a:pt x="435169" y="2335983"/>
                    <a:pt x="435169" y="2335983"/>
                    <a:pt x="418677" y="2352474"/>
                  </a:cubicBezTo>
                  <a:cubicBezTo>
                    <a:pt x="418677" y="2352474"/>
                    <a:pt x="402312" y="2335983"/>
                    <a:pt x="385820" y="2335983"/>
                  </a:cubicBezTo>
                  <a:lnTo>
                    <a:pt x="385820" y="2352474"/>
                  </a:lnTo>
                  <a:cubicBezTo>
                    <a:pt x="369329" y="2352474"/>
                    <a:pt x="352964" y="2335983"/>
                    <a:pt x="352964" y="2319617"/>
                  </a:cubicBezTo>
                  <a:cubicBezTo>
                    <a:pt x="352964" y="2319617"/>
                    <a:pt x="352964" y="2319617"/>
                    <a:pt x="352964" y="2317588"/>
                  </a:cubicBezTo>
                  <a:lnTo>
                    <a:pt x="352964" y="2303126"/>
                  </a:lnTo>
                  <a:cubicBezTo>
                    <a:pt x="336472" y="2303126"/>
                    <a:pt x="336472" y="2319617"/>
                    <a:pt x="319981" y="2319617"/>
                  </a:cubicBezTo>
                  <a:cubicBezTo>
                    <a:pt x="319981" y="2335983"/>
                    <a:pt x="319981" y="2335983"/>
                    <a:pt x="319981" y="2335983"/>
                  </a:cubicBezTo>
                  <a:cubicBezTo>
                    <a:pt x="303489" y="2335983"/>
                    <a:pt x="303489" y="2352474"/>
                    <a:pt x="303489" y="2352474"/>
                  </a:cubicBezTo>
                  <a:cubicBezTo>
                    <a:pt x="303489" y="2352474"/>
                    <a:pt x="299429" y="2352474"/>
                    <a:pt x="293213" y="2354504"/>
                  </a:cubicBezTo>
                  <a:cubicBezTo>
                    <a:pt x="287124" y="2356661"/>
                    <a:pt x="278879" y="2360720"/>
                    <a:pt x="270633" y="2368966"/>
                  </a:cubicBezTo>
                  <a:cubicBezTo>
                    <a:pt x="270633" y="2377212"/>
                    <a:pt x="266573" y="2385331"/>
                    <a:pt x="262387" y="2391547"/>
                  </a:cubicBezTo>
                  <a:cubicBezTo>
                    <a:pt x="258200" y="2397763"/>
                    <a:pt x="254141" y="2401822"/>
                    <a:pt x="254141" y="2401822"/>
                  </a:cubicBezTo>
                  <a:lnTo>
                    <a:pt x="237649" y="2401822"/>
                  </a:lnTo>
                  <a:cubicBezTo>
                    <a:pt x="237649" y="2401822"/>
                    <a:pt x="237649" y="2401822"/>
                    <a:pt x="237649" y="2385331"/>
                  </a:cubicBezTo>
                  <a:cubicBezTo>
                    <a:pt x="237649" y="2377212"/>
                    <a:pt x="237649" y="2373025"/>
                    <a:pt x="239679" y="2368966"/>
                  </a:cubicBezTo>
                  <a:cubicBezTo>
                    <a:pt x="241708" y="2364779"/>
                    <a:pt x="245895" y="2360720"/>
                    <a:pt x="254141" y="2352474"/>
                  </a:cubicBezTo>
                  <a:cubicBezTo>
                    <a:pt x="254141" y="2335983"/>
                    <a:pt x="254141" y="2335983"/>
                    <a:pt x="254141" y="2319617"/>
                  </a:cubicBezTo>
                  <a:cubicBezTo>
                    <a:pt x="254141" y="2319617"/>
                    <a:pt x="237649" y="2303126"/>
                    <a:pt x="237649" y="2286634"/>
                  </a:cubicBezTo>
                  <a:cubicBezTo>
                    <a:pt x="237649" y="2270269"/>
                    <a:pt x="254141" y="2237286"/>
                    <a:pt x="237649" y="2237286"/>
                  </a:cubicBezTo>
                  <a:lnTo>
                    <a:pt x="237649" y="2204430"/>
                  </a:lnTo>
                  <a:cubicBezTo>
                    <a:pt x="237649" y="2204430"/>
                    <a:pt x="237649" y="2204430"/>
                    <a:pt x="239679" y="2202400"/>
                  </a:cubicBezTo>
                  <a:cubicBezTo>
                    <a:pt x="241708" y="2200370"/>
                    <a:pt x="245895" y="2196184"/>
                    <a:pt x="254141" y="2187938"/>
                  </a:cubicBezTo>
                  <a:lnTo>
                    <a:pt x="270633" y="2187938"/>
                  </a:lnTo>
                  <a:cubicBezTo>
                    <a:pt x="270633" y="2187938"/>
                    <a:pt x="270633" y="2187938"/>
                    <a:pt x="287124" y="2187938"/>
                  </a:cubicBezTo>
                  <a:cubicBezTo>
                    <a:pt x="287124" y="2187938"/>
                    <a:pt x="287124" y="2171573"/>
                    <a:pt x="287124" y="2155082"/>
                  </a:cubicBezTo>
                  <a:cubicBezTo>
                    <a:pt x="270633" y="2155082"/>
                    <a:pt x="287124" y="2138590"/>
                    <a:pt x="270633" y="2122225"/>
                  </a:cubicBezTo>
                  <a:lnTo>
                    <a:pt x="270633" y="2105734"/>
                  </a:lnTo>
                  <a:cubicBezTo>
                    <a:pt x="270633" y="2089242"/>
                    <a:pt x="254141" y="2072877"/>
                    <a:pt x="237649" y="2072877"/>
                  </a:cubicBezTo>
                  <a:cubicBezTo>
                    <a:pt x="237649" y="2072877"/>
                    <a:pt x="221285" y="2072877"/>
                    <a:pt x="204793" y="2072877"/>
                  </a:cubicBezTo>
                  <a:lnTo>
                    <a:pt x="188301" y="2056385"/>
                  </a:lnTo>
                  <a:cubicBezTo>
                    <a:pt x="171936" y="2056385"/>
                    <a:pt x="155444" y="2072877"/>
                    <a:pt x="138953" y="2089242"/>
                  </a:cubicBezTo>
                  <a:cubicBezTo>
                    <a:pt x="122461" y="2089242"/>
                    <a:pt x="106096" y="2089242"/>
                    <a:pt x="106096" y="2089242"/>
                  </a:cubicBezTo>
                  <a:cubicBezTo>
                    <a:pt x="101276" y="2098883"/>
                    <a:pt x="99246" y="2105734"/>
                    <a:pt x="99246" y="2110934"/>
                  </a:cubicBezTo>
                  <a:cubicBezTo>
                    <a:pt x="99246" y="2123620"/>
                    <a:pt x="110917" y="2127046"/>
                    <a:pt x="122461" y="2138590"/>
                  </a:cubicBezTo>
                  <a:cubicBezTo>
                    <a:pt x="106096" y="2138590"/>
                    <a:pt x="106096" y="2155082"/>
                    <a:pt x="106096" y="2155082"/>
                  </a:cubicBezTo>
                  <a:cubicBezTo>
                    <a:pt x="106096" y="2171573"/>
                    <a:pt x="73113" y="2171573"/>
                    <a:pt x="56748" y="2155082"/>
                  </a:cubicBezTo>
                  <a:lnTo>
                    <a:pt x="40257" y="2138590"/>
                  </a:lnTo>
                  <a:cubicBezTo>
                    <a:pt x="40257" y="2138590"/>
                    <a:pt x="36197" y="2142776"/>
                    <a:pt x="29981" y="2146836"/>
                  </a:cubicBezTo>
                  <a:cubicBezTo>
                    <a:pt x="23765" y="2150895"/>
                    <a:pt x="15519" y="2155082"/>
                    <a:pt x="7273" y="2155082"/>
                  </a:cubicBezTo>
                  <a:cubicBezTo>
                    <a:pt x="-9091" y="2138590"/>
                    <a:pt x="7273" y="2138590"/>
                    <a:pt x="7273" y="2122225"/>
                  </a:cubicBezTo>
                  <a:cubicBezTo>
                    <a:pt x="7273" y="2105734"/>
                    <a:pt x="-9091" y="2105734"/>
                    <a:pt x="7273" y="2089242"/>
                  </a:cubicBezTo>
                  <a:cubicBezTo>
                    <a:pt x="7273" y="2072877"/>
                    <a:pt x="7273" y="2056385"/>
                    <a:pt x="23765" y="2056385"/>
                  </a:cubicBezTo>
                  <a:cubicBezTo>
                    <a:pt x="23765" y="2056385"/>
                    <a:pt x="40257" y="2056385"/>
                    <a:pt x="40257" y="2039893"/>
                  </a:cubicBezTo>
                  <a:cubicBezTo>
                    <a:pt x="40257" y="2039893"/>
                    <a:pt x="40257" y="2039893"/>
                    <a:pt x="40257" y="2023529"/>
                  </a:cubicBezTo>
                  <a:cubicBezTo>
                    <a:pt x="40257" y="2023529"/>
                    <a:pt x="40257" y="2023529"/>
                    <a:pt x="42286" y="2023529"/>
                  </a:cubicBezTo>
                  <a:lnTo>
                    <a:pt x="56748" y="2023529"/>
                  </a:lnTo>
                  <a:cubicBezTo>
                    <a:pt x="56748" y="2023529"/>
                    <a:pt x="56748" y="2023529"/>
                    <a:pt x="40257" y="2007037"/>
                  </a:cubicBezTo>
                  <a:cubicBezTo>
                    <a:pt x="40257" y="2007037"/>
                    <a:pt x="40257" y="2007037"/>
                    <a:pt x="40257" y="1990545"/>
                  </a:cubicBezTo>
                  <a:cubicBezTo>
                    <a:pt x="56748" y="1974180"/>
                    <a:pt x="73113" y="1974180"/>
                    <a:pt x="73113" y="1941197"/>
                  </a:cubicBezTo>
                  <a:cubicBezTo>
                    <a:pt x="89605" y="1891849"/>
                    <a:pt x="56748" y="1891849"/>
                    <a:pt x="56748" y="1875357"/>
                  </a:cubicBezTo>
                  <a:cubicBezTo>
                    <a:pt x="56748" y="1858993"/>
                    <a:pt x="56748" y="1858993"/>
                    <a:pt x="73113" y="1858993"/>
                  </a:cubicBezTo>
                  <a:cubicBezTo>
                    <a:pt x="73113" y="1858993"/>
                    <a:pt x="73113" y="1858993"/>
                    <a:pt x="73113" y="1842501"/>
                  </a:cubicBezTo>
                  <a:cubicBezTo>
                    <a:pt x="73113" y="1850747"/>
                    <a:pt x="77300" y="1854806"/>
                    <a:pt x="81359" y="1854806"/>
                  </a:cubicBezTo>
                  <a:cubicBezTo>
                    <a:pt x="85418" y="1854806"/>
                    <a:pt x="89605" y="1850747"/>
                    <a:pt x="89605" y="1842501"/>
                  </a:cubicBezTo>
                  <a:cubicBezTo>
                    <a:pt x="89605" y="1842501"/>
                    <a:pt x="89605" y="1842501"/>
                    <a:pt x="89605" y="1844530"/>
                  </a:cubicBezTo>
                  <a:lnTo>
                    <a:pt x="89605" y="1858993"/>
                  </a:lnTo>
                  <a:cubicBezTo>
                    <a:pt x="89605" y="1858993"/>
                    <a:pt x="89605" y="1858993"/>
                    <a:pt x="106096" y="1858993"/>
                  </a:cubicBezTo>
                  <a:cubicBezTo>
                    <a:pt x="106096" y="1837046"/>
                    <a:pt x="91381" y="1815099"/>
                    <a:pt x="91381" y="1797973"/>
                  </a:cubicBezTo>
                  <a:cubicBezTo>
                    <a:pt x="91381" y="1789474"/>
                    <a:pt x="95060" y="1782116"/>
                    <a:pt x="106096" y="1776661"/>
                  </a:cubicBezTo>
                  <a:cubicBezTo>
                    <a:pt x="106096" y="1776661"/>
                    <a:pt x="106096" y="1776661"/>
                    <a:pt x="106096" y="1774631"/>
                  </a:cubicBezTo>
                  <a:lnTo>
                    <a:pt x="106096" y="1760296"/>
                  </a:lnTo>
                  <a:cubicBezTo>
                    <a:pt x="106096" y="1760296"/>
                    <a:pt x="106096" y="1760296"/>
                    <a:pt x="122461" y="1760296"/>
                  </a:cubicBezTo>
                  <a:lnTo>
                    <a:pt x="122461" y="1743804"/>
                  </a:lnTo>
                  <a:cubicBezTo>
                    <a:pt x="138953" y="1743804"/>
                    <a:pt x="155444" y="1743804"/>
                    <a:pt x="155444" y="1743804"/>
                  </a:cubicBezTo>
                  <a:cubicBezTo>
                    <a:pt x="171936" y="1743804"/>
                    <a:pt x="171936" y="1743804"/>
                    <a:pt x="171936" y="1727313"/>
                  </a:cubicBezTo>
                  <a:cubicBezTo>
                    <a:pt x="171936" y="1727313"/>
                    <a:pt x="171936" y="1727313"/>
                    <a:pt x="188301" y="1727313"/>
                  </a:cubicBezTo>
                  <a:lnTo>
                    <a:pt x="204793" y="1727313"/>
                  </a:lnTo>
                  <a:cubicBezTo>
                    <a:pt x="204793" y="1727313"/>
                    <a:pt x="221285" y="1727313"/>
                    <a:pt x="221285" y="1710948"/>
                  </a:cubicBezTo>
                  <a:cubicBezTo>
                    <a:pt x="221285" y="1710948"/>
                    <a:pt x="221285" y="1710948"/>
                    <a:pt x="221285" y="1708918"/>
                  </a:cubicBezTo>
                  <a:lnTo>
                    <a:pt x="221285" y="1694456"/>
                  </a:lnTo>
                  <a:lnTo>
                    <a:pt x="204793" y="1694456"/>
                  </a:lnTo>
                  <a:cubicBezTo>
                    <a:pt x="204793" y="1694456"/>
                    <a:pt x="204793" y="1694456"/>
                    <a:pt x="204793" y="1677965"/>
                  </a:cubicBezTo>
                  <a:cubicBezTo>
                    <a:pt x="204793" y="1677965"/>
                    <a:pt x="204793" y="1677965"/>
                    <a:pt x="204793" y="1661600"/>
                  </a:cubicBezTo>
                  <a:cubicBezTo>
                    <a:pt x="221285" y="1661600"/>
                    <a:pt x="221285" y="1661600"/>
                    <a:pt x="221285" y="1661600"/>
                  </a:cubicBezTo>
                  <a:cubicBezTo>
                    <a:pt x="229531" y="1653354"/>
                    <a:pt x="237649" y="1645108"/>
                    <a:pt x="243865" y="1636862"/>
                  </a:cubicBezTo>
                  <a:cubicBezTo>
                    <a:pt x="250081" y="1628617"/>
                    <a:pt x="254141" y="1620371"/>
                    <a:pt x="254141" y="1612252"/>
                  </a:cubicBezTo>
                  <a:lnTo>
                    <a:pt x="237649" y="1612252"/>
                  </a:lnTo>
                  <a:cubicBezTo>
                    <a:pt x="237649" y="1612252"/>
                    <a:pt x="237649" y="1612252"/>
                    <a:pt x="237649" y="1595760"/>
                  </a:cubicBezTo>
                  <a:cubicBezTo>
                    <a:pt x="254141" y="1579268"/>
                    <a:pt x="204793" y="1546412"/>
                    <a:pt x="188301" y="1546412"/>
                  </a:cubicBezTo>
                  <a:cubicBezTo>
                    <a:pt x="155444" y="1529920"/>
                    <a:pt x="155444" y="1579268"/>
                    <a:pt x="138953" y="1579268"/>
                  </a:cubicBezTo>
                  <a:cubicBezTo>
                    <a:pt x="135655" y="1575970"/>
                    <a:pt x="134386" y="1572037"/>
                    <a:pt x="134386" y="1567724"/>
                  </a:cubicBezTo>
                  <a:cubicBezTo>
                    <a:pt x="134386" y="1550344"/>
                    <a:pt x="155444" y="1526622"/>
                    <a:pt x="155444" y="1513555"/>
                  </a:cubicBezTo>
                  <a:cubicBezTo>
                    <a:pt x="122461" y="1513555"/>
                    <a:pt x="138953" y="1513555"/>
                    <a:pt x="122461" y="1529920"/>
                  </a:cubicBezTo>
                  <a:lnTo>
                    <a:pt x="108126" y="1529920"/>
                  </a:lnTo>
                  <a:cubicBezTo>
                    <a:pt x="106096" y="1529920"/>
                    <a:pt x="106096" y="1529920"/>
                    <a:pt x="106096" y="1529920"/>
                  </a:cubicBezTo>
                  <a:lnTo>
                    <a:pt x="106096" y="1497063"/>
                  </a:lnTo>
                  <a:cubicBezTo>
                    <a:pt x="122461" y="1497063"/>
                    <a:pt x="122461" y="1497063"/>
                    <a:pt x="122461" y="1497063"/>
                  </a:cubicBezTo>
                  <a:cubicBezTo>
                    <a:pt x="138953" y="1497063"/>
                    <a:pt x="138953" y="1497063"/>
                    <a:pt x="138953" y="1497063"/>
                  </a:cubicBezTo>
                  <a:cubicBezTo>
                    <a:pt x="138953" y="1513555"/>
                    <a:pt x="155444" y="1497063"/>
                    <a:pt x="171936" y="1513555"/>
                  </a:cubicBezTo>
                  <a:cubicBezTo>
                    <a:pt x="188301" y="1497063"/>
                    <a:pt x="188301" y="1513555"/>
                    <a:pt x="188301" y="1513555"/>
                  </a:cubicBezTo>
                  <a:cubicBezTo>
                    <a:pt x="196547" y="1513555"/>
                    <a:pt x="208852" y="1509496"/>
                    <a:pt x="219128" y="1505309"/>
                  </a:cubicBezTo>
                  <a:cubicBezTo>
                    <a:pt x="229404" y="1501123"/>
                    <a:pt x="237649" y="1497063"/>
                    <a:pt x="237649" y="1497063"/>
                  </a:cubicBezTo>
                  <a:lnTo>
                    <a:pt x="237649" y="1464207"/>
                  </a:lnTo>
                  <a:cubicBezTo>
                    <a:pt x="237649" y="1464207"/>
                    <a:pt x="237649" y="1464207"/>
                    <a:pt x="221285" y="1464207"/>
                  </a:cubicBezTo>
                  <a:cubicBezTo>
                    <a:pt x="229531" y="1455961"/>
                    <a:pt x="233590" y="1451902"/>
                    <a:pt x="235619" y="1449745"/>
                  </a:cubicBezTo>
                  <a:cubicBezTo>
                    <a:pt x="237649" y="1447715"/>
                    <a:pt x="237649" y="1447715"/>
                    <a:pt x="237649" y="1447715"/>
                  </a:cubicBezTo>
                  <a:cubicBezTo>
                    <a:pt x="221285" y="1431224"/>
                    <a:pt x="221285" y="1431224"/>
                    <a:pt x="204793" y="1414732"/>
                  </a:cubicBezTo>
                  <a:cubicBezTo>
                    <a:pt x="204793" y="1398367"/>
                    <a:pt x="221285" y="1365384"/>
                    <a:pt x="221285" y="1349019"/>
                  </a:cubicBezTo>
                  <a:lnTo>
                    <a:pt x="270633" y="1349019"/>
                  </a:lnTo>
                  <a:cubicBezTo>
                    <a:pt x="270633" y="1365384"/>
                    <a:pt x="287124" y="1349019"/>
                    <a:pt x="303489" y="1349019"/>
                  </a:cubicBezTo>
                  <a:lnTo>
                    <a:pt x="319981" y="1365384"/>
                  </a:lnTo>
                  <a:cubicBezTo>
                    <a:pt x="319981" y="1365384"/>
                    <a:pt x="324167" y="1361324"/>
                    <a:pt x="330256" y="1357265"/>
                  </a:cubicBezTo>
                  <a:cubicBezTo>
                    <a:pt x="336472" y="1353078"/>
                    <a:pt x="344718" y="1349019"/>
                    <a:pt x="352964" y="1349019"/>
                  </a:cubicBezTo>
                  <a:cubicBezTo>
                    <a:pt x="352964" y="1365384"/>
                    <a:pt x="352964" y="1365384"/>
                    <a:pt x="352964" y="1381876"/>
                  </a:cubicBezTo>
                  <a:cubicBezTo>
                    <a:pt x="352964" y="1398367"/>
                    <a:pt x="385820" y="1381876"/>
                    <a:pt x="402312" y="1381876"/>
                  </a:cubicBezTo>
                  <a:cubicBezTo>
                    <a:pt x="418677" y="1381876"/>
                    <a:pt x="418677" y="1381876"/>
                    <a:pt x="435169" y="1381876"/>
                  </a:cubicBezTo>
                  <a:cubicBezTo>
                    <a:pt x="435169" y="1381876"/>
                    <a:pt x="435169" y="1381876"/>
                    <a:pt x="451660" y="1381876"/>
                  </a:cubicBezTo>
                  <a:cubicBezTo>
                    <a:pt x="451660" y="1381876"/>
                    <a:pt x="451660" y="1365384"/>
                    <a:pt x="451660" y="1349019"/>
                  </a:cubicBezTo>
                  <a:cubicBezTo>
                    <a:pt x="451660" y="1349019"/>
                    <a:pt x="451660" y="1349019"/>
                    <a:pt x="451660" y="1332527"/>
                  </a:cubicBezTo>
                  <a:cubicBezTo>
                    <a:pt x="468152" y="1332527"/>
                    <a:pt x="468152" y="1332527"/>
                    <a:pt x="468152" y="1332527"/>
                  </a:cubicBezTo>
                  <a:cubicBezTo>
                    <a:pt x="468152" y="1332527"/>
                    <a:pt x="468152" y="1332527"/>
                    <a:pt x="468152" y="1316036"/>
                  </a:cubicBezTo>
                  <a:cubicBezTo>
                    <a:pt x="468152" y="1299671"/>
                    <a:pt x="468152" y="1299671"/>
                    <a:pt x="451660" y="1299671"/>
                  </a:cubicBezTo>
                  <a:cubicBezTo>
                    <a:pt x="451660" y="1283179"/>
                    <a:pt x="451660" y="1283179"/>
                    <a:pt x="451660" y="1283179"/>
                  </a:cubicBezTo>
                  <a:cubicBezTo>
                    <a:pt x="435169" y="1266688"/>
                    <a:pt x="435169" y="1283179"/>
                    <a:pt x="418677" y="1283179"/>
                  </a:cubicBezTo>
                  <a:lnTo>
                    <a:pt x="402312" y="1266688"/>
                  </a:lnTo>
                  <a:cubicBezTo>
                    <a:pt x="394066" y="1258568"/>
                    <a:pt x="389880" y="1258568"/>
                    <a:pt x="385820" y="1258568"/>
                  </a:cubicBezTo>
                  <a:cubicBezTo>
                    <a:pt x="381761" y="1258568"/>
                    <a:pt x="377575" y="1258568"/>
                    <a:pt x="369329" y="1250323"/>
                  </a:cubicBezTo>
                  <a:cubicBezTo>
                    <a:pt x="369329" y="1250323"/>
                    <a:pt x="369329" y="1233831"/>
                    <a:pt x="385820" y="1233831"/>
                  </a:cubicBezTo>
                  <a:cubicBezTo>
                    <a:pt x="385820" y="1217339"/>
                    <a:pt x="385820" y="1200975"/>
                    <a:pt x="385820" y="1200975"/>
                  </a:cubicBezTo>
                  <a:cubicBezTo>
                    <a:pt x="385820" y="1184483"/>
                    <a:pt x="402312" y="1167991"/>
                    <a:pt x="402312" y="1167991"/>
                  </a:cubicBezTo>
                  <a:lnTo>
                    <a:pt x="402312" y="1151627"/>
                  </a:lnTo>
                  <a:cubicBezTo>
                    <a:pt x="418677" y="1151627"/>
                    <a:pt x="418677" y="1151627"/>
                    <a:pt x="418677" y="1151627"/>
                  </a:cubicBezTo>
                  <a:cubicBezTo>
                    <a:pt x="418677" y="1151627"/>
                    <a:pt x="418677" y="1151627"/>
                    <a:pt x="418677" y="1135135"/>
                  </a:cubicBezTo>
                  <a:cubicBezTo>
                    <a:pt x="418677" y="1118643"/>
                    <a:pt x="418677" y="1118643"/>
                    <a:pt x="402312" y="1118643"/>
                  </a:cubicBezTo>
                  <a:cubicBezTo>
                    <a:pt x="385820" y="1118643"/>
                    <a:pt x="385820" y="1118643"/>
                    <a:pt x="369329" y="1118643"/>
                  </a:cubicBezTo>
                  <a:cubicBezTo>
                    <a:pt x="369329" y="1118643"/>
                    <a:pt x="369329" y="1102278"/>
                    <a:pt x="369329" y="1085787"/>
                  </a:cubicBezTo>
                  <a:cubicBezTo>
                    <a:pt x="352964" y="1085787"/>
                    <a:pt x="352964" y="1085787"/>
                    <a:pt x="352964" y="1085787"/>
                  </a:cubicBezTo>
                  <a:cubicBezTo>
                    <a:pt x="352964" y="1085787"/>
                    <a:pt x="352964" y="1085787"/>
                    <a:pt x="352964" y="1083757"/>
                  </a:cubicBezTo>
                  <a:lnTo>
                    <a:pt x="352964" y="1069295"/>
                  </a:lnTo>
                  <a:cubicBezTo>
                    <a:pt x="352964" y="1052930"/>
                    <a:pt x="385820" y="1069295"/>
                    <a:pt x="402312" y="1052930"/>
                  </a:cubicBezTo>
                  <a:cubicBezTo>
                    <a:pt x="410431" y="1052930"/>
                    <a:pt x="414618" y="1056990"/>
                    <a:pt x="418677" y="1063206"/>
                  </a:cubicBezTo>
                  <a:cubicBezTo>
                    <a:pt x="422864" y="1069295"/>
                    <a:pt x="426923" y="1077541"/>
                    <a:pt x="435169" y="1085787"/>
                  </a:cubicBezTo>
                  <a:cubicBezTo>
                    <a:pt x="435169" y="1085787"/>
                    <a:pt x="435169" y="1085787"/>
                    <a:pt x="435169" y="1087816"/>
                  </a:cubicBezTo>
                  <a:lnTo>
                    <a:pt x="435169" y="1102278"/>
                  </a:lnTo>
                  <a:cubicBezTo>
                    <a:pt x="435169" y="1102278"/>
                    <a:pt x="451660" y="1102278"/>
                    <a:pt x="451660" y="1118643"/>
                  </a:cubicBezTo>
                  <a:cubicBezTo>
                    <a:pt x="451660" y="1118643"/>
                    <a:pt x="451660" y="1118643"/>
                    <a:pt x="451660" y="1135135"/>
                  </a:cubicBezTo>
                  <a:cubicBezTo>
                    <a:pt x="451660" y="1135135"/>
                    <a:pt x="451660" y="1135135"/>
                    <a:pt x="468152" y="1135135"/>
                  </a:cubicBezTo>
                  <a:cubicBezTo>
                    <a:pt x="468152" y="1135135"/>
                    <a:pt x="468152" y="1118643"/>
                    <a:pt x="468152" y="1102278"/>
                  </a:cubicBezTo>
                  <a:cubicBezTo>
                    <a:pt x="451660" y="1085787"/>
                    <a:pt x="468152" y="1085787"/>
                    <a:pt x="468152" y="1069295"/>
                  </a:cubicBezTo>
                  <a:cubicBezTo>
                    <a:pt x="468152" y="1069295"/>
                    <a:pt x="468152" y="1069295"/>
                    <a:pt x="468152" y="1052930"/>
                  </a:cubicBezTo>
                  <a:cubicBezTo>
                    <a:pt x="468152" y="1052930"/>
                    <a:pt x="468152" y="1052930"/>
                    <a:pt x="468152" y="1050900"/>
                  </a:cubicBezTo>
                  <a:lnTo>
                    <a:pt x="468152" y="1036438"/>
                  </a:lnTo>
                  <a:cubicBezTo>
                    <a:pt x="476398" y="1028193"/>
                    <a:pt x="484517" y="1024133"/>
                    <a:pt x="490733" y="1017917"/>
                  </a:cubicBezTo>
                  <a:cubicBezTo>
                    <a:pt x="496949" y="1011701"/>
                    <a:pt x="501009" y="1003582"/>
                    <a:pt x="501009" y="987090"/>
                  </a:cubicBezTo>
                  <a:cubicBezTo>
                    <a:pt x="501009" y="970598"/>
                    <a:pt x="484517" y="970598"/>
                    <a:pt x="484517" y="970598"/>
                  </a:cubicBezTo>
                  <a:cubicBezTo>
                    <a:pt x="468152" y="970598"/>
                    <a:pt x="468152" y="970598"/>
                    <a:pt x="451660" y="970598"/>
                  </a:cubicBezTo>
                  <a:cubicBezTo>
                    <a:pt x="451660" y="954234"/>
                    <a:pt x="451660" y="954234"/>
                    <a:pt x="451660" y="954234"/>
                  </a:cubicBezTo>
                  <a:cubicBezTo>
                    <a:pt x="435169" y="937742"/>
                    <a:pt x="418677" y="937742"/>
                    <a:pt x="402312" y="937742"/>
                  </a:cubicBezTo>
                  <a:lnTo>
                    <a:pt x="385820" y="937742"/>
                  </a:lnTo>
                  <a:cubicBezTo>
                    <a:pt x="369329" y="921250"/>
                    <a:pt x="369329" y="921250"/>
                    <a:pt x="369329" y="921250"/>
                  </a:cubicBezTo>
                  <a:cubicBezTo>
                    <a:pt x="352964" y="904759"/>
                    <a:pt x="352964" y="921250"/>
                    <a:pt x="336472" y="921250"/>
                  </a:cubicBezTo>
                  <a:cubicBezTo>
                    <a:pt x="336472" y="921250"/>
                    <a:pt x="336472" y="917064"/>
                    <a:pt x="334443" y="913005"/>
                  </a:cubicBezTo>
                  <a:cubicBezTo>
                    <a:pt x="332286" y="908945"/>
                    <a:pt x="328227" y="904759"/>
                    <a:pt x="319981" y="904759"/>
                  </a:cubicBezTo>
                  <a:cubicBezTo>
                    <a:pt x="303489" y="904759"/>
                    <a:pt x="303489" y="904759"/>
                    <a:pt x="303489" y="904759"/>
                  </a:cubicBezTo>
                  <a:cubicBezTo>
                    <a:pt x="303489" y="904759"/>
                    <a:pt x="287124" y="904759"/>
                    <a:pt x="270633" y="888394"/>
                  </a:cubicBezTo>
                  <a:cubicBezTo>
                    <a:pt x="270633" y="888394"/>
                    <a:pt x="287124" y="871902"/>
                    <a:pt x="270633" y="855411"/>
                  </a:cubicBezTo>
                  <a:cubicBezTo>
                    <a:pt x="270633" y="839046"/>
                    <a:pt x="254141" y="839046"/>
                    <a:pt x="237649" y="839046"/>
                  </a:cubicBezTo>
                  <a:lnTo>
                    <a:pt x="237649" y="822554"/>
                  </a:lnTo>
                  <a:cubicBezTo>
                    <a:pt x="237649" y="806062"/>
                    <a:pt x="254141" y="806062"/>
                    <a:pt x="254141" y="789698"/>
                  </a:cubicBezTo>
                  <a:cubicBezTo>
                    <a:pt x="237649" y="773206"/>
                    <a:pt x="237649" y="773206"/>
                    <a:pt x="221285" y="773206"/>
                  </a:cubicBezTo>
                  <a:cubicBezTo>
                    <a:pt x="204793" y="773206"/>
                    <a:pt x="171936" y="773206"/>
                    <a:pt x="171936" y="756714"/>
                  </a:cubicBezTo>
                  <a:cubicBezTo>
                    <a:pt x="155444" y="756714"/>
                    <a:pt x="155444" y="773206"/>
                    <a:pt x="138953" y="756714"/>
                  </a:cubicBezTo>
                  <a:lnTo>
                    <a:pt x="138953" y="740349"/>
                  </a:lnTo>
                  <a:cubicBezTo>
                    <a:pt x="138953" y="740349"/>
                    <a:pt x="138953" y="723858"/>
                    <a:pt x="122461" y="723858"/>
                  </a:cubicBezTo>
                  <a:lnTo>
                    <a:pt x="89605" y="723858"/>
                  </a:lnTo>
                  <a:cubicBezTo>
                    <a:pt x="89605" y="707366"/>
                    <a:pt x="106096" y="707366"/>
                    <a:pt x="106096" y="691001"/>
                  </a:cubicBezTo>
                  <a:cubicBezTo>
                    <a:pt x="89605" y="658018"/>
                    <a:pt x="73113" y="658018"/>
                    <a:pt x="73113" y="658018"/>
                  </a:cubicBezTo>
                  <a:cubicBezTo>
                    <a:pt x="73113" y="641653"/>
                    <a:pt x="73113" y="641653"/>
                    <a:pt x="73113" y="625161"/>
                  </a:cubicBezTo>
                  <a:cubicBezTo>
                    <a:pt x="73113" y="625161"/>
                    <a:pt x="56748" y="625161"/>
                    <a:pt x="73113" y="592305"/>
                  </a:cubicBezTo>
                  <a:lnTo>
                    <a:pt x="73113" y="575813"/>
                  </a:lnTo>
                  <a:cubicBezTo>
                    <a:pt x="81359" y="567567"/>
                    <a:pt x="85418" y="567567"/>
                    <a:pt x="89605" y="567567"/>
                  </a:cubicBezTo>
                  <a:cubicBezTo>
                    <a:pt x="93791" y="567567"/>
                    <a:pt x="97850" y="567567"/>
                    <a:pt x="106096" y="559321"/>
                  </a:cubicBezTo>
                  <a:cubicBezTo>
                    <a:pt x="122461" y="542957"/>
                    <a:pt x="138953" y="542957"/>
                    <a:pt x="155444" y="526465"/>
                  </a:cubicBezTo>
                  <a:cubicBezTo>
                    <a:pt x="155444" y="526465"/>
                    <a:pt x="155444" y="526465"/>
                    <a:pt x="171936" y="509973"/>
                  </a:cubicBezTo>
                  <a:cubicBezTo>
                    <a:pt x="171936" y="509973"/>
                    <a:pt x="171936" y="509973"/>
                    <a:pt x="171936" y="493608"/>
                  </a:cubicBezTo>
                  <a:cubicBezTo>
                    <a:pt x="171936" y="493608"/>
                    <a:pt x="171936" y="493608"/>
                    <a:pt x="188301" y="493608"/>
                  </a:cubicBezTo>
                  <a:cubicBezTo>
                    <a:pt x="188301" y="477117"/>
                    <a:pt x="204793" y="477117"/>
                    <a:pt x="221285" y="477117"/>
                  </a:cubicBezTo>
                  <a:cubicBezTo>
                    <a:pt x="221285" y="460625"/>
                    <a:pt x="237649" y="460625"/>
                    <a:pt x="237649" y="444260"/>
                  </a:cubicBezTo>
                  <a:cubicBezTo>
                    <a:pt x="237649" y="444260"/>
                    <a:pt x="237649" y="444260"/>
                    <a:pt x="254141" y="460625"/>
                  </a:cubicBezTo>
                  <a:lnTo>
                    <a:pt x="270633" y="477117"/>
                  </a:lnTo>
                  <a:cubicBezTo>
                    <a:pt x="287124" y="477117"/>
                    <a:pt x="287124" y="460625"/>
                    <a:pt x="287124" y="460625"/>
                  </a:cubicBezTo>
                  <a:cubicBezTo>
                    <a:pt x="287124" y="460625"/>
                    <a:pt x="287124" y="460625"/>
                    <a:pt x="303489" y="444260"/>
                  </a:cubicBezTo>
                  <a:cubicBezTo>
                    <a:pt x="336472" y="460625"/>
                    <a:pt x="319981" y="460625"/>
                    <a:pt x="369329" y="460625"/>
                  </a:cubicBezTo>
                  <a:cubicBezTo>
                    <a:pt x="369329" y="460625"/>
                    <a:pt x="369329" y="460625"/>
                    <a:pt x="385820" y="460625"/>
                  </a:cubicBezTo>
                  <a:cubicBezTo>
                    <a:pt x="385820" y="444260"/>
                    <a:pt x="385820" y="444260"/>
                    <a:pt x="385820" y="427769"/>
                  </a:cubicBezTo>
                  <a:cubicBezTo>
                    <a:pt x="385820" y="427769"/>
                    <a:pt x="402312" y="427769"/>
                    <a:pt x="418677" y="427769"/>
                  </a:cubicBezTo>
                  <a:cubicBezTo>
                    <a:pt x="418677" y="411277"/>
                    <a:pt x="435169" y="394912"/>
                    <a:pt x="435169" y="394912"/>
                  </a:cubicBezTo>
                  <a:cubicBezTo>
                    <a:pt x="435169" y="394912"/>
                    <a:pt x="435169" y="394912"/>
                    <a:pt x="435169" y="378421"/>
                  </a:cubicBezTo>
                  <a:cubicBezTo>
                    <a:pt x="435169" y="361929"/>
                    <a:pt x="435169" y="361929"/>
                    <a:pt x="451660" y="345437"/>
                  </a:cubicBezTo>
                  <a:lnTo>
                    <a:pt x="468152" y="345437"/>
                  </a:lnTo>
                  <a:cubicBezTo>
                    <a:pt x="468152" y="345437"/>
                    <a:pt x="468152" y="345437"/>
                    <a:pt x="484517" y="361929"/>
                  </a:cubicBezTo>
                  <a:cubicBezTo>
                    <a:pt x="484517" y="361929"/>
                    <a:pt x="484517" y="361929"/>
                    <a:pt x="484517" y="378421"/>
                  </a:cubicBezTo>
                  <a:cubicBezTo>
                    <a:pt x="484517" y="378421"/>
                    <a:pt x="484517" y="378421"/>
                    <a:pt x="501009" y="378421"/>
                  </a:cubicBezTo>
                  <a:cubicBezTo>
                    <a:pt x="517501" y="361929"/>
                    <a:pt x="517501" y="361929"/>
                    <a:pt x="517501" y="345437"/>
                  </a:cubicBezTo>
                  <a:cubicBezTo>
                    <a:pt x="550357" y="329072"/>
                    <a:pt x="583340" y="329072"/>
                    <a:pt x="599705" y="329072"/>
                  </a:cubicBezTo>
                  <a:cubicBezTo>
                    <a:pt x="599705" y="312581"/>
                    <a:pt x="599705" y="296089"/>
                    <a:pt x="599705" y="296089"/>
                  </a:cubicBezTo>
                  <a:cubicBezTo>
                    <a:pt x="616197" y="263233"/>
                    <a:pt x="632688" y="279724"/>
                    <a:pt x="649180" y="263233"/>
                  </a:cubicBezTo>
                  <a:cubicBezTo>
                    <a:pt x="649180" y="263233"/>
                    <a:pt x="649180" y="263233"/>
                    <a:pt x="649180" y="246741"/>
                  </a:cubicBezTo>
                  <a:cubicBezTo>
                    <a:pt x="665545" y="246741"/>
                    <a:pt x="682036" y="230376"/>
                    <a:pt x="698528" y="213884"/>
                  </a:cubicBezTo>
                  <a:cubicBezTo>
                    <a:pt x="698528" y="197392"/>
                    <a:pt x="714893" y="181028"/>
                    <a:pt x="714893" y="148044"/>
                  </a:cubicBezTo>
                  <a:lnTo>
                    <a:pt x="698528" y="131680"/>
                  </a:lnTo>
                  <a:cubicBezTo>
                    <a:pt x="698528" y="131680"/>
                    <a:pt x="698528" y="131680"/>
                    <a:pt x="714893" y="115188"/>
                  </a:cubicBezTo>
                  <a:cubicBezTo>
                    <a:pt x="731384" y="131680"/>
                    <a:pt x="764368" y="115188"/>
                    <a:pt x="780733" y="115188"/>
                  </a:cubicBezTo>
                  <a:cubicBezTo>
                    <a:pt x="797225" y="115188"/>
                    <a:pt x="797225" y="115188"/>
                    <a:pt x="797225" y="115188"/>
                  </a:cubicBezTo>
                  <a:cubicBezTo>
                    <a:pt x="813716" y="131680"/>
                    <a:pt x="813716" y="131680"/>
                    <a:pt x="813716" y="131680"/>
                  </a:cubicBezTo>
                  <a:cubicBezTo>
                    <a:pt x="830081" y="131680"/>
                    <a:pt x="830081" y="131680"/>
                    <a:pt x="846573" y="131680"/>
                  </a:cubicBezTo>
                  <a:lnTo>
                    <a:pt x="879556" y="164536"/>
                  </a:lnTo>
                  <a:cubicBezTo>
                    <a:pt x="895921" y="164536"/>
                    <a:pt x="895921" y="181028"/>
                    <a:pt x="912413" y="181028"/>
                  </a:cubicBezTo>
                  <a:cubicBezTo>
                    <a:pt x="912413" y="197392"/>
                    <a:pt x="912413" y="197392"/>
                    <a:pt x="912413" y="197392"/>
                  </a:cubicBezTo>
                  <a:cubicBezTo>
                    <a:pt x="912413" y="197392"/>
                    <a:pt x="961761" y="197392"/>
                    <a:pt x="961761" y="181028"/>
                  </a:cubicBezTo>
                  <a:lnTo>
                    <a:pt x="978252" y="181028"/>
                  </a:lnTo>
                  <a:cubicBezTo>
                    <a:pt x="994744" y="181028"/>
                    <a:pt x="994744" y="164536"/>
                    <a:pt x="1011109" y="164536"/>
                  </a:cubicBezTo>
                  <a:lnTo>
                    <a:pt x="1027600" y="148044"/>
                  </a:lnTo>
                  <a:cubicBezTo>
                    <a:pt x="1027600" y="148044"/>
                    <a:pt x="1027600" y="148044"/>
                    <a:pt x="1044092" y="148044"/>
                  </a:cubicBezTo>
                  <a:cubicBezTo>
                    <a:pt x="1060584" y="148044"/>
                    <a:pt x="1076949" y="164536"/>
                    <a:pt x="1076949" y="181028"/>
                  </a:cubicBezTo>
                  <a:cubicBezTo>
                    <a:pt x="1076949" y="181028"/>
                    <a:pt x="1076949" y="181028"/>
                    <a:pt x="1093441" y="181028"/>
                  </a:cubicBezTo>
                  <a:cubicBezTo>
                    <a:pt x="1109932" y="181028"/>
                    <a:pt x="1109932" y="164536"/>
                    <a:pt x="1109932" y="164536"/>
                  </a:cubicBezTo>
                  <a:cubicBezTo>
                    <a:pt x="1109932" y="164536"/>
                    <a:pt x="1109932" y="164536"/>
                    <a:pt x="1109932" y="148044"/>
                  </a:cubicBezTo>
                  <a:cubicBezTo>
                    <a:pt x="1093441" y="131680"/>
                    <a:pt x="1076949" y="115188"/>
                    <a:pt x="1060584" y="82331"/>
                  </a:cubicBezTo>
                  <a:cubicBezTo>
                    <a:pt x="1076949" y="82331"/>
                    <a:pt x="1076949" y="82331"/>
                    <a:pt x="1093441" y="65840"/>
                  </a:cubicBezTo>
                  <a:cubicBezTo>
                    <a:pt x="1093441" y="65840"/>
                    <a:pt x="1093441" y="65840"/>
                    <a:pt x="1076949" y="49348"/>
                  </a:cubicBezTo>
                  <a:cubicBezTo>
                    <a:pt x="1093441" y="49348"/>
                    <a:pt x="1126297" y="32983"/>
                    <a:pt x="1142789" y="32983"/>
                  </a:cubicBezTo>
                  <a:cubicBezTo>
                    <a:pt x="1142789" y="16492"/>
                    <a:pt x="1142789" y="16492"/>
                    <a:pt x="1159280" y="0"/>
                  </a:cubicBezTo>
                  <a:cubicBezTo>
                    <a:pt x="1159280" y="0"/>
                    <a:pt x="1159280" y="0"/>
                    <a:pt x="1159280" y="16492"/>
                  </a:cubicBezTo>
                  <a:cubicBezTo>
                    <a:pt x="1159280" y="16492"/>
                    <a:pt x="1159280" y="16492"/>
                    <a:pt x="1208628" y="32983"/>
                  </a:cubicBezTo>
                  <a:cubicBezTo>
                    <a:pt x="1208628" y="32983"/>
                    <a:pt x="1208628" y="32983"/>
                    <a:pt x="1340308" y="32983"/>
                  </a:cubicBezTo>
                  <a:cubicBezTo>
                    <a:pt x="1340308" y="32983"/>
                    <a:pt x="1340308" y="32983"/>
                    <a:pt x="1373165" y="65840"/>
                  </a:cubicBezTo>
                  <a:cubicBezTo>
                    <a:pt x="1373165" y="65840"/>
                    <a:pt x="1373165" y="65840"/>
                    <a:pt x="1406148" y="49348"/>
                  </a:cubicBezTo>
                  <a:cubicBezTo>
                    <a:pt x="1406148" y="49348"/>
                    <a:pt x="1406148" y="49348"/>
                    <a:pt x="1471988" y="98696"/>
                  </a:cubicBezTo>
                  <a:cubicBezTo>
                    <a:pt x="1471988" y="98696"/>
                    <a:pt x="1471988" y="98696"/>
                    <a:pt x="1521336" y="98696"/>
                  </a:cubicBezTo>
                  <a:cubicBezTo>
                    <a:pt x="1521336" y="98696"/>
                    <a:pt x="1521336" y="98696"/>
                    <a:pt x="1521336" y="148044"/>
                  </a:cubicBezTo>
                  <a:cubicBezTo>
                    <a:pt x="1521336" y="148044"/>
                    <a:pt x="1521336" y="148044"/>
                    <a:pt x="1504844" y="164536"/>
                  </a:cubicBezTo>
                  <a:cubicBezTo>
                    <a:pt x="1504844" y="164536"/>
                    <a:pt x="1504844" y="164536"/>
                    <a:pt x="1471988" y="148044"/>
                  </a:cubicBezTo>
                  <a:cubicBezTo>
                    <a:pt x="1471988" y="148044"/>
                    <a:pt x="1471988" y="148044"/>
                    <a:pt x="1471988" y="164536"/>
                  </a:cubicBezTo>
                  <a:cubicBezTo>
                    <a:pt x="1471988" y="164536"/>
                    <a:pt x="1471988" y="164536"/>
                    <a:pt x="1471988" y="197392"/>
                  </a:cubicBezTo>
                  <a:cubicBezTo>
                    <a:pt x="1471988" y="197392"/>
                    <a:pt x="1471988" y="197392"/>
                    <a:pt x="1471988" y="230376"/>
                  </a:cubicBezTo>
                  <a:cubicBezTo>
                    <a:pt x="1471988" y="230376"/>
                    <a:pt x="1471988" y="230376"/>
                    <a:pt x="1521336" y="263233"/>
                  </a:cubicBezTo>
                  <a:cubicBezTo>
                    <a:pt x="1521336" y="263233"/>
                    <a:pt x="1521336" y="263233"/>
                    <a:pt x="1521336" y="329072"/>
                  </a:cubicBezTo>
                  <a:cubicBezTo>
                    <a:pt x="1521336" y="329072"/>
                    <a:pt x="1521336" y="329072"/>
                    <a:pt x="1554192" y="378421"/>
                  </a:cubicBezTo>
                  <a:cubicBezTo>
                    <a:pt x="1554192" y="378421"/>
                    <a:pt x="1554192" y="378421"/>
                    <a:pt x="1537701" y="427769"/>
                  </a:cubicBezTo>
                  <a:cubicBezTo>
                    <a:pt x="1537701" y="427769"/>
                    <a:pt x="1537701" y="427769"/>
                    <a:pt x="1537701" y="460625"/>
                  </a:cubicBezTo>
                  <a:cubicBezTo>
                    <a:pt x="1537701" y="460625"/>
                    <a:pt x="1537701" y="460625"/>
                    <a:pt x="1554192" y="477117"/>
                  </a:cubicBezTo>
                  <a:cubicBezTo>
                    <a:pt x="1554192" y="477117"/>
                    <a:pt x="1554192" y="477117"/>
                    <a:pt x="1587176" y="477117"/>
                  </a:cubicBezTo>
                  <a:cubicBezTo>
                    <a:pt x="1587176" y="477117"/>
                    <a:pt x="1587176" y="477117"/>
                    <a:pt x="1587176" y="509973"/>
                  </a:cubicBezTo>
                  <a:cubicBezTo>
                    <a:pt x="1587176" y="509973"/>
                    <a:pt x="1587176" y="509973"/>
                    <a:pt x="1718729" y="526465"/>
                  </a:cubicBezTo>
                  <a:cubicBezTo>
                    <a:pt x="1718729" y="526465"/>
                    <a:pt x="1718729" y="526465"/>
                    <a:pt x="1751712" y="542957"/>
                  </a:cubicBezTo>
                  <a:cubicBezTo>
                    <a:pt x="1751712" y="542957"/>
                    <a:pt x="1751712" y="542957"/>
                    <a:pt x="1801060" y="542957"/>
                  </a:cubicBezTo>
                  <a:cubicBezTo>
                    <a:pt x="1801060" y="542957"/>
                    <a:pt x="1801060" y="542957"/>
                    <a:pt x="1817552" y="542957"/>
                  </a:cubicBezTo>
                  <a:cubicBezTo>
                    <a:pt x="1817552" y="542957"/>
                    <a:pt x="1817552" y="542957"/>
                    <a:pt x="1850408" y="542957"/>
                  </a:cubicBezTo>
                  <a:cubicBezTo>
                    <a:pt x="1850408" y="542957"/>
                    <a:pt x="1850408" y="542957"/>
                    <a:pt x="1883392" y="526465"/>
                  </a:cubicBezTo>
                  <a:cubicBezTo>
                    <a:pt x="1883392" y="526465"/>
                    <a:pt x="1883392" y="526465"/>
                    <a:pt x="1932740" y="542957"/>
                  </a:cubicBezTo>
                  <a:cubicBezTo>
                    <a:pt x="1932740" y="542957"/>
                    <a:pt x="1932740" y="542957"/>
                    <a:pt x="1965597" y="542957"/>
                  </a:cubicBezTo>
                  <a:cubicBezTo>
                    <a:pt x="1965597" y="542957"/>
                    <a:pt x="1965597" y="542957"/>
                    <a:pt x="2014945" y="542957"/>
                  </a:cubicBezTo>
                  <a:cubicBezTo>
                    <a:pt x="2014945" y="542957"/>
                    <a:pt x="2014945" y="542957"/>
                    <a:pt x="2031436" y="542957"/>
                  </a:cubicBezTo>
                  <a:cubicBezTo>
                    <a:pt x="2031436" y="542957"/>
                    <a:pt x="2031436" y="542957"/>
                    <a:pt x="2047928" y="575813"/>
                  </a:cubicBezTo>
                  <a:cubicBezTo>
                    <a:pt x="2047928" y="575813"/>
                    <a:pt x="2047928" y="575813"/>
                    <a:pt x="2064420" y="575813"/>
                  </a:cubicBezTo>
                  <a:cubicBezTo>
                    <a:pt x="2064420" y="575813"/>
                    <a:pt x="2064420" y="575813"/>
                    <a:pt x="2113768" y="575813"/>
                  </a:cubicBezTo>
                  <a:cubicBezTo>
                    <a:pt x="2113768" y="575813"/>
                    <a:pt x="2113768" y="575813"/>
                    <a:pt x="2130132" y="592305"/>
                  </a:cubicBezTo>
                  <a:cubicBezTo>
                    <a:pt x="2130132" y="592305"/>
                    <a:pt x="2130132" y="592305"/>
                    <a:pt x="2130132" y="608670"/>
                  </a:cubicBezTo>
                  <a:cubicBezTo>
                    <a:pt x="2130132" y="608670"/>
                    <a:pt x="2130132" y="608670"/>
                    <a:pt x="2130132" y="641653"/>
                  </a:cubicBezTo>
                  <a:cubicBezTo>
                    <a:pt x="2130132" y="641653"/>
                    <a:pt x="2130132" y="641653"/>
                    <a:pt x="2130132" y="674510"/>
                  </a:cubicBezTo>
                  <a:cubicBezTo>
                    <a:pt x="2130132" y="674510"/>
                    <a:pt x="2130132" y="674510"/>
                    <a:pt x="2146624" y="691001"/>
                  </a:cubicBezTo>
                  <a:cubicBezTo>
                    <a:pt x="2146624" y="691001"/>
                    <a:pt x="2146624" y="691001"/>
                    <a:pt x="2163116" y="674510"/>
                  </a:cubicBezTo>
                  <a:cubicBezTo>
                    <a:pt x="2163116" y="674510"/>
                    <a:pt x="2163116" y="674510"/>
                    <a:pt x="2195972" y="691001"/>
                  </a:cubicBezTo>
                  <a:cubicBezTo>
                    <a:pt x="2195972" y="691001"/>
                    <a:pt x="2195972" y="691001"/>
                    <a:pt x="2179608" y="707366"/>
                  </a:cubicBezTo>
                  <a:cubicBezTo>
                    <a:pt x="2179608" y="707366"/>
                    <a:pt x="2179608" y="707366"/>
                    <a:pt x="2195972" y="723858"/>
                  </a:cubicBezTo>
                  <a:cubicBezTo>
                    <a:pt x="2195972" y="723858"/>
                    <a:pt x="2195972" y="723858"/>
                    <a:pt x="2212464" y="740349"/>
                  </a:cubicBezTo>
                  <a:cubicBezTo>
                    <a:pt x="2212464" y="740349"/>
                    <a:pt x="2212464" y="740349"/>
                    <a:pt x="2245447" y="773206"/>
                  </a:cubicBezTo>
                  <a:cubicBezTo>
                    <a:pt x="2245447" y="773206"/>
                    <a:pt x="2245447" y="773206"/>
                    <a:pt x="2245447" y="789698"/>
                  </a:cubicBezTo>
                  <a:cubicBezTo>
                    <a:pt x="2245447" y="789698"/>
                    <a:pt x="2245447" y="789698"/>
                    <a:pt x="2212464" y="789698"/>
                  </a:cubicBezTo>
                  <a:cubicBezTo>
                    <a:pt x="2212464" y="789698"/>
                    <a:pt x="2212464" y="789698"/>
                    <a:pt x="2195972" y="822554"/>
                  </a:cubicBezTo>
                  <a:cubicBezTo>
                    <a:pt x="2195972" y="822554"/>
                    <a:pt x="2195972" y="822554"/>
                    <a:pt x="2195972" y="839046"/>
                  </a:cubicBezTo>
                  <a:cubicBezTo>
                    <a:pt x="2195972" y="839046"/>
                    <a:pt x="2195972" y="839046"/>
                    <a:pt x="2163116" y="871902"/>
                  </a:cubicBezTo>
                  <a:cubicBezTo>
                    <a:pt x="2163116" y="871902"/>
                    <a:pt x="2163116" y="871902"/>
                    <a:pt x="2130132" y="888394"/>
                  </a:cubicBezTo>
                  <a:cubicBezTo>
                    <a:pt x="2130132" y="888394"/>
                    <a:pt x="2130132" y="888394"/>
                    <a:pt x="2080784" y="888394"/>
                  </a:cubicBezTo>
                  <a:cubicBezTo>
                    <a:pt x="2080784" y="888394"/>
                    <a:pt x="2080784" y="888394"/>
                    <a:pt x="2064420" y="921250"/>
                  </a:cubicBezTo>
                  <a:cubicBezTo>
                    <a:pt x="2064420" y="921250"/>
                    <a:pt x="2064420" y="921250"/>
                    <a:pt x="2080784" y="970598"/>
                  </a:cubicBezTo>
                  <a:cubicBezTo>
                    <a:pt x="2080784" y="970598"/>
                    <a:pt x="2080784" y="970598"/>
                    <a:pt x="2146624" y="970598"/>
                  </a:cubicBezTo>
                  <a:cubicBezTo>
                    <a:pt x="2146624" y="970598"/>
                    <a:pt x="2146624" y="970598"/>
                    <a:pt x="2163116" y="1003582"/>
                  </a:cubicBezTo>
                  <a:cubicBezTo>
                    <a:pt x="2163116" y="1003582"/>
                    <a:pt x="2163116" y="1003582"/>
                    <a:pt x="2195972" y="1003582"/>
                  </a:cubicBezTo>
                  <a:cubicBezTo>
                    <a:pt x="2195972" y="1003582"/>
                    <a:pt x="2195972" y="1003582"/>
                    <a:pt x="2195972" y="1102278"/>
                  </a:cubicBezTo>
                  <a:cubicBezTo>
                    <a:pt x="2195972" y="1102278"/>
                    <a:pt x="2195972" y="1102278"/>
                    <a:pt x="2179608" y="1102278"/>
                  </a:cubicBezTo>
                  <a:cubicBezTo>
                    <a:pt x="2179608" y="1102278"/>
                    <a:pt x="2179608" y="1102278"/>
                    <a:pt x="2195972" y="1151627"/>
                  </a:cubicBezTo>
                  <a:cubicBezTo>
                    <a:pt x="2195972" y="1151627"/>
                    <a:pt x="2195972" y="1151627"/>
                    <a:pt x="2195972" y="1167991"/>
                  </a:cubicBezTo>
                  <a:cubicBezTo>
                    <a:pt x="2195972" y="1167991"/>
                    <a:pt x="2195972" y="1167991"/>
                    <a:pt x="2228956" y="1184483"/>
                  </a:cubicBezTo>
                  <a:cubicBezTo>
                    <a:pt x="2228956" y="1184483"/>
                    <a:pt x="2228956" y="1184483"/>
                    <a:pt x="2311161" y="1184483"/>
                  </a:cubicBezTo>
                  <a:cubicBezTo>
                    <a:pt x="2311161" y="1184483"/>
                    <a:pt x="2311161" y="1184483"/>
                    <a:pt x="2360636" y="1151627"/>
                  </a:cubicBezTo>
                  <a:cubicBezTo>
                    <a:pt x="2360636" y="1151627"/>
                    <a:pt x="2360636" y="1151627"/>
                    <a:pt x="2377000" y="1167991"/>
                  </a:cubicBezTo>
                  <a:cubicBezTo>
                    <a:pt x="2377000" y="1167991"/>
                    <a:pt x="2377000" y="1167991"/>
                    <a:pt x="2393492" y="1184483"/>
                  </a:cubicBezTo>
                  <a:cubicBezTo>
                    <a:pt x="2393492" y="1184483"/>
                    <a:pt x="2393492" y="1184483"/>
                    <a:pt x="2409984" y="1184483"/>
                  </a:cubicBezTo>
                  <a:cubicBezTo>
                    <a:pt x="2409984" y="1184483"/>
                    <a:pt x="2409984" y="1184483"/>
                    <a:pt x="2442840" y="1167991"/>
                  </a:cubicBezTo>
                  <a:cubicBezTo>
                    <a:pt x="2442840" y="1167991"/>
                    <a:pt x="2442840" y="1167991"/>
                    <a:pt x="2492188" y="1167991"/>
                  </a:cubicBezTo>
                  <a:cubicBezTo>
                    <a:pt x="2492188" y="1167991"/>
                    <a:pt x="2492188" y="1167991"/>
                    <a:pt x="2541537" y="1151627"/>
                  </a:cubicBezTo>
                  <a:cubicBezTo>
                    <a:pt x="2541537" y="1151627"/>
                    <a:pt x="2541537" y="1151627"/>
                    <a:pt x="2591012" y="1184483"/>
                  </a:cubicBezTo>
                  <a:cubicBezTo>
                    <a:pt x="2591012" y="1184483"/>
                    <a:pt x="2591012" y="1184483"/>
                    <a:pt x="2591012" y="1200975"/>
                  </a:cubicBezTo>
                  <a:cubicBezTo>
                    <a:pt x="2591012" y="1200975"/>
                    <a:pt x="2591012" y="1200975"/>
                    <a:pt x="2574520" y="1233831"/>
                  </a:cubicBezTo>
                  <a:cubicBezTo>
                    <a:pt x="2574520" y="1233831"/>
                    <a:pt x="2574520" y="1233831"/>
                    <a:pt x="2591012" y="1250323"/>
                  </a:cubicBezTo>
                  <a:cubicBezTo>
                    <a:pt x="2591012" y="1250323"/>
                    <a:pt x="2591012" y="1250323"/>
                    <a:pt x="2591012" y="1266688"/>
                  </a:cubicBezTo>
                  <a:cubicBezTo>
                    <a:pt x="2591012" y="1266688"/>
                    <a:pt x="2591012" y="1266688"/>
                    <a:pt x="2623868" y="1299671"/>
                  </a:cubicBezTo>
                  <a:cubicBezTo>
                    <a:pt x="2623868" y="1299671"/>
                    <a:pt x="2623868" y="1299671"/>
                    <a:pt x="2623868" y="1332527"/>
                  </a:cubicBezTo>
                  <a:cubicBezTo>
                    <a:pt x="2623868" y="1332527"/>
                    <a:pt x="2623868" y="1332527"/>
                    <a:pt x="2627927" y="1334557"/>
                  </a:cubicBezTo>
                  <a:cubicBezTo>
                    <a:pt x="2632114" y="1336714"/>
                    <a:pt x="2640360" y="1340773"/>
                    <a:pt x="2656851" y="1349019"/>
                  </a:cubicBezTo>
                  <a:cubicBezTo>
                    <a:pt x="2656851" y="1349019"/>
                    <a:pt x="2656851" y="1349019"/>
                    <a:pt x="2673216" y="1332527"/>
                  </a:cubicBezTo>
                  <a:cubicBezTo>
                    <a:pt x="2673216" y="1332527"/>
                    <a:pt x="2673216" y="1332527"/>
                    <a:pt x="2804896" y="1316036"/>
                  </a:cubicBezTo>
                  <a:cubicBezTo>
                    <a:pt x="2804896" y="1316036"/>
                    <a:pt x="2804896" y="1316036"/>
                    <a:pt x="2837753" y="1332527"/>
                  </a:cubicBezTo>
                  <a:cubicBezTo>
                    <a:pt x="2837753" y="1332527"/>
                    <a:pt x="2837753" y="1332527"/>
                    <a:pt x="2854244" y="1365384"/>
                  </a:cubicBezTo>
                  <a:cubicBezTo>
                    <a:pt x="2854244" y="1365384"/>
                    <a:pt x="2854244" y="1365384"/>
                    <a:pt x="2903592" y="1365384"/>
                  </a:cubicBezTo>
                  <a:cubicBezTo>
                    <a:pt x="2903592" y="1365384"/>
                    <a:pt x="2903592" y="1365384"/>
                    <a:pt x="2936576" y="1398367"/>
                  </a:cubicBezTo>
                  <a:cubicBezTo>
                    <a:pt x="2936576" y="1398367"/>
                    <a:pt x="2936576" y="1398367"/>
                    <a:pt x="2948754" y="142272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82"/>
            <p:cNvSpPr/>
            <p:nvPr/>
          </p:nvSpPr>
          <p:spPr>
            <a:xfrm>
              <a:off x="-2393453" y="5659499"/>
              <a:ext cx="123307" cy="382987"/>
            </a:xfrm>
            <a:custGeom>
              <a:rect b="b" l="l" r="r" t="t"/>
              <a:pathLst>
                <a:path extrusionOk="0" h="382987" w="123307">
                  <a:moveTo>
                    <a:pt x="123307" y="0"/>
                  </a:moveTo>
                  <a:lnTo>
                    <a:pt x="123307" y="382987"/>
                  </a:lnTo>
                  <a:lnTo>
                    <a:pt x="115061" y="382987"/>
                  </a:lnTo>
                  <a:cubicBezTo>
                    <a:pt x="115061" y="382987"/>
                    <a:pt x="115061" y="382987"/>
                    <a:pt x="115061" y="380957"/>
                  </a:cubicBezTo>
                  <a:lnTo>
                    <a:pt x="115061" y="366496"/>
                  </a:lnTo>
                  <a:cubicBezTo>
                    <a:pt x="115061" y="366496"/>
                    <a:pt x="115061" y="366496"/>
                    <a:pt x="115061" y="364466"/>
                  </a:cubicBezTo>
                  <a:lnTo>
                    <a:pt x="115061" y="350004"/>
                  </a:lnTo>
                  <a:cubicBezTo>
                    <a:pt x="115061" y="350004"/>
                    <a:pt x="115061" y="350004"/>
                    <a:pt x="113032" y="350004"/>
                  </a:cubicBezTo>
                  <a:lnTo>
                    <a:pt x="98570" y="350004"/>
                  </a:lnTo>
                  <a:cubicBezTo>
                    <a:pt x="98570" y="350004"/>
                    <a:pt x="98570" y="350004"/>
                    <a:pt x="96540" y="350004"/>
                  </a:cubicBezTo>
                  <a:lnTo>
                    <a:pt x="82204" y="350004"/>
                  </a:lnTo>
                  <a:cubicBezTo>
                    <a:pt x="82204" y="350004"/>
                    <a:pt x="82204" y="350004"/>
                    <a:pt x="80175" y="350004"/>
                  </a:cubicBezTo>
                  <a:lnTo>
                    <a:pt x="65713" y="350004"/>
                  </a:lnTo>
                  <a:cubicBezTo>
                    <a:pt x="65713" y="350004"/>
                    <a:pt x="65713" y="350004"/>
                    <a:pt x="49348" y="317021"/>
                  </a:cubicBezTo>
                  <a:cubicBezTo>
                    <a:pt x="49348" y="317021"/>
                    <a:pt x="49348" y="317021"/>
                    <a:pt x="98570" y="300529"/>
                  </a:cubicBezTo>
                  <a:cubicBezTo>
                    <a:pt x="98570" y="300529"/>
                    <a:pt x="98570" y="300529"/>
                    <a:pt x="98570" y="284164"/>
                  </a:cubicBezTo>
                  <a:cubicBezTo>
                    <a:pt x="98570" y="284164"/>
                    <a:pt x="98570" y="284164"/>
                    <a:pt x="98570" y="267673"/>
                  </a:cubicBezTo>
                  <a:cubicBezTo>
                    <a:pt x="98570" y="267673"/>
                    <a:pt x="98570" y="267673"/>
                    <a:pt x="115061" y="251181"/>
                  </a:cubicBezTo>
                  <a:cubicBezTo>
                    <a:pt x="115061" y="251181"/>
                    <a:pt x="115061" y="251181"/>
                    <a:pt x="115061" y="234689"/>
                  </a:cubicBezTo>
                  <a:cubicBezTo>
                    <a:pt x="115061" y="234689"/>
                    <a:pt x="115061" y="234689"/>
                    <a:pt x="82204" y="201706"/>
                  </a:cubicBezTo>
                  <a:cubicBezTo>
                    <a:pt x="82204" y="201706"/>
                    <a:pt x="82204" y="201706"/>
                    <a:pt x="82204" y="185341"/>
                  </a:cubicBezTo>
                  <a:cubicBezTo>
                    <a:pt x="82204" y="185341"/>
                    <a:pt x="82204" y="185341"/>
                    <a:pt x="82204" y="152358"/>
                  </a:cubicBezTo>
                  <a:cubicBezTo>
                    <a:pt x="82204" y="152358"/>
                    <a:pt x="82204" y="152358"/>
                    <a:pt x="80175" y="152358"/>
                  </a:cubicBezTo>
                  <a:lnTo>
                    <a:pt x="65713" y="152358"/>
                  </a:lnTo>
                  <a:cubicBezTo>
                    <a:pt x="65713" y="152358"/>
                    <a:pt x="65713" y="152358"/>
                    <a:pt x="49348" y="168850"/>
                  </a:cubicBezTo>
                  <a:cubicBezTo>
                    <a:pt x="49348" y="168850"/>
                    <a:pt x="49348" y="168850"/>
                    <a:pt x="46304" y="167200"/>
                  </a:cubicBezTo>
                  <a:cubicBezTo>
                    <a:pt x="42498" y="165424"/>
                    <a:pt x="34379" y="161365"/>
                    <a:pt x="16365" y="152358"/>
                  </a:cubicBezTo>
                  <a:cubicBezTo>
                    <a:pt x="16365" y="152358"/>
                    <a:pt x="16365" y="152358"/>
                    <a:pt x="0" y="135866"/>
                  </a:cubicBezTo>
                  <a:cubicBezTo>
                    <a:pt x="0" y="135866"/>
                    <a:pt x="0" y="135866"/>
                    <a:pt x="16365" y="103010"/>
                  </a:cubicBezTo>
                  <a:cubicBezTo>
                    <a:pt x="16365" y="103010"/>
                    <a:pt x="16365" y="103010"/>
                    <a:pt x="16365" y="86518"/>
                  </a:cubicBezTo>
                  <a:cubicBezTo>
                    <a:pt x="16365" y="86518"/>
                    <a:pt x="16365" y="86518"/>
                    <a:pt x="49348" y="86518"/>
                  </a:cubicBezTo>
                  <a:cubicBezTo>
                    <a:pt x="49348" y="86518"/>
                    <a:pt x="49348" y="86518"/>
                    <a:pt x="65713" y="70026"/>
                  </a:cubicBezTo>
                  <a:cubicBezTo>
                    <a:pt x="65713" y="70026"/>
                    <a:pt x="65713" y="70026"/>
                    <a:pt x="82204" y="53535"/>
                  </a:cubicBezTo>
                  <a:cubicBezTo>
                    <a:pt x="82204" y="53535"/>
                    <a:pt x="82204" y="53535"/>
                    <a:pt x="82204" y="20551"/>
                  </a:cubicBezTo>
                  <a:cubicBezTo>
                    <a:pt x="82204" y="20551"/>
                    <a:pt x="82204" y="20551"/>
                    <a:pt x="115061" y="4186"/>
                  </a:cubicBezTo>
                  <a:cubicBezTo>
                    <a:pt x="115061" y="4186"/>
                    <a:pt x="115061" y="4186"/>
                    <a:pt x="12330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82"/>
            <p:cNvSpPr/>
            <p:nvPr/>
          </p:nvSpPr>
          <p:spPr>
            <a:xfrm>
              <a:off x="-7185731" y="19498"/>
              <a:ext cx="710918" cy="424736"/>
            </a:xfrm>
            <a:custGeom>
              <a:rect b="b" l="l" r="r" t="t"/>
              <a:pathLst>
                <a:path extrusionOk="0" h="424736" w="710918">
                  <a:moveTo>
                    <a:pt x="676070" y="243696"/>
                  </a:moveTo>
                  <a:lnTo>
                    <a:pt x="662128" y="208886"/>
                  </a:lnTo>
                  <a:lnTo>
                    <a:pt x="676070" y="208886"/>
                  </a:lnTo>
                  <a:lnTo>
                    <a:pt x="690012" y="194970"/>
                  </a:lnTo>
                  <a:lnTo>
                    <a:pt x="662128" y="160160"/>
                  </a:lnTo>
                  <a:lnTo>
                    <a:pt x="627280" y="125324"/>
                  </a:lnTo>
                  <a:lnTo>
                    <a:pt x="613338" y="146230"/>
                  </a:lnTo>
                  <a:lnTo>
                    <a:pt x="613338" y="181041"/>
                  </a:lnTo>
                  <a:lnTo>
                    <a:pt x="592432" y="194970"/>
                  </a:lnTo>
                  <a:lnTo>
                    <a:pt x="578490" y="194970"/>
                  </a:lnTo>
                  <a:lnTo>
                    <a:pt x="578490" y="194970"/>
                  </a:lnTo>
                  <a:lnTo>
                    <a:pt x="543642" y="181041"/>
                  </a:lnTo>
                  <a:lnTo>
                    <a:pt x="529700" y="181041"/>
                  </a:lnTo>
                  <a:lnTo>
                    <a:pt x="508794" y="160160"/>
                  </a:lnTo>
                  <a:lnTo>
                    <a:pt x="480923" y="125324"/>
                  </a:lnTo>
                  <a:lnTo>
                    <a:pt x="460004" y="125324"/>
                  </a:lnTo>
                  <a:lnTo>
                    <a:pt x="432133" y="125324"/>
                  </a:lnTo>
                  <a:lnTo>
                    <a:pt x="397285" y="125324"/>
                  </a:lnTo>
                  <a:lnTo>
                    <a:pt x="397285" y="111408"/>
                  </a:lnTo>
                  <a:lnTo>
                    <a:pt x="383343" y="111408"/>
                  </a:lnTo>
                  <a:lnTo>
                    <a:pt x="362424" y="97478"/>
                  </a:lnTo>
                  <a:lnTo>
                    <a:pt x="362424" y="76597"/>
                  </a:lnTo>
                  <a:lnTo>
                    <a:pt x="348495" y="76597"/>
                  </a:lnTo>
                  <a:lnTo>
                    <a:pt x="313646" y="62668"/>
                  </a:lnTo>
                  <a:lnTo>
                    <a:pt x="299705" y="76597"/>
                  </a:lnTo>
                  <a:lnTo>
                    <a:pt x="278798" y="76597"/>
                  </a:lnTo>
                  <a:lnTo>
                    <a:pt x="264856" y="76597"/>
                  </a:lnTo>
                  <a:lnTo>
                    <a:pt x="230008" y="62668"/>
                  </a:lnTo>
                  <a:lnTo>
                    <a:pt x="202125" y="48739"/>
                  </a:lnTo>
                  <a:lnTo>
                    <a:pt x="181218" y="48739"/>
                  </a:lnTo>
                  <a:lnTo>
                    <a:pt x="167276" y="62668"/>
                  </a:lnTo>
                  <a:lnTo>
                    <a:pt x="146370" y="62668"/>
                  </a:lnTo>
                  <a:lnTo>
                    <a:pt x="146370" y="27858"/>
                  </a:lnTo>
                  <a:lnTo>
                    <a:pt x="132428" y="27858"/>
                  </a:lnTo>
                  <a:lnTo>
                    <a:pt x="132428" y="27858"/>
                  </a:lnTo>
                  <a:lnTo>
                    <a:pt x="118487" y="27858"/>
                  </a:lnTo>
                  <a:lnTo>
                    <a:pt x="97580" y="27858"/>
                  </a:lnTo>
                  <a:lnTo>
                    <a:pt x="48790" y="0"/>
                  </a:lnTo>
                  <a:lnTo>
                    <a:pt x="20906" y="0"/>
                  </a:lnTo>
                  <a:lnTo>
                    <a:pt x="0" y="13929"/>
                  </a:lnTo>
                  <a:lnTo>
                    <a:pt x="20906" y="27858"/>
                  </a:lnTo>
                  <a:lnTo>
                    <a:pt x="34848" y="76597"/>
                  </a:lnTo>
                  <a:lnTo>
                    <a:pt x="48790" y="76597"/>
                  </a:lnTo>
                  <a:lnTo>
                    <a:pt x="69697" y="76597"/>
                  </a:lnTo>
                  <a:lnTo>
                    <a:pt x="83638" y="97478"/>
                  </a:lnTo>
                  <a:lnTo>
                    <a:pt x="118487" y="111408"/>
                  </a:lnTo>
                  <a:lnTo>
                    <a:pt x="146370" y="111408"/>
                  </a:lnTo>
                  <a:lnTo>
                    <a:pt x="167276" y="111408"/>
                  </a:lnTo>
                  <a:lnTo>
                    <a:pt x="202125" y="125324"/>
                  </a:lnTo>
                  <a:lnTo>
                    <a:pt x="202125" y="146230"/>
                  </a:lnTo>
                  <a:lnTo>
                    <a:pt x="202125" y="181041"/>
                  </a:lnTo>
                  <a:lnTo>
                    <a:pt x="202125" y="194970"/>
                  </a:lnTo>
                  <a:lnTo>
                    <a:pt x="216066" y="229780"/>
                  </a:lnTo>
                  <a:lnTo>
                    <a:pt x="230008" y="243696"/>
                  </a:lnTo>
                  <a:lnTo>
                    <a:pt x="250915" y="257625"/>
                  </a:lnTo>
                  <a:lnTo>
                    <a:pt x="264856" y="292435"/>
                  </a:lnTo>
                  <a:lnTo>
                    <a:pt x="278798" y="292435"/>
                  </a:lnTo>
                  <a:lnTo>
                    <a:pt x="299705" y="306365"/>
                  </a:lnTo>
                  <a:lnTo>
                    <a:pt x="299705" y="341175"/>
                  </a:lnTo>
                  <a:lnTo>
                    <a:pt x="299705" y="362068"/>
                  </a:lnTo>
                  <a:lnTo>
                    <a:pt x="299705" y="375985"/>
                  </a:lnTo>
                  <a:lnTo>
                    <a:pt x="383343" y="389914"/>
                  </a:lnTo>
                  <a:lnTo>
                    <a:pt x="397285" y="362068"/>
                  </a:lnTo>
                  <a:lnTo>
                    <a:pt x="411214" y="375985"/>
                  </a:lnTo>
                  <a:lnTo>
                    <a:pt x="432133" y="389914"/>
                  </a:lnTo>
                  <a:lnTo>
                    <a:pt x="480923" y="410795"/>
                  </a:lnTo>
                  <a:lnTo>
                    <a:pt x="494852" y="424737"/>
                  </a:lnTo>
                  <a:lnTo>
                    <a:pt x="508794" y="424737"/>
                  </a:lnTo>
                  <a:lnTo>
                    <a:pt x="529700" y="424737"/>
                  </a:lnTo>
                  <a:lnTo>
                    <a:pt x="529700" y="410795"/>
                  </a:lnTo>
                  <a:lnTo>
                    <a:pt x="529700" y="375985"/>
                  </a:lnTo>
                  <a:lnTo>
                    <a:pt x="564548" y="389914"/>
                  </a:lnTo>
                  <a:lnTo>
                    <a:pt x="578490" y="424737"/>
                  </a:lnTo>
                  <a:lnTo>
                    <a:pt x="578490" y="424737"/>
                  </a:lnTo>
                  <a:lnTo>
                    <a:pt x="592432" y="424737"/>
                  </a:lnTo>
                  <a:lnTo>
                    <a:pt x="592432" y="424737"/>
                  </a:lnTo>
                  <a:lnTo>
                    <a:pt x="613338" y="424737"/>
                  </a:lnTo>
                  <a:lnTo>
                    <a:pt x="627280" y="410795"/>
                  </a:lnTo>
                  <a:lnTo>
                    <a:pt x="662128" y="389914"/>
                  </a:lnTo>
                  <a:lnTo>
                    <a:pt x="690012" y="362068"/>
                  </a:lnTo>
                  <a:lnTo>
                    <a:pt x="676070" y="341175"/>
                  </a:lnTo>
                  <a:lnTo>
                    <a:pt x="676070" y="306365"/>
                  </a:lnTo>
                  <a:lnTo>
                    <a:pt x="690012" y="306365"/>
                  </a:lnTo>
                  <a:lnTo>
                    <a:pt x="710918" y="278519"/>
                  </a:lnTo>
                  <a:lnTo>
                    <a:pt x="690012" y="257625"/>
                  </a:lnTo>
                  <a:lnTo>
                    <a:pt x="676070" y="243696"/>
                  </a:lnTo>
                  <a:lnTo>
                    <a:pt x="676070" y="243696"/>
                  </a:ln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82"/>
            <p:cNvSpPr/>
            <p:nvPr/>
          </p:nvSpPr>
          <p:spPr>
            <a:xfrm>
              <a:off x="-9752293" y="5772"/>
              <a:ext cx="6961516" cy="4139157"/>
            </a:xfrm>
            <a:custGeom>
              <a:rect b="b" l="l" r="r" t="t"/>
              <a:pathLst>
                <a:path extrusionOk="0" h="4139157" w="6961516">
                  <a:moveTo>
                    <a:pt x="6945025" y="418762"/>
                  </a:moveTo>
                  <a:cubicBezTo>
                    <a:pt x="6928534" y="402270"/>
                    <a:pt x="6928534" y="385905"/>
                    <a:pt x="6912042" y="385905"/>
                  </a:cubicBezTo>
                  <a:cubicBezTo>
                    <a:pt x="6895677" y="369414"/>
                    <a:pt x="6879186" y="385905"/>
                    <a:pt x="6846329" y="385905"/>
                  </a:cubicBezTo>
                  <a:cubicBezTo>
                    <a:pt x="6813346" y="385905"/>
                    <a:pt x="6813346" y="336430"/>
                    <a:pt x="6780490" y="336430"/>
                  </a:cubicBezTo>
                  <a:cubicBezTo>
                    <a:pt x="6763998" y="320065"/>
                    <a:pt x="6714650" y="336430"/>
                    <a:pt x="6698158" y="336430"/>
                  </a:cubicBezTo>
                  <a:cubicBezTo>
                    <a:pt x="6681667" y="336430"/>
                    <a:pt x="6665301" y="352922"/>
                    <a:pt x="6648810" y="369414"/>
                  </a:cubicBezTo>
                  <a:cubicBezTo>
                    <a:pt x="6648810" y="369414"/>
                    <a:pt x="6615826" y="369414"/>
                    <a:pt x="6599462" y="369414"/>
                  </a:cubicBezTo>
                  <a:cubicBezTo>
                    <a:pt x="6599462" y="352922"/>
                    <a:pt x="6582970" y="336430"/>
                    <a:pt x="6582970" y="320065"/>
                  </a:cubicBezTo>
                  <a:cubicBezTo>
                    <a:pt x="6566478" y="320065"/>
                    <a:pt x="6549986" y="303574"/>
                    <a:pt x="6549986" y="303574"/>
                  </a:cubicBezTo>
                  <a:cubicBezTo>
                    <a:pt x="6517130" y="287082"/>
                    <a:pt x="6517130" y="254099"/>
                    <a:pt x="6517130" y="237734"/>
                  </a:cubicBezTo>
                  <a:cubicBezTo>
                    <a:pt x="6500638" y="221242"/>
                    <a:pt x="6500638" y="221242"/>
                    <a:pt x="6484147" y="221242"/>
                  </a:cubicBezTo>
                  <a:cubicBezTo>
                    <a:pt x="6484147" y="204751"/>
                    <a:pt x="6467782" y="204751"/>
                    <a:pt x="6467782" y="188259"/>
                  </a:cubicBezTo>
                  <a:cubicBezTo>
                    <a:pt x="6451290" y="188259"/>
                    <a:pt x="6451290" y="188259"/>
                    <a:pt x="6451290" y="188259"/>
                  </a:cubicBezTo>
                  <a:cubicBezTo>
                    <a:pt x="6443045" y="188259"/>
                    <a:pt x="6434799" y="192445"/>
                    <a:pt x="6426553" y="196505"/>
                  </a:cubicBezTo>
                  <a:cubicBezTo>
                    <a:pt x="6418434" y="200564"/>
                    <a:pt x="6410188" y="204751"/>
                    <a:pt x="6401942" y="204751"/>
                  </a:cubicBezTo>
                  <a:cubicBezTo>
                    <a:pt x="6385451" y="204751"/>
                    <a:pt x="6385451" y="204751"/>
                    <a:pt x="6385451" y="204751"/>
                  </a:cubicBezTo>
                  <a:cubicBezTo>
                    <a:pt x="6385451" y="188259"/>
                    <a:pt x="6385451" y="188259"/>
                    <a:pt x="6385451" y="171894"/>
                  </a:cubicBezTo>
                  <a:cubicBezTo>
                    <a:pt x="6401942" y="171894"/>
                    <a:pt x="6401942" y="155402"/>
                    <a:pt x="6418434" y="155402"/>
                  </a:cubicBezTo>
                  <a:lnTo>
                    <a:pt x="6418434" y="106054"/>
                  </a:lnTo>
                  <a:cubicBezTo>
                    <a:pt x="6401942" y="106054"/>
                    <a:pt x="6401942" y="106054"/>
                    <a:pt x="6401942" y="106054"/>
                  </a:cubicBezTo>
                  <a:cubicBezTo>
                    <a:pt x="6368959" y="106054"/>
                    <a:pt x="6368959" y="106054"/>
                    <a:pt x="6368959" y="106054"/>
                  </a:cubicBezTo>
                  <a:cubicBezTo>
                    <a:pt x="6352594" y="106054"/>
                    <a:pt x="6352594" y="73071"/>
                    <a:pt x="6336102" y="73071"/>
                  </a:cubicBezTo>
                  <a:lnTo>
                    <a:pt x="6319610" y="73071"/>
                  </a:lnTo>
                  <a:cubicBezTo>
                    <a:pt x="6286754" y="40214"/>
                    <a:pt x="6270262" y="40214"/>
                    <a:pt x="6253771" y="23723"/>
                  </a:cubicBezTo>
                  <a:cubicBezTo>
                    <a:pt x="6253771" y="7231"/>
                    <a:pt x="6237406" y="7231"/>
                    <a:pt x="6237406" y="7231"/>
                  </a:cubicBezTo>
                  <a:cubicBezTo>
                    <a:pt x="6237406" y="4821"/>
                    <a:pt x="6237026" y="2410"/>
                    <a:pt x="6236391" y="0"/>
                  </a:cubicBezTo>
                  <a:lnTo>
                    <a:pt x="757095" y="0"/>
                  </a:lnTo>
                  <a:cubicBezTo>
                    <a:pt x="757095" y="23723"/>
                    <a:pt x="757095" y="23723"/>
                    <a:pt x="757095" y="23723"/>
                  </a:cubicBezTo>
                  <a:cubicBezTo>
                    <a:pt x="757095" y="56579"/>
                    <a:pt x="757095" y="56579"/>
                    <a:pt x="757095" y="56579"/>
                  </a:cubicBezTo>
                  <a:cubicBezTo>
                    <a:pt x="757095" y="89562"/>
                    <a:pt x="757095" y="89562"/>
                    <a:pt x="757095" y="89562"/>
                  </a:cubicBezTo>
                  <a:cubicBezTo>
                    <a:pt x="757095" y="106054"/>
                    <a:pt x="757095" y="106054"/>
                    <a:pt x="757095" y="106054"/>
                  </a:cubicBezTo>
                  <a:cubicBezTo>
                    <a:pt x="748849" y="114300"/>
                    <a:pt x="744789" y="118359"/>
                    <a:pt x="742633" y="120389"/>
                  </a:cubicBezTo>
                  <a:cubicBezTo>
                    <a:pt x="740603" y="122419"/>
                    <a:pt x="740603" y="122419"/>
                    <a:pt x="740603" y="122419"/>
                  </a:cubicBezTo>
                  <a:cubicBezTo>
                    <a:pt x="724112" y="138911"/>
                    <a:pt x="724112" y="138911"/>
                    <a:pt x="724112" y="138911"/>
                  </a:cubicBezTo>
                  <a:cubicBezTo>
                    <a:pt x="724112" y="155402"/>
                    <a:pt x="724112" y="155402"/>
                    <a:pt x="724112" y="155402"/>
                  </a:cubicBezTo>
                  <a:cubicBezTo>
                    <a:pt x="707620" y="221242"/>
                    <a:pt x="707620" y="221242"/>
                    <a:pt x="707620" y="221242"/>
                  </a:cubicBezTo>
                  <a:cubicBezTo>
                    <a:pt x="740603" y="254099"/>
                    <a:pt x="740603" y="254099"/>
                    <a:pt x="740603" y="254099"/>
                  </a:cubicBezTo>
                  <a:cubicBezTo>
                    <a:pt x="740603" y="270590"/>
                    <a:pt x="740603" y="270590"/>
                    <a:pt x="740603" y="270590"/>
                  </a:cubicBezTo>
                  <a:cubicBezTo>
                    <a:pt x="740603" y="303574"/>
                    <a:pt x="740603" y="303574"/>
                    <a:pt x="740603" y="303574"/>
                  </a:cubicBezTo>
                  <a:cubicBezTo>
                    <a:pt x="740603" y="402270"/>
                    <a:pt x="740603" y="402270"/>
                    <a:pt x="740603" y="402270"/>
                  </a:cubicBezTo>
                  <a:cubicBezTo>
                    <a:pt x="757095" y="484602"/>
                    <a:pt x="757095" y="484602"/>
                    <a:pt x="757095" y="484602"/>
                  </a:cubicBezTo>
                  <a:cubicBezTo>
                    <a:pt x="740603" y="501093"/>
                    <a:pt x="740603" y="501093"/>
                    <a:pt x="740603" y="501093"/>
                  </a:cubicBezTo>
                  <a:cubicBezTo>
                    <a:pt x="707620" y="616281"/>
                    <a:pt x="707620" y="616281"/>
                    <a:pt x="707620" y="616281"/>
                  </a:cubicBezTo>
                  <a:cubicBezTo>
                    <a:pt x="674763" y="665756"/>
                    <a:pt x="674763" y="665756"/>
                    <a:pt x="674763" y="665756"/>
                  </a:cubicBezTo>
                  <a:cubicBezTo>
                    <a:pt x="641780" y="715104"/>
                    <a:pt x="641780" y="715104"/>
                    <a:pt x="641780" y="715104"/>
                  </a:cubicBezTo>
                  <a:cubicBezTo>
                    <a:pt x="608923" y="764453"/>
                    <a:pt x="608923" y="764453"/>
                    <a:pt x="608923" y="764453"/>
                  </a:cubicBezTo>
                  <a:cubicBezTo>
                    <a:pt x="576067" y="813928"/>
                    <a:pt x="576067" y="813928"/>
                    <a:pt x="576067" y="813928"/>
                  </a:cubicBezTo>
                  <a:cubicBezTo>
                    <a:pt x="576067" y="846784"/>
                    <a:pt x="576067" y="846784"/>
                    <a:pt x="576067" y="846784"/>
                  </a:cubicBezTo>
                  <a:cubicBezTo>
                    <a:pt x="559575" y="896132"/>
                    <a:pt x="559575" y="896132"/>
                    <a:pt x="559575" y="896132"/>
                  </a:cubicBezTo>
                  <a:cubicBezTo>
                    <a:pt x="543084" y="912624"/>
                    <a:pt x="543084" y="912624"/>
                    <a:pt x="543084" y="912624"/>
                  </a:cubicBezTo>
                  <a:cubicBezTo>
                    <a:pt x="559575" y="945607"/>
                    <a:pt x="559575" y="945607"/>
                    <a:pt x="559575" y="945607"/>
                  </a:cubicBezTo>
                  <a:cubicBezTo>
                    <a:pt x="543084" y="1044304"/>
                    <a:pt x="543084" y="1044304"/>
                    <a:pt x="543084" y="1044304"/>
                  </a:cubicBezTo>
                  <a:cubicBezTo>
                    <a:pt x="543084" y="1077287"/>
                    <a:pt x="543084" y="1077287"/>
                    <a:pt x="543084" y="1077287"/>
                  </a:cubicBezTo>
                  <a:cubicBezTo>
                    <a:pt x="543084" y="1159619"/>
                    <a:pt x="543084" y="1159619"/>
                    <a:pt x="543084" y="1159619"/>
                  </a:cubicBezTo>
                  <a:cubicBezTo>
                    <a:pt x="526592" y="1258315"/>
                    <a:pt x="526592" y="1258315"/>
                    <a:pt x="526592" y="1258315"/>
                  </a:cubicBezTo>
                  <a:cubicBezTo>
                    <a:pt x="510227" y="1274807"/>
                    <a:pt x="510227" y="1274807"/>
                    <a:pt x="510227" y="1274807"/>
                  </a:cubicBezTo>
                  <a:cubicBezTo>
                    <a:pt x="493735" y="1274807"/>
                    <a:pt x="493735" y="1274807"/>
                    <a:pt x="493735" y="1274807"/>
                  </a:cubicBezTo>
                  <a:cubicBezTo>
                    <a:pt x="460752" y="1258315"/>
                    <a:pt x="460752" y="1258315"/>
                    <a:pt x="460752" y="1258315"/>
                  </a:cubicBezTo>
                  <a:cubicBezTo>
                    <a:pt x="444387" y="1258315"/>
                    <a:pt x="444387" y="1258315"/>
                    <a:pt x="444387" y="1258315"/>
                  </a:cubicBezTo>
                  <a:cubicBezTo>
                    <a:pt x="427896" y="1258315"/>
                    <a:pt x="427896" y="1258315"/>
                    <a:pt x="427896" y="1258315"/>
                  </a:cubicBezTo>
                  <a:cubicBezTo>
                    <a:pt x="411404" y="1258315"/>
                    <a:pt x="411404" y="1258315"/>
                    <a:pt x="411404" y="1258315"/>
                  </a:cubicBezTo>
                  <a:cubicBezTo>
                    <a:pt x="394912" y="1258315"/>
                    <a:pt x="394912" y="1258315"/>
                    <a:pt x="394912" y="1258315"/>
                  </a:cubicBezTo>
                  <a:cubicBezTo>
                    <a:pt x="378547" y="1258315"/>
                    <a:pt x="378547" y="1258315"/>
                    <a:pt x="378547" y="1258315"/>
                  </a:cubicBezTo>
                  <a:cubicBezTo>
                    <a:pt x="362056" y="1258315"/>
                    <a:pt x="362056" y="1258315"/>
                    <a:pt x="362056" y="1258315"/>
                  </a:cubicBezTo>
                  <a:cubicBezTo>
                    <a:pt x="329199" y="1241823"/>
                    <a:pt x="329199" y="1241823"/>
                    <a:pt x="329199" y="1241823"/>
                  </a:cubicBezTo>
                  <a:cubicBezTo>
                    <a:pt x="312708" y="1241823"/>
                    <a:pt x="312708" y="1241823"/>
                    <a:pt x="312708" y="1241823"/>
                  </a:cubicBezTo>
                  <a:cubicBezTo>
                    <a:pt x="279724" y="1241823"/>
                    <a:pt x="279724" y="1241823"/>
                    <a:pt x="279724" y="1241823"/>
                  </a:cubicBezTo>
                  <a:lnTo>
                    <a:pt x="265389" y="1241823"/>
                  </a:lnTo>
                  <a:cubicBezTo>
                    <a:pt x="263359" y="1241823"/>
                    <a:pt x="263359" y="1241823"/>
                    <a:pt x="263359" y="1241823"/>
                  </a:cubicBezTo>
                  <a:cubicBezTo>
                    <a:pt x="230376" y="1241823"/>
                    <a:pt x="230376" y="1241823"/>
                    <a:pt x="230376" y="1241823"/>
                  </a:cubicBezTo>
                  <a:cubicBezTo>
                    <a:pt x="213884" y="1241823"/>
                    <a:pt x="213884" y="1241823"/>
                    <a:pt x="213884" y="1241823"/>
                  </a:cubicBezTo>
                  <a:cubicBezTo>
                    <a:pt x="197519" y="1241823"/>
                    <a:pt x="197519" y="1241823"/>
                    <a:pt x="197519" y="1241823"/>
                  </a:cubicBezTo>
                  <a:cubicBezTo>
                    <a:pt x="181028" y="1241823"/>
                    <a:pt x="181028" y="1241823"/>
                    <a:pt x="181028" y="1241823"/>
                  </a:cubicBezTo>
                  <a:cubicBezTo>
                    <a:pt x="164536" y="1241823"/>
                    <a:pt x="164536" y="1241823"/>
                    <a:pt x="164536" y="1241823"/>
                  </a:cubicBezTo>
                  <a:cubicBezTo>
                    <a:pt x="148171" y="1241823"/>
                    <a:pt x="148171" y="1241823"/>
                    <a:pt x="148171" y="1241823"/>
                  </a:cubicBezTo>
                  <a:cubicBezTo>
                    <a:pt x="131680" y="1241823"/>
                    <a:pt x="131680" y="1241823"/>
                    <a:pt x="131680" y="1241823"/>
                  </a:cubicBezTo>
                  <a:cubicBezTo>
                    <a:pt x="115188" y="1241823"/>
                    <a:pt x="115188" y="1241823"/>
                    <a:pt x="115188" y="1241823"/>
                  </a:cubicBezTo>
                  <a:cubicBezTo>
                    <a:pt x="98696" y="1241823"/>
                    <a:pt x="98696" y="1241823"/>
                    <a:pt x="98696" y="1241823"/>
                  </a:cubicBezTo>
                  <a:cubicBezTo>
                    <a:pt x="82332" y="1241823"/>
                    <a:pt x="82332" y="1241823"/>
                    <a:pt x="82332" y="1241823"/>
                  </a:cubicBezTo>
                  <a:cubicBezTo>
                    <a:pt x="65840" y="1258315"/>
                    <a:pt x="65840" y="1258315"/>
                    <a:pt x="65840" y="1258315"/>
                  </a:cubicBezTo>
                  <a:cubicBezTo>
                    <a:pt x="49348" y="1258315"/>
                    <a:pt x="49348" y="1258315"/>
                    <a:pt x="49348" y="1258315"/>
                  </a:cubicBezTo>
                  <a:cubicBezTo>
                    <a:pt x="49348" y="1291298"/>
                    <a:pt x="49348" y="1291298"/>
                    <a:pt x="49348" y="1291298"/>
                  </a:cubicBezTo>
                  <a:cubicBezTo>
                    <a:pt x="65840" y="1307790"/>
                    <a:pt x="65840" y="1307790"/>
                    <a:pt x="65840" y="1307790"/>
                  </a:cubicBezTo>
                  <a:cubicBezTo>
                    <a:pt x="49348" y="1373630"/>
                    <a:pt x="49348" y="1373630"/>
                    <a:pt x="49348" y="1373630"/>
                  </a:cubicBezTo>
                  <a:cubicBezTo>
                    <a:pt x="115188" y="1422978"/>
                    <a:pt x="115188" y="1422978"/>
                    <a:pt x="115188" y="1422978"/>
                  </a:cubicBezTo>
                  <a:cubicBezTo>
                    <a:pt x="98696" y="1422978"/>
                    <a:pt x="98696" y="1422978"/>
                    <a:pt x="98696" y="1422978"/>
                  </a:cubicBezTo>
                  <a:cubicBezTo>
                    <a:pt x="65840" y="1422978"/>
                    <a:pt x="65840" y="1422978"/>
                    <a:pt x="65840" y="1422978"/>
                  </a:cubicBezTo>
                  <a:cubicBezTo>
                    <a:pt x="49348" y="1455834"/>
                    <a:pt x="49348" y="1455834"/>
                    <a:pt x="49348" y="1455834"/>
                  </a:cubicBezTo>
                  <a:cubicBezTo>
                    <a:pt x="32857" y="1439470"/>
                    <a:pt x="32857" y="1439470"/>
                    <a:pt x="32857" y="1439470"/>
                  </a:cubicBezTo>
                  <a:cubicBezTo>
                    <a:pt x="0" y="1439470"/>
                    <a:pt x="0" y="1439470"/>
                    <a:pt x="0" y="1439470"/>
                  </a:cubicBezTo>
                  <a:cubicBezTo>
                    <a:pt x="32857" y="1505310"/>
                    <a:pt x="32857" y="1505310"/>
                    <a:pt x="32857" y="1505310"/>
                  </a:cubicBezTo>
                  <a:cubicBezTo>
                    <a:pt x="32857" y="1587641"/>
                    <a:pt x="32857" y="1587641"/>
                    <a:pt x="32857" y="1587641"/>
                  </a:cubicBezTo>
                  <a:cubicBezTo>
                    <a:pt x="49348" y="1604006"/>
                    <a:pt x="49348" y="1604006"/>
                    <a:pt x="49348" y="1604006"/>
                  </a:cubicBezTo>
                  <a:cubicBezTo>
                    <a:pt x="115188" y="1636989"/>
                    <a:pt x="115188" y="1636989"/>
                    <a:pt x="115188" y="1636989"/>
                  </a:cubicBezTo>
                  <a:cubicBezTo>
                    <a:pt x="131680" y="1636989"/>
                    <a:pt x="131680" y="1636989"/>
                    <a:pt x="131680" y="1636989"/>
                  </a:cubicBezTo>
                  <a:cubicBezTo>
                    <a:pt x="246868" y="1636989"/>
                    <a:pt x="246868" y="1636989"/>
                    <a:pt x="246868" y="1636989"/>
                  </a:cubicBezTo>
                  <a:cubicBezTo>
                    <a:pt x="246868" y="1653481"/>
                    <a:pt x="246868" y="1653481"/>
                    <a:pt x="246868" y="1653481"/>
                  </a:cubicBezTo>
                  <a:cubicBezTo>
                    <a:pt x="329199" y="1669846"/>
                    <a:pt x="329199" y="1669846"/>
                    <a:pt x="329199" y="1669846"/>
                  </a:cubicBezTo>
                  <a:cubicBezTo>
                    <a:pt x="362056" y="1686337"/>
                    <a:pt x="362056" y="1686337"/>
                    <a:pt x="362056" y="1686337"/>
                  </a:cubicBezTo>
                  <a:cubicBezTo>
                    <a:pt x="378547" y="1686337"/>
                    <a:pt x="378547" y="1686337"/>
                    <a:pt x="378547" y="1686337"/>
                  </a:cubicBezTo>
                  <a:cubicBezTo>
                    <a:pt x="394912" y="1669846"/>
                    <a:pt x="394912" y="1669846"/>
                    <a:pt x="394912" y="1669846"/>
                  </a:cubicBezTo>
                  <a:cubicBezTo>
                    <a:pt x="411404" y="1645235"/>
                    <a:pt x="419650" y="1632803"/>
                    <a:pt x="423836" y="1626714"/>
                  </a:cubicBezTo>
                  <a:cubicBezTo>
                    <a:pt x="427896" y="1620497"/>
                    <a:pt x="427896" y="1620497"/>
                    <a:pt x="427896" y="1620497"/>
                  </a:cubicBezTo>
                  <a:cubicBezTo>
                    <a:pt x="436141" y="1628743"/>
                    <a:pt x="440328" y="1632803"/>
                    <a:pt x="442357" y="1634959"/>
                  </a:cubicBezTo>
                  <a:cubicBezTo>
                    <a:pt x="444387" y="1636989"/>
                    <a:pt x="444387" y="1636989"/>
                    <a:pt x="444387" y="1636989"/>
                  </a:cubicBezTo>
                  <a:cubicBezTo>
                    <a:pt x="460752" y="1653481"/>
                    <a:pt x="460752" y="1653481"/>
                    <a:pt x="460752" y="1653481"/>
                  </a:cubicBezTo>
                  <a:cubicBezTo>
                    <a:pt x="460752" y="1702829"/>
                    <a:pt x="460752" y="1702829"/>
                    <a:pt x="460752" y="1702829"/>
                  </a:cubicBezTo>
                  <a:cubicBezTo>
                    <a:pt x="477244" y="1719321"/>
                    <a:pt x="477244" y="1719321"/>
                    <a:pt x="477244" y="1719321"/>
                  </a:cubicBezTo>
                  <a:cubicBezTo>
                    <a:pt x="510227" y="1752177"/>
                    <a:pt x="510227" y="1752177"/>
                    <a:pt x="510227" y="1752177"/>
                  </a:cubicBezTo>
                  <a:cubicBezTo>
                    <a:pt x="526592" y="1768669"/>
                    <a:pt x="526592" y="1768669"/>
                    <a:pt x="526592" y="1768669"/>
                  </a:cubicBezTo>
                  <a:cubicBezTo>
                    <a:pt x="543084" y="1768669"/>
                    <a:pt x="543084" y="1768669"/>
                    <a:pt x="543084" y="1768669"/>
                  </a:cubicBezTo>
                  <a:cubicBezTo>
                    <a:pt x="559575" y="1834509"/>
                    <a:pt x="559575" y="1834509"/>
                    <a:pt x="559575" y="1834509"/>
                  </a:cubicBezTo>
                  <a:lnTo>
                    <a:pt x="559575" y="1863433"/>
                  </a:lnTo>
                  <a:cubicBezTo>
                    <a:pt x="559575" y="1867492"/>
                    <a:pt x="559575" y="1867492"/>
                    <a:pt x="559575" y="1867492"/>
                  </a:cubicBezTo>
                  <a:cubicBezTo>
                    <a:pt x="543084" y="1900349"/>
                    <a:pt x="543084" y="1900349"/>
                    <a:pt x="543084" y="1900349"/>
                  </a:cubicBezTo>
                  <a:cubicBezTo>
                    <a:pt x="526592" y="1916840"/>
                    <a:pt x="526592" y="1916840"/>
                    <a:pt x="526592" y="1916840"/>
                  </a:cubicBezTo>
                  <a:cubicBezTo>
                    <a:pt x="510227" y="1949697"/>
                    <a:pt x="510227" y="1949697"/>
                    <a:pt x="510227" y="1949697"/>
                  </a:cubicBezTo>
                  <a:cubicBezTo>
                    <a:pt x="510227" y="1966188"/>
                    <a:pt x="510227" y="1966188"/>
                    <a:pt x="510227" y="1966188"/>
                  </a:cubicBezTo>
                  <a:cubicBezTo>
                    <a:pt x="493735" y="1982680"/>
                    <a:pt x="493735" y="1982680"/>
                    <a:pt x="493735" y="1982680"/>
                  </a:cubicBezTo>
                  <a:cubicBezTo>
                    <a:pt x="493735" y="2015537"/>
                    <a:pt x="493735" y="2015537"/>
                    <a:pt x="493735" y="2015537"/>
                  </a:cubicBezTo>
                  <a:cubicBezTo>
                    <a:pt x="493735" y="2032028"/>
                    <a:pt x="493735" y="2032028"/>
                    <a:pt x="493735" y="2032028"/>
                  </a:cubicBezTo>
                  <a:cubicBezTo>
                    <a:pt x="510227" y="2065012"/>
                    <a:pt x="510227" y="2065012"/>
                    <a:pt x="510227" y="2065012"/>
                  </a:cubicBezTo>
                  <a:cubicBezTo>
                    <a:pt x="526592" y="2081503"/>
                    <a:pt x="526592" y="2081503"/>
                    <a:pt x="526592" y="2081503"/>
                  </a:cubicBezTo>
                  <a:cubicBezTo>
                    <a:pt x="543084" y="2097868"/>
                    <a:pt x="543084" y="2097868"/>
                    <a:pt x="543084" y="2097868"/>
                  </a:cubicBezTo>
                  <a:cubicBezTo>
                    <a:pt x="526592" y="2114360"/>
                    <a:pt x="526592" y="2114360"/>
                    <a:pt x="526592" y="2114360"/>
                  </a:cubicBezTo>
                  <a:cubicBezTo>
                    <a:pt x="543084" y="2114360"/>
                    <a:pt x="543084" y="2114360"/>
                    <a:pt x="543084" y="2114360"/>
                  </a:cubicBezTo>
                  <a:cubicBezTo>
                    <a:pt x="559575" y="2114360"/>
                    <a:pt x="559575" y="2114360"/>
                    <a:pt x="559575" y="2114360"/>
                  </a:cubicBezTo>
                  <a:cubicBezTo>
                    <a:pt x="576067" y="2114360"/>
                    <a:pt x="576067" y="2114360"/>
                    <a:pt x="576067" y="2114360"/>
                  </a:cubicBezTo>
                  <a:cubicBezTo>
                    <a:pt x="592432" y="2097868"/>
                    <a:pt x="592432" y="2097868"/>
                    <a:pt x="592432" y="2097868"/>
                  </a:cubicBezTo>
                  <a:cubicBezTo>
                    <a:pt x="608923" y="2065012"/>
                    <a:pt x="608923" y="2065012"/>
                    <a:pt x="608923" y="2065012"/>
                  </a:cubicBezTo>
                  <a:cubicBezTo>
                    <a:pt x="625415" y="2065012"/>
                    <a:pt x="625415" y="2065012"/>
                    <a:pt x="625415" y="2065012"/>
                  </a:cubicBezTo>
                  <a:cubicBezTo>
                    <a:pt x="658272" y="2065012"/>
                    <a:pt x="658272" y="2065012"/>
                    <a:pt x="658272" y="2065012"/>
                  </a:cubicBezTo>
                  <a:cubicBezTo>
                    <a:pt x="724112" y="2065012"/>
                    <a:pt x="724112" y="2065012"/>
                    <a:pt x="724112" y="2065012"/>
                  </a:cubicBezTo>
                  <a:cubicBezTo>
                    <a:pt x="839299" y="2065012"/>
                    <a:pt x="839299" y="2065012"/>
                    <a:pt x="839299" y="2065012"/>
                  </a:cubicBezTo>
                  <a:cubicBezTo>
                    <a:pt x="855791" y="2048520"/>
                    <a:pt x="855791" y="2048520"/>
                    <a:pt x="855791" y="2048520"/>
                  </a:cubicBezTo>
                  <a:cubicBezTo>
                    <a:pt x="872283" y="2048520"/>
                    <a:pt x="872283" y="2048520"/>
                    <a:pt x="872283" y="2048520"/>
                  </a:cubicBezTo>
                  <a:cubicBezTo>
                    <a:pt x="888648" y="2032028"/>
                    <a:pt x="888648" y="2032028"/>
                    <a:pt x="888648" y="2032028"/>
                  </a:cubicBezTo>
                  <a:cubicBezTo>
                    <a:pt x="905139" y="2015537"/>
                    <a:pt x="905139" y="2015537"/>
                    <a:pt x="905139" y="2015537"/>
                  </a:cubicBezTo>
                  <a:cubicBezTo>
                    <a:pt x="921631" y="2015537"/>
                    <a:pt x="921631" y="2015537"/>
                    <a:pt x="921631" y="2015537"/>
                  </a:cubicBezTo>
                  <a:cubicBezTo>
                    <a:pt x="929877" y="2007291"/>
                    <a:pt x="934063" y="2003231"/>
                    <a:pt x="936093" y="2001202"/>
                  </a:cubicBezTo>
                  <a:cubicBezTo>
                    <a:pt x="938123" y="1999172"/>
                    <a:pt x="938123" y="1999172"/>
                    <a:pt x="938123" y="1999172"/>
                  </a:cubicBezTo>
                  <a:cubicBezTo>
                    <a:pt x="954488" y="1982680"/>
                    <a:pt x="954488" y="1982680"/>
                    <a:pt x="954488" y="1982680"/>
                  </a:cubicBezTo>
                  <a:cubicBezTo>
                    <a:pt x="970979" y="1982680"/>
                    <a:pt x="970979" y="1982680"/>
                    <a:pt x="970979" y="1982680"/>
                  </a:cubicBezTo>
                  <a:cubicBezTo>
                    <a:pt x="1020327" y="1966188"/>
                    <a:pt x="1020327" y="1966188"/>
                    <a:pt x="1020327" y="1966188"/>
                  </a:cubicBezTo>
                  <a:cubicBezTo>
                    <a:pt x="1036819" y="1966188"/>
                    <a:pt x="1036819" y="1966188"/>
                    <a:pt x="1036819" y="1966188"/>
                  </a:cubicBezTo>
                  <a:cubicBezTo>
                    <a:pt x="1053311" y="1949697"/>
                    <a:pt x="1053311" y="1949697"/>
                    <a:pt x="1053311" y="1949697"/>
                  </a:cubicBezTo>
                  <a:cubicBezTo>
                    <a:pt x="1069675" y="1933332"/>
                    <a:pt x="1069675" y="1933332"/>
                    <a:pt x="1069675" y="1933332"/>
                  </a:cubicBezTo>
                  <a:lnTo>
                    <a:pt x="1098473" y="1904535"/>
                  </a:lnTo>
                  <a:cubicBezTo>
                    <a:pt x="1102659" y="1900349"/>
                    <a:pt x="1102659" y="1900349"/>
                    <a:pt x="1102659" y="1900349"/>
                  </a:cubicBezTo>
                  <a:cubicBezTo>
                    <a:pt x="1102659" y="1883857"/>
                    <a:pt x="1102659" y="1883857"/>
                    <a:pt x="1102659" y="1883857"/>
                  </a:cubicBezTo>
                  <a:cubicBezTo>
                    <a:pt x="1119151" y="1883857"/>
                    <a:pt x="1119151" y="1883857"/>
                    <a:pt x="1119151" y="1883857"/>
                  </a:cubicBezTo>
                  <a:cubicBezTo>
                    <a:pt x="1135515" y="1867492"/>
                    <a:pt x="1135515" y="1867492"/>
                    <a:pt x="1135515" y="1867492"/>
                  </a:cubicBezTo>
                  <a:cubicBezTo>
                    <a:pt x="1152007" y="1851000"/>
                    <a:pt x="1152007" y="1851000"/>
                    <a:pt x="1152007" y="1851000"/>
                  </a:cubicBezTo>
                  <a:cubicBezTo>
                    <a:pt x="1184990" y="1834509"/>
                    <a:pt x="1184990" y="1834509"/>
                    <a:pt x="1184990" y="1834509"/>
                  </a:cubicBezTo>
                  <a:cubicBezTo>
                    <a:pt x="1201355" y="1834509"/>
                    <a:pt x="1201355" y="1834509"/>
                    <a:pt x="1201355" y="1834509"/>
                  </a:cubicBezTo>
                  <a:cubicBezTo>
                    <a:pt x="1217847" y="1834509"/>
                    <a:pt x="1217847" y="1834509"/>
                    <a:pt x="1217847" y="1834509"/>
                  </a:cubicBezTo>
                  <a:cubicBezTo>
                    <a:pt x="1250703" y="1834509"/>
                    <a:pt x="1250703" y="1834509"/>
                    <a:pt x="1250703" y="1834509"/>
                  </a:cubicBezTo>
                  <a:cubicBezTo>
                    <a:pt x="1267195" y="1801652"/>
                    <a:pt x="1267195" y="1801652"/>
                    <a:pt x="1267195" y="1801652"/>
                  </a:cubicBezTo>
                  <a:lnTo>
                    <a:pt x="1267195" y="1787190"/>
                  </a:lnTo>
                  <a:cubicBezTo>
                    <a:pt x="1267195" y="1785161"/>
                    <a:pt x="1267195" y="1785161"/>
                    <a:pt x="1267195" y="1785161"/>
                  </a:cubicBezTo>
                  <a:cubicBezTo>
                    <a:pt x="1267195" y="1768669"/>
                    <a:pt x="1267195" y="1768669"/>
                    <a:pt x="1267195" y="1768669"/>
                  </a:cubicBezTo>
                  <a:cubicBezTo>
                    <a:pt x="1283687" y="1752177"/>
                    <a:pt x="1283687" y="1752177"/>
                    <a:pt x="1283687" y="1752177"/>
                  </a:cubicBezTo>
                  <a:cubicBezTo>
                    <a:pt x="1300178" y="1735686"/>
                    <a:pt x="1300178" y="1735686"/>
                    <a:pt x="1300178" y="1735686"/>
                  </a:cubicBezTo>
                  <a:cubicBezTo>
                    <a:pt x="1300178" y="1719321"/>
                    <a:pt x="1300178" y="1719321"/>
                    <a:pt x="1300178" y="1719321"/>
                  </a:cubicBezTo>
                  <a:cubicBezTo>
                    <a:pt x="1283687" y="1711075"/>
                    <a:pt x="1275441" y="1706889"/>
                    <a:pt x="1271255" y="1704859"/>
                  </a:cubicBezTo>
                  <a:cubicBezTo>
                    <a:pt x="1267195" y="1702829"/>
                    <a:pt x="1267195" y="1702829"/>
                    <a:pt x="1267195" y="1702829"/>
                  </a:cubicBezTo>
                  <a:cubicBezTo>
                    <a:pt x="1283687" y="1669846"/>
                    <a:pt x="1283687" y="1669846"/>
                    <a:pt x="1283687" y="1669846"/>
                  </a:cubicBezTo>
                  <a:cubicBezTo>
                    <a:pt x="1283687" y="1653481"/>
                    <a:pt x="1283687" y="1653481"/>
                    <a:pt x="1283687" y="1653481"/>
                  </a:cubicBezTo>
                  <a:cubicBezTo>
                    <a:pt x="1283687" y="1636989"/>
                    <a:pt x="1283687" y="1636989"/>
                    <a:pt x="1283687" y="1636989"/>
                  </a:cubicBezTo>
                  <a:cubicBezTo>
                    <a:pt x="1300178" y="1620497"/>
                    <a:pt x="1300178" y="1620497"/>
                    <a:pt x="1300178" y="1620497"/>
                  </a:cubicBezTo>
                  <a:cubicBezTo>
                    <a:pt x="1316543" y="1604006"/>
                    <a:pt x="1316543" y="1604006"/>
                    <a:pt x="1316543" y="1604006"/>
                  </a:cubicBezTo>
                  <a:cubicBezTo>
                    <a:pt x="1398875" y="1636989"/>
                    <a:pt x="1398875" y="1636989"/>
                    <a:pt x="1398875" y="1636989"/>
                  </a:cubicBezTo>
                  <a:cubicBezTo>
                    <a:pt x="1415366" y="1653481"/>
                    <a:pt x="1415366" y="1653481"/>
                    <a:pt x="1415366" y="1653481"/>
                  </a:cubicBezTo>
                  <a:cubicBezTo>
                    <a:pt x="1431731" y="1653481"/>
                    <a:pt x="1431731" y="1653481"/>
                    <a:pt x="1431731" y="1653481"/>
                  </a:cubicBezTo>
                  <a:cubicBezTo>
                    <a:pt x="1431731" y="1669846"/>
                    <a:pt x="1431731" y="1669846"/>
                    <a:pt x="1431731" y="1669846"/>
                  </a:cubicBezTo>
                  <a:cubicBezTo>
                    <a:pt x="1448223" y="1702829"/>
                    <a:pt x="1448223" y="1702829"/>
                    <a:pt x="1448223" y="1702829"/>
                  </a:cubicBezTo>
                  <a:cubicBezTo>
                    <a:pt x="1448223" y="1719321"/>
                    <a:pt x="1448223" y="1719321"/>
                    <a:pt x="1448223" y="1719321"/>
                  </a:cubicBezTo>
                  <a:cubicBezTo>
                    <a:pt x="1448223" y="1752177"/>
                    <a:pt x="1448223" y="1752177"/>
                    <a:pt x="1448223" y="1752177"/>
                  </a:cubicBezTo>
                  <a:cubicBezTo>
                    <a:pt x="1481206" y="1768669"/>
                    <a:pt x="1481206" y="1768669"/>
                    <a:pt x="1481206" y="1768669"/>
                  </a:cubicBezTo>
                  <a:cubicBezTo>
                    <a:pt x="1530554" y="1785161"/>
                    <a:pt x="1530554" y="1785161"/>
                    <a:pt x="1530554" y="1785161"/>
                  </a:cubicBezTo>
                  <a:cubicBezTo>
                    <a:pt x="1547046" y="1801652"/>
                    <a:pt x="1547046" y="1801652"/>
                    <a:pt x="1547046" y="1801652"/>
                  </a:cubicBezTo>
                  <a:cubicBezTo>
                    <a:pt x="1596394" y="1834509"/>
                    <a:pt x="1596394" y="1834509"/>
                    <a:pt x="1596394" y="1834509"/>
                  </a:cubicBezTo>
                  <a:cubicBezTo>
                    <a:pt x="1596394" y="1851000"/>
                    <a:pt x="1596394" y="1851000"/>
                    <a:pt x="1596394" y="1851000"/>
                  </a:cubicBezTo>
                  <a:cubicBezTo>
                    <a:pt x="1612759" y="1851000"/>
                    <a:pt x="1612759" y="1851000"/>
                    <a:pt x="1612759" y="1851000"/>
                  </a:cubicBezTo>
                  <a:cubicBezTo>
                    <a:pt x="1629251" y="1851000"/>
                    <a:pt x="1629251" y="1851000"/>
                    <a:pt x="1629251" y="1851000"/>
                  </a:cubicBezTo>
                  <a:cubicBezTo>
                    <a:pt x="1695091" y="1834509"/>
                    <a:pt x="1695091" y="1834509"/>
                    <a:pt x="1695091" y="1834509"/>
                  </a:cubicBezTo>
                  <a:cubicBezTo>
                    <a:pt x="1728074" y="1818017"/>
                    <a:pt x="1728074" y="1818017"/>
                    <a:pt x="1728074" y="1818017"/>
                  </a:cubicBezTo>
                  <a:cubicBezTo>
                    <a:pt x="1744439" y="1834509"/>
                    <a:pt x="1744439" y="1834509"/>
                    <a:pt x="1744439" y="1834509"/>
                  </a:cubicBezTo>
                  <a:cubicBezTo>
                    <a:pt x="1760931" y="1851000"/>
                    <a:pt x="1760931" y="1851000"/>
                    <a:pt x="1760931" y="1851000"/>
                  </a:cubicBezTo>
                  <a:cubicBezTo>
                    <a:pt x="1777422" y="1867492"/>
                    <a:pt x="1777422" y="1867492"/>
                    <a:pt x="1777422" y="1867492"/>
                  </a:cubicBezTo>
                  <a:cubicBezTo>
                    <a:pt x="1793914" y="1900349"/>
                    <a:pt x="1793914" y="1900349"/>
                    <a:pt x="1793914" y="1900349"/>
                  </a:cubicBezTo>
                  <a:cubicBezTo>
                    <a:pt x="1810279" y="1916840"/>
                    <a:pt x="1810279" y="1916840"/>
                    <a:pt x="1810279" y="1916840"/>
                  </a:cubicBezTo>
                  <a:cubicBezTo>
                    <a:pt x="1826770" y="1933332"/>
                    <a:pt x="1826770" y="1933332"/>
                    <a:pt x="1826770" y="1933332"/>
                  </a:cubicBezTo>
                  <a:cubicBezTo>
                    <a:pt x="1826770" y="1966188"/>
                    <a:pt x="1826770" y="1966188"/>
                    <a:pt x="1826770" y="1966188"/>
                  </a:cubicBezTo>
                  <a:cubicBezTo>
                    <a:pt x="1810279" y="1966188"/>
                    <a:pt x="1810279" y="1966188"/>
                    <a:pt x="1810279" y="1966188"/>
                  </a:cubicBezTo>
                  <a:cubicBezTo>
                    <a:pt x="1793914" y="1966188"/>
                    <a:pt x="1793914" y="1966188"/>
                    <a:pt x="1793914" y="1966188"/>
                  </a:cubicBezTo>
                  <a:cubicBezTo>
                    <a:pt x="1760931" y="1982680"/>
                    <a:pt x="1760931" y="1982680"/>
                    <a:pt x="1760931" y="1982680"/>
                  </a:cubicBezTo>
                  <a:cubicBezTo>
                    <a:pt x="1777422" y="1999172"/>
                    <a:pt x="1777422" y="1999172"/>
                    <a:pt x="1777422" y="1999172"/>
                  </a:cubicBezTo>
                  <a:cubicBezTo>
                    <a:pt x="1777422" y="2015537"/>
                    <a:pt x="1777422" y="2015537"/>
                    <a:pt x="1777422" y="2015537"/>
                  </a:cubicBezTo>
                  <a:cubicBezTo>
                    <a:pt x="1793914" y="2032028"/>
                    <a:pt x="1793914" y="2032028"/>
                    <a:pt x="1793914" y="2032028"/>
                  </a:cubicBezTo>
                  <a:cubicBezTo>
                    <a:pt x="1793914" y="2048520"/>
                    <a:pt x="1793914" y="2048520"/>
                    <a:pt x="1793914" y="2048520"/>
                  </a:cubicBezTo>
                  <a:cubicBezTo>
                    <a:pt x="1760931" y="2081503"/>
                    <a:pt x="1760931" y="2081503"/>
                    <a:pt x="1760931" y="2081503"/>
                  </a:cubicBezTo>
                  <a:cubicBezTo>
                    <a:pt x="1744439" y="2097868"/>
                    <a:pt x="1744439" y="2097868"/>
                    <a:pt x="1744439" y="2097868"/>
                  </a:cubicBezTo>
                  <a:cubicBezTo>
                    <a:pt x="1760931" y="2130852"/>
                    <a:pt x="1760931" y="2130852"/>
                    <a:pt x="1760931" y="2130852"/>
                  </a:cubicBezTo>
                  <a:cubicBezTo>
                    <a:pt x="1760931" y="2163708"/>
                    <a:pt x="1760931" y="2163708"/>
                    <a:pt x="1760931" y="2163708"/>
                  </a:cubicBezTo>
                  <a:cubicBezTo>
                    <a:pt x="1728074" y="2180200"/>
                    <a:pt x="1728074" y="2180200"/>
                    <a:pt x="1728074" y="2180200"/>
                  </a:cubicBezTo>
                  <a:cubicBezTo>
                    <a:pt x="1728074" y="2196691"/>
                    <a:pt x="1728074" y="2196691"/>
                    <a:pt x="1728074" y="2196691"/>
                  </a:cubicBezTo>
                  <a:cubicBezTo>
                    <a:pt x="1744439" y="2213183"/>
                    <a:pt x="1744439" y="2213183"/>
                    <a:pt x="1744439" y="2213183"/>
                  </a:cubicBezTo>
                  <a:cubicBezTo>
                    <a:pt x="1760931" y="2213183"/>
                    <a:pt x="1760931" y="2213183"/>
                    <a:pt x="1760931" y="2213183"/>
                  </a:cubicBezTo>
                  <a:cubicBezTo>
                    <a:pt x="1777422" y="2213183"/>
                    <a:pt x="1777422" y="2213183"/>
                    <a:pt x="1777422" y="2213183"/>
                  </a:cubicBezTo>
                  <a:cubicBezTo>
                    <a:pt x="1777422" y="2246040"/>
                    <a:pt x="1777422" y="2246040"/>
                    <a:pt x="1777422" y="2246040"/>
                  </a:cubicBezTo>
                  <a:cubicBezTo>
                    <a:pt x="1793914" y="2246040"/>
                    <a:pt x="1793914" y="2246040"/>
                    <a:pt x="1793914" y="2246040"/>
                  </a:cubicBezTo>
                  <a:cubicBezTo>
                    <a:pt x="1810279" y="2246040"/>
                    <a:pt x="1810279" y="2246040"/>
                    <a:pt x="1810279" y="2246040"/>
                  </a:cubicBezTo>
                  <a:cubicBezTo>
                    <a:pt x="1843262" y="2229548"/>
                    <a:pt x="1843262" y="2229548"/>
                    <a:pt x="1843262" y="2229548"/>
                  </a:cubicBezTo>
                  <a:cubicBezTo>
                    <a:pt x="1859627" y="2229548"/>
                    <a:pt x="1859627" y="2229548"/>
                    <a:pt x="1859627" y="2229548"/>
                  </a:cubicBezTo>
                  <a:cubicBezTo>
                    <a:pt x="1892610" y="2246040"/>
                    <a:pt x="1892610" y="2246040"/>
                    <a:pt x="1892610" y="2246040"/>
                  </a:cubicBezTo>
                  <a:cubicBezTo>
                    <a:pt x="1892610" y="2262531"/>
                    <a:pt x="1892610" y="2262531"/>
                    <a:pt x="1892610" y="2262531"/>
                  </a:cubicBezTo>
                  <a:cubicBezTo>
                    <a:pt x="1876118" y="2279023"/>
                    <a:pt x="1876118" y="2279023"/>
                    <a:pt x="1876118" y="2279023"/>
                  </a:cubicBezTo>
                  <a:cubicBezTo>
                    <a:pt x="1859627" y="2311879"/>
                    <a:pt x="1859627" y="2311879"/>
                    <a:pt x="1859627" y="2311879"/>
                  </a:cubicBezTo>
                  <a:cubicBezTo>
                    <a:pt x="1859627" y="2328371"/>
                    <a:pt x="1859627" y="2328371"/>
                    <a:pt x="1859627" y="2328371"/>
                  </a:cubicBezTo>
                  <a:cubicBezTo>
                    <a:pt x="1859627" y="2361354"/>
                    <a:pt x="1859627" y="2361354"/>
                    <a:pt x="1859627" y="2361354"/>
                  </a:cubicBezTo>
                  <a:cubicBezTo>
                    <a:pt x="1826770" y="2361354"/>
                    <a:pt x="1826770" y="2361354"/>
                    <a:pt x="1826770" y="2361354"/>
                  </a:cubicBezTo>
                  <a:cubicBezTo>
                    <a:pt x="1810406" y="2369600"/>
                    <a:pt x="1802160" y="2373660"/>
                    <a:pt x="1797973" y="2375689"/>
                  </a:cubicBezTo>
                  <a:cubicBezTo>
                    <a:pt x="1793914" y="2377719"/>
                    <a:pt x="1793914" y="2377719"/>
                    <a:pt x="1793914" y="2377719"/>
                  </a:cubicBezTo>
                  <a:cubicBezTo>
                    <a:pt x="1760931" y="2377719"/>
                    <a:pt x="1760931" y="2377719"/>
                    <a:pt x="1760931" y="2377719"/>
                  </a:cubicBezTo>
                  <a:cubicBezTo>
                    <a:pt x="1744439" y="2394211"/>
                    <a:pt x="1744439" y="2394211"/>
                    <a:pt x="1744439" y="2394211"/>
                  </a:cubicBezTo>
                  <a:cubicBezTo>
                    <a:pt x="1728074" y="2410703"/>
                    <a:pt x="1728074" y="2410703"/>
                    <a:pt x="1728074" y="2410703"/>
                  </a:cubicBezTo>
                  <a:cubicBezTo>
                    <a:pt x="1711582" y="2427194"/>
                    <a:pt x="1711582" y="2427194"/>
                    <a:pt x="1711582" y="2427194"/>
                  </a:cubicBezTo>
                  <a:cubicBezTo>
                    <a:pt x="1711582" y="2443559"/>
                    <a:pt x="1711582" y="2443559"/>
                    <a:pt x="1711582" y="2443559"/>
                  </a:cubicBezTo>
                  <a:cubicBezTo>
                    <a:pt x="1728074" y="2460051"/>
                    <a:pt x="1728074" y="2460051"/>
                    <a:pt x="1728074" y="2460051"/>
                  </a:cubicBezTo>
                  <a:cubicBezTo>
                    <a:pt x="1728074" y="2476542"/>
                    <a:pt x="1728074" y="2476542"/>
                    <a:pt x="1728074" y="2476542"/>
                  </a:cubicBezTo>
                  <a:cubicBezTo>
                    <a:pt x="1744439" y="2509399"/>
                    <a:pt x="1744439" y="2509399"/>
                    <a:pt x="1744439" y="2509399"/>
                  </a:cubicBezTo>
                  <a:cubicBezTo>
                    <a:pt x="1760931" y="2509399"/>
                    <a:pt x="1760931" y="2509399"/>
                    <a:pt x="1760931" y="2509399"/>
                  </a:cubicBezTo>
                  <a:cubicBezTo>
                    <a:pt x="1793914" y="2525891"/>
                    <a:pt x="1793914" y="2525891"/>
                    <a:pt x="1793914" y="2525891"/>
                  </a:cubicBezTo>
                  <a:cubicBezTo>
                    <a:pt x="1810279" y="2542382"/>
                    <a:pt x="1810279" y="2542382"/>
                    <a:pt x="1810279" y="2542382"/>
                  </a:cubicBezTo>
                  <a:cubicBezTo>
                    <a:pt x="1843262" y="2542382"/>
                    <a:pt x="1843262" y="2542382"/>
                    <a:pt x="1843262" y="2542382"/>
                  </a:cubicBezTo>
                  <a:cubicBezTo>
                    <a:pt x="1876118" y="2509399"/>
                    <a:pt x="1876118" y="2509399"/>
                    <a:pt x="1876118" y="2509399"/>
                  </a:cubicBezTo>
                  <a:cubicBezTo>
                    <a:pt x="1909102" y="2476542"/>
                    <a:pt x="1909102" y="2476542"/>
                    <a:pt x="1909102" y="2476542"/>
                  </a:cubicBezTo>
                  <a:cubicBezTo>
                    <a:pt x="1925593" y="2468297"/>
                    <a:pt x="1933713" y="2464237"/>
                    <a:pt x="1937899" y="2462080"/>
                  </a:cubicBezTo>
                  <a:cubicBezTo>
                    <a:pt x="1941958" y="2460051"/>
                    <a:pt x="1941958" y="2460051"/>
                    <a:pt x="1941958" y="2460051"/>
                  </a:cubicBezTo>
                  <a:cubicBezTo>
                    <a:pt x="1958450" y="2460051"/>
                    <a:pt x="1958450" y="2460051"/>
                    <a:pt x="1958450" y="2460051"/>
                  </a:cubicBezTo>
                  <a:cubicBezTo>
                    <a:pt x="1974942" y="2460051"/>
                    <a:pt x="1974942" y="2460051"/>
                    <a:pt x="1974942" y="2460051"/>
                  </a:cubicBezTo>
                  <a:cubicBezTo>
                    <a:pt x="2024290" y="2476542"/>
                    <a:pt x="2024290" y="2476542"/>
                    <a:pt x="2024290" y="2476542"/>
                  </a:cubicBezTo>
                  <a:cubicBezTo>
                    <a:pt x="2024290" y="2493034"/>
                    <a:pt x="2024290" y="2493034"/>
                    <a:pt x="2024290" y="2493034"/>
                  </a:cubicBezTo>
                  <a:cubicBezTo>
                    <a:pt x="2057146" y="2476542"/>
                    <a:pt x="2057146" y="2476542"/>
                    <a:pt x="2057146" y="2476542"/>
                  </a:cubicBezTo>
                  <a:cubicBezTo>
                    <a:pt x="2090130" y="2460051"/>
                    <a:pt x="2090130" y="2460051"/>
                    <a:pt x="2090130" y="2460051"/>
                  </a:cubicBezTo>
                  <a:cubicBezTo>
                    <a:pt x="2122986" y="2460051"/>
                    <a:pt x="2122986" y="2460051"/>
                    <a:pt x="2122986" y="2460051"/>
                  </a:cubicBezTo>
                  <a:cubicBezTo>
                    <a:pt x="2155970" y="2443559"/>
                    <a:pt x="2155970" y="2443559"/>
                    <a:pt x="2155970" y="2443559"/>
                  </a:cubicBezTo>
                  <a:cubicBezTo>
                    <a:pt x="2172334" y="2410703"/>
                    <a:pt x="2172334" y="2410703"/>
                    <a:pt x="2172334" y="2410703"/>
                  </a:cubicBezTo>
                  <a:cubicBezTo>
                    <a:pt x="2188826" y="2394211"/>
                    <a:pt x="2188826" y="2394211"/>
                    <a:pt x="2188826" y="2394211"/>
                  </a:cubicBezTo>
                  <a:cubicBezTo>
                    <a:pt x="2205318" y="2377719"/>
                    <a:pt x="2205318" y="2377719"/>
                    <a:pt x="2205318" y="2377719"/>
                  </a:cubicBezTo>
                  <a:cubicBezTo>
                    <a:pt x="2221683" y="2361354"/>
                    <a:pt x="2221683" y="2361354"/>
                    <a:pt x="2221683" y="2361354"/>
                  </a:cubicBezTo>
                  <a:cubicBezTo>
                    <a:pt x="2254666" y="2344863"/>
                    <a:pt x="2254666" y="2344863"/>
                    <a:pt x="2254666" y="2344863"/>
                  </a:cubicBezTo>
                  <a:cubicBezTo>
                    <a:pt x="2271158" y="2344863"/>
                    <a:pt x="2271158" y="2344863"/>
                    <a:pt x="2271158" y="2344863"/>
                  </a:cubicBezTo>
                  <a:cubicBezTo>
                    <a:pt x="2279277" y="2353108"/>
                    <a:pt x="2283463" y="2357168"/>
                    <a:pt x="2285493" y="2359325"/>
                  </a:cubicBezTo>
                  <a:cubicBezTo>
                    <a:pt x="2287522" y="2361354"/>
                    <a:pt x="2287522" y="2361354"/>
                    <a:pt x="2287522" y="2361354"/>
                  </a:cubicBezTo>
                  <a:cubicBezTo>
                    <a:pt x="2304014" y="2361354"/>
                    <a:pt x="2304014" y="2361354"/>
                    <a:pt x="2304014" y="2361354"/>
                  </a:cubicBezTo>
                  <a:cubicBezTo>
                    <a:pt x="2353362" y="2361354"/>
                    <a:pt x="2353362" y="2361354"/>
                    <a:pt x="2353362" y="2361354"/>
                  </a:cubicBezTo>
                  <a:cubicBezTo>
                    <a:pt x="2369854" y="2361354"/>
                    <a:pt x="2369854" y="2361354"/>
                    <a:pt x="2369854" y="2361354"/>
                  </a:cubicBezTo>
                  <a:cubicBezTo>
                    <a:pt x="2386346" y="2377719"/>
                    <a:pt x="2386346" y="2377719"/>
                    <a:pt x="2386346" y="2377719"/>
                  </a:cubicBezTo>
                  <a:cubicBezTo>
                    <a:pt x="2402837" y="2377719"/>
                    <a:pt x="2402837" y="2377719"/>
                    <a:pt x="2402837" y="2377719"/>
                  </a:cubicBezTo>
                  <a:cubicBezTo>
                    <a:pt x="2402837" y="2394211"/>
                    <a:pt x="2402837" y="2394211"/>
                    <a:pt x="2402837" y="2394211"/>
                  </a:cubicBezTo>
                  <a:cubicBezTo>
                    <a:pt x="2419202" y="2394211"/>
                    <a:pt x="2419202" y="2394211"/>
                    <a:pt x="2419202" y="2394211"/>
                  </a:cubicBezTo>
                  <a:cubicBezTo>
                    <a:pt x="2435694" y="2394211"/>
                    <a:pt x="2435694" y="2394211"/>
                    <a:pt x="2435694" y="2394211"/>
                  </a:cubicBezTo>
                  <a:cubicBezTo>
                    <a:pt x="2452186" y="2377719"/>
                    <a:pt x="2452186" y="2377719"/>
                    <a:pt x="2452186" y="2377719"/>
                  </a:cubicBezTo>
                  <a:cubicBezTo>
                    <a:pt x="2452186" y="2361354"/>
                    <a:pt x="2452186" y="2361354"/>
                    <a:pt x="2452186" y="2361354"/>
                  </a:cubicBezTo>
                  <a:cubicBezTo>
                    <a:pt x="2452186" y="2328371"/>
                    <a:pt x="2452186" y="2328371"/>
                    <a:pt x="2452186" y="2328371"/>
                  </a:cubicBezTo>
                  <a:cubicBezTo>
                    <a:pt x="2468550" y="2328371"/>
                    <a:pt x="2468550" y="2328371"/>
                    <a:pt x="2468550" y="2328371"/>
                  </a:cubicBezTo>
                  <a:cubicBezTo>
                    <a:pt x="2501534" y="2311879"/>
                    <a:pt x="2501534" y="2311879"/>
                    <a:pt x="2501534" y="2311879"/>
                  </a:cubicBezTo>
                  <a:cubicBezTo>
                    <a:pt x="2518025" y="2295388"/>
                    <a:pt x="2518025" y="2295388"/>
                    <a:pt x="2518025" y="2295388"/>
                  </a:cubicBezTo>
                  <a:cubicBezTo>
                    <a:pt x="2534390" y="2295388"/>
                    <a:pt x="2534390" y="2295388"/>
                    <a:pt x="2534390" y="2295388"/>
                  </a:cubicBezTo>
                  <a:cubicBezTo>
                    <a:pt x="2550882" y="2279023"/>
                    <a:pt x="2550882" y="2279023"/>
                    <a:pt x="2550882" y="2279023"/>
                  </a:cubicBezTo>
                  <a:cubicBezTo>
                    <a:pt x="2550882" y="2262531"/>
                    <a:pt x="2550882" y="2262531"/>
                    <a:pt x="2550882" y="2262531"/>
                  </a:cubicBezTo>
                  <a:cubicBezTo>
                    <a:pt x="2567374" y="2246040"/>
                    <a:pt x="2567374" y="2246040"/>
                    <a:pt x="2567374" y="2246040"/>
                  </a:cubicBezTo>
                  <a:cubicBezTo>
                    <a:pt x="2583865" y="2229548"/>
                    <a:pt x="2583865" y="2229548"/>
                    <a:pt x="2583865" y="2229548"/>
                  </a:cubicBezTo>
                  <a:cubicBezTo>
                    <a:pt x="2550882" y="2213183"/>
                    <a:pt x="2550882" y="2213183"/>
                    <a:pt x="2550882" y="2213183"/>
                  </a:cubicBezTo>
                  <a:cubicBezTo>
                    <a:pt x="2534390" y="2196691"/>
                    <a:pt x="2534390" y="2196691"/>
                    <a:pt x="2534390" y="2196691"/>
                  </a:cubicBezTo>
                  <a:cubicBezTo>
                    <a:pt x="2518025" y="2163708"/>
                    <a:pt x="2518025" y="2163708"/>
                    <a:pt x="2518025" y="2163708"/>
                  </a:cubicBezTo>
                  <a:cubicBezTo>
                    <a:pt x="2518025" y="2147343"/>
                    <a:pt x="2518025" y="2147343"/>
                    <a:pt x="2518025" y="2147343"/>
                  </a:cubicBezTo>
                  <a:cubicBezTo>
                    <a:pt x="2518025" y="2130852"/>
                    <a:pt x="2518025" y="2130852"/>
                    <a:pt x="2518025" y="2130852"/>
                  </a:cubicBezTo>
                  <a:cubicBezTo>
                    <a:pt x="2518025" y="2065012"/>
                    <a:pt x="2518025" y="2065012"/>
                    <a:pt x="2518025" y="2065012"/>
                  </a:cubicBezTo>
                  <a:cubicBezTo>
                    <a:pt x="2518025" y="2032028"/>
                    <a:pt x="2518025" y="2032028"/>
                    <a:pt x="2518025" y="2032028"/>
                  </a:cubicBezTo>
                  <a:cubicBezTo>
                    <a:pt x="2518025" y="2015537"/>
                    <a:pt x="2518025" y="2015537"/>
                    <a:pt x="2518025" y="2015537"/>
                  </a:cubicBezTo>
                  <a:cubicBezTo>
                    <a:pt x="2518025" y="1982680"/>
                    <a:pt x="2518025" y="1982680"/>
                    <a:pt x="2518025" y="1982680"/>
                  </a:cubicBezTo>
                  <a:cubicBezTo>
                    <a:pt x="2518025" y="1916840"/>
                    <a:pt x="2518025" y="1916840"/>
                    <a:pt x="2518025" y="1916840"/>
                  </a:cubicBezTo>
                  <a:cubicBezTo>
                    <a:pt x="2501534" y="1883857"/>
                    <a:pt x="2501534" y="1883857"/>
                    <a:pt x="2501534" y="1883857"/>
                  </a:cubicBezTo>
                  <a:cubicBezTo>
                    <a:pt x="2485042" y="1867492"/>
                    <a:pt x="2485042" y="1867492"/>
                    <a:pt x="2485042" y="1867492"/>
                  </a:cubicBezTo>
                  <a:cubicBezTo>
                    <a:pt x="2485042" y="1851000"/>
                    <a:pt x="2485042" y="1851000"/>
                    <a:pt x="2485042" y="1851000"/>
                  </a:cubicBezTo>
                  <a:cubicBezTo>
                    <a:pt x="2468550" y="1834509"/>
                    <a:pt x="2468550" y="1834509"/>
                    <a:pt x="2468550" y="1834509"/>
                  </a:cubicBezTo>
                  <a:cubicBezTo>
                    <a:pt x="2452186" y="1834509"/>
                    <a:pt x="2452186" y="1834509"/>
                    <a:pt x="2452186" y="1834509"/>
                  </a:cubicBezTo>
                  <a:cubicBezTo>
                    <a:pt x="2419202" y="1801652"/>
                    <a:pt x="2419202" y="1801652"/>
                    <a:pt x="2419202" y="1801652"/>
                  </a:cubicBezTo>
                  <a:cubicBezTo>
                    <a:pt x="2386346" y="1801652"/>
                    <a:pt x="2386346" y="1801652"/>
                    <a:pt x="2386346" y="1801652"/>
                  </a:cubicBezTo>
                  <a:cubicBezTo>
                    <a:pt x="2336997" y="1785161"/>
                    <a:pt x="2336997" y="1785161"/>
                    <a:pt x="2336997" y="1785161"/>
                  </a:cubicBezTo>
                  <a:cubicBezTo>
                    <a:pt x="2320506" y="1768669"/>
                    <a:pt x="2320506" y="1768669"/>
                    <a:pt x="2320506" y="1768669"/>
                  </a:cubicBezTo>
                  <a:cubicBezTo>
                    <a:pt x="2320506" y="1752177"/>
                    <a:pt x="2320506" y="1752177"/>
                    <a:pt x="2320506" y="1752177"/>
                  </a:cubicBezTo>
                  <a:cubicBezTo>
                    <a:pt x="2320506" y="1719321"/>
                    <a:pt x="2320506" y="1719321"/>
                    <a:pt x="2320506" y="1719321"/>
                  </a:cubicBezTo>
                  <a:cubicBezTo>
                    <a:pt x="2304014" y="1686337"/>
                    <a:pt x="2304014" y="1686337"/>
                    <a:pt x="2304014" y="1686337"/>
                  </a:cubicBezTo>
                  <a:cubicBezTo>
                    <a:pt x="2304014" y="1669846"/>
                    <a:pt x="2304014" y="1669846"/>
                    <a:pt x="2304014" y="1669846"/>
                  </a:cubicBezTo>
                  <a:cubicBezTo>
                    <a:pt x="2336997" y="1669846"/>
                    <a:pt x="2336997" y="1669846"/>
                    <a:pt x="2336997" y="1669846"/>
                  </a:cubicBezTo>
                  <a:cubicBezTo>
                    <a:pt x="2353362" y="1669846"/>
                    <a:pt x="2353362" y="1669846"/>
                    <a:pt x="2353362" y="1669846"/>
                  </a:cubicBezTo>
                  <a:cubicBezTo>
                    <a:pt x="2386346" y="1686337"/>
                    <a:pt x="2386346" y="1686337"/>
                    <a:pt x="2386346" y="1686337"/>
                  </a:cubicBezTo>
                  <a:cubicBezTo>
                    <a:pt x="2402837" y="1686337"/>
                    <a:pt x="2402837" y="1686337"/>
                    <a:pt x="2402837" y="1686337"/>
                  </a:cubicBezTo>
                  <a:cubicBezTo>
                    <a:pt x="2419202" y="1686337"/>
                    <a:pt x="2419202" y="1686337"/>
                    <a:pt x="2419202" y="1686337"/>
                  </a:cubicBezTo>
                  <a:cubicBezTo>
                    <a:pt x="2435694" y="1669846"/>
                    <a:pt x="2435694" y="1669846"/>
                    <a:pt x="2435694" y="1669846"/>
                  </a:cubicBezTo>
                  <a:cubicBezTo>
                    <a:pt x="2452186" y="1686337"/>
                    <a:pt x="2452186" y="1686337"/>
                    <a:pt x="2452186" y="1686337"/>
                  </a:cubicBezTo>
                  <a:cubicBezTo>
                    <a:pt x="2468550" y="1686337"/>
                    <a:pt x="2468550" y="1686337"/>
                    <a:pt x="2468550" y="1686337"/>
                  </a:cubicBezTo>
                  <a:cubicBezTo>
                    <a:pt x="2485042" y="1669846"/>
                    <a:pt x="2485042" y="1669846"/>
                    <a:pt x="2485042" y="1669846"/>
                  </a:cubicBezTo>
                  <a:cubicBezTo>
                    <a:pt x="2501534" y="1669846"/>
                    <a:pt x="2501534" y="1669846"/>
                    <a:pt x="2501534" y="1669846"/>
                  </a:cubicBezTo>
                  <a:cubicBezTo>
                    <a:pt x="2518025" y="1636989"/>
                    <a:pt x="2518025" y="1636989"/>
                    <a:pt x="2518025" y="1636989"/>
                  </a:cubicBezTo>
                  <a:cubicBezTo>
                    <a:pt x="2534390" y="1587641"/>
                    <a:pt x="2534390" y="1587641"/>
                    <a:pt x="2534390" y="1587641"/>
                  </a:cubicBezTo>
                  <a:cubicBezTo>
                    <a:pt x="2534390" y="1571149"/>
                    <a:pt x="2534390" y="1571149"/>
                    <a:pt x="2534390" y="1571149"/>
                  </a:cubicBezTo>
                  <a:cubicBezTo>
                    <a:pt x="2550882" y="1571149"/>
                    <a:pt x="2550882" y="1571149"/>
                    <a:pt x="2550882" y="1571149"/>
                  </a:cubicBezTo>
                  <a:cubicBezTo>
                    <a:pt x="2567374" y="1554658"/>
                    <a:pt x="2567374" y="1554658"/>
                    <a:pt x="2567374" y="1554658"/>
                  </a:cubicBezTo>
                  <a:cubicBezTo>
                    <a:pt x="2583865" y="1538166"/>
                    <a:pt x="2583865" y="1538166"/>
                    <a:pt x="2583865" y="1538166"/>
                  </a:cubicBezTo>
                  <a:cubicBezTo>
                    <a:pt x="2633213" y="1554658"/>
                    <a:pt x="2633213" y="1554658"/>
                    <a:pt x="2633213" y="1554658"/>
                  </a:cubicBezTo>
                  <a:cubicBezTo>
                    <a:pt x="2649578" y="1554658"/>
                    <a:pt x="2649578" y="1554658"/>
                    <a:pt x="2649578" y="1554658"/>
                  </a:cubicBezTo>
                  <a:cubicBezTo>
                    <a:pt x="2682562" y="1554658"/>
                    <a:pt x="2682562" y="1554658"/>
                    <a:pt x="2682562" y="1554658"/>
                  </a:cubicBezTo>
                  <a:cubicBezTo>
                    <a:pt x="2731910" y="1521674"/>
                    <a:pt x="2731910" y="1521674"/>
                    <a:pt x="2731910" y="1521674"/>
                  </a:cubicBezTo>
                  <a:cubicBezTo>
                    <a:pt x="2781258" y="1505310"/>
                    <a:pt x="2781258" y="1505310"/>
                    <a:pt x="2781258" y="1505310"/>
                  </a:cubicBezTo>
                  <a:cubicBezTo>
                    <a:pt x="2797749" y="1521674"/>
                    <a:pt x="2797749" y="1521674"/>
                    <a:pt x="2797749" y="1521674"/>
                  </a:cubicBezTo>
                  <a:cubicBezTo>
                    <a:pt x="2814241" y="1521674"/>
                    <a:pt x="2814241" y="1521674"/>
                    <a:pt x="2814241" y="1521674"/>
                  </a:cubicBezTo>
                  <a:cubicBezTo>
                    <a:pt x="2830606" y="1538166"/>
                    <a:pt x="2830606" y="1538166"/>
                    <a:pt x="2830606" y="1538166"/>
                  </a:cubicBezTo>
                  <a:cubicBezTo>
                    <a:pt x="2863589" y="1587641"/>
                    <a:pt x="2863589" y="1587641"/>
                    <a:pt x="2863589" y="1587641"/>
                  </a:cubicBezTo>
                  <a:cubicBezTo>
                    <a:pt x="2863589" y="1604006"/>
                    <a:pt x="2863589" y="1604006"/>
                    <a:pt x="2863589" y="1604006"/>
                  </a:cubicBezTo>
                  <a:cubicBezTo>
                    <a:pt x="2880081" y="1636989"/>
                    <a:pt x="2880081" y="1636989"/>
                    <a:pt x="2880081" y="1636989"/>
                  </a:cubicBezTo>
                  <a:cubicBezTo>
                    <a:pt x="2863589" y="1669846"/>
                    <a:pt x="2863589" y="1669846"/>
                    <a:pt x="2863589" y="1669846"/>
                  </a:cubicBezTo>
                  <a:cubicBezTo>
                    <a:pt x="2863589" y="1686337"/>
                    <a:pt x="2863589" y="1686337"/>
                    <a:pt x="2863589" y="1686337"/>
                  </a:cubicBezTo>
                  <a:cubicBezTo>
                    <a:pt x="2880081" y="1702829"/>
                    <a:pt x="2880081" y="1702829"/>
                    <a:pt x="2880081" y="1702829"/>
                  </a:cubicBezTo>
                  <a:cubicBezTo>
                    <a:pt x="2863589" y="1752177"/>
                    <a:pt x="2863589" y="1752177"/>
                    <a:pt x="2863589" y="1752177"/>
                  </a:cubicBezTo>
                  <a:cubicBezTo>
                    <a:pt x="2880081" y="1768669"/>
                    <a:pt x="2880081" y="1768669"/>
                    <a:pt x="2880081" y="1768669"/>
                  </a:cubicBezTo>
                  <a:cubicBezTo>
                    <a:pt x="2880081" y="1785161"/>
                    <a:pt x="2880081" y="1785161"/>
                    <a:pt x="2880081" y="1785161"/>
                  </a:cubicBezTo>
                  <a:cubicBezTo>
                    <a:pt x="2896446" y="1785161"/>
                    <a:pt x="2896446" y="1785161"/>
                    <a:pt x="2896446" y="1785161"/>
                  </a:cubicBezTo>
                  <a:cubicBezTo>
                    <a:pt x="2912937" y="1768669"/>
                    <a:pt x="2912937" y="1768669"/>
                    <a:pt x="2912937" y="1768669"/>
                  </a:cubicBezTo>
                  <a:cubicBezTo>
                    <a:pt x="2912937" y="1785161"/>
                    <a:pt x="2912937" y="1785161"/>
                    <a:pt x="2912937" y="1785161"/>
                  </a:cubicBezTo>
                  <a:cubicBezTo>
                    <a:pt x="2929429" y="1785161"/>
                    <a:pt x="2929429" y="1785161"/>
                    <a:pt x="2929429" y="1785161"/>
                  </a:cubicBezTo>
                  <a:cubicBezTo>
                    <a:pt x="2962286" y="1785161"/>
                    <a:pt x="2962286" y="1785161"/>
                    <a:pt x="2962286" y="1785161"/>
                  </a:cubicBezTo>
                  <a:cubicBezTo>
                    <a:pt x="2978778" y="1785161"/>
                    <a:pt x="2978778" y="1785161"/>
                    <a:pt x="2978778" y="1785161"/>
                  </a:cubicBezTo>
                  <a:cubicBezTo>
                    <a:pt x="3011761" y="1785161"/>
                    <a:pt x="3011761" y="1785161"/>
                    <a:pt x="3011761" y="1785161"/>
                  </a:cubicBezTo>
                  <a:cubicBezTo>
                    <a:pt x="3028126" y="1801652"/>
                    <a:pt x="3028126" y="1801652"/>
                    <a:pt x="3028126" y="1801652"/>
                  </a:cubicBezTo>
                  <a:cubicBezTo>
                    <a:pt x="3044617" y="1801652"/>
                    <a:pt x="3044617" y="1801652"/>
                    <a:pt x="3044617" y="1801652"/>
                  </a:cubicBezTo>
                  <a:cubicBezTo>
                    <a:pt x="3061109" y="1801652"/>
                    <a:pt x="3061109" y="1801652"/>
                    <a:pt x="3061109" y="1801652"/>
                  </a:cubicBezTo>
                  <a:cubicBezTo>
                    <a:pt x="3093965" y="1801652"/>
                    <a:pt x="3093965" y="1801652"/>
                    <a:pt x="3093965" y="1801652"/>
                  </a:cubicBezTo>
                  <a:cubicBezTo>
                    <a:pt x="3110457" y="1785161"/>
                    <a:pt x="3110457" y="1785161"/>
                    <a:pt x="3110457" y="1785161"/>
                  </a:cubicBezTo>
                  <a:cubicBezTo>
                    <a:pt x="3126949" y="1785161"/>
                    <a:pt x="3126949" y="1785161"/>
                    <a:pt x="3126949" y="1785161"/>
                  </a:cubicBezTo>
                  <a:cubicBezTo>
                    <a:pt x="3143314" y="1768669"/>
                    <a:pt x="3143314" y="1768669"/>
                    <a:pt x="3143314" y="1768669"/>
                  </a:cubicBezTo>
                  <a:cubicBezTo>
                    <a:pt x="3159805" y="1768669"/>
                    <a:pt x="3159805" y="1768669"/>
                    <a:pt x="3159805" y="1768669"/>
                  </a:cubicBezTo>
                  <a:cubicBezTo>
                    <a:pt x="3176297" y="1768669"/>
                    <a:pt x="3176297" y="1768669"/>
                    <a:pt x="3176297" y="1768669"/>
                  </a:cubicBezTo>
                  <a:cubicBezTo>
                    <a:pt x="3192789" y="1768669"/>
                    <a:pt x="3192789" y="1768669"/>
                    <a:pt x="3192789" y="1768669"/>
                  </a:cubicBezTo>
                  <a:cubicBezTo>
                    <a:pt x="3209153" y="1768669"/>
                    <a:pt x="3209153" y="1768669"/>
                    <a:pt x="3209153" y="1768669"/>
                  </a:cubicBezTo>
                  <a:cubicBezTo>
                    <a:pt x="3242137" y="1735686"/>
                    <a:pt x="3242137" y="1735686"/>
                    <a:pt x="3242137" y="1735686"/>
                  </a:cubicBezTo>
                  <a:cubicBezTo>
                    <a:pt x="3258502" y="1702829"/>
                    <a:pt x="3258502" y="1702829"/>
                    <a:pt x="3258502" y="1702829"/>
                  </a:cubicBezTo>
                  <a:cubicBezTo>
                    <a:pt x="3258502" y="1686337"/>
                    <a:pt x="3258502" y="1686337"/>
                    <a:pt x="3258502" y="1686337"/>
                  </a:cubicBezTo>
                  <a:cubicBezTo>
                    <a:pt x="3291485" y="1636989"/>
                    <a:pt x="3291485" y="1636989"/>
                    <a:pt x="3291485" y="1636989"/>
                  </a:cubicBezTo>
                  <a:cubicBezTo>
                    <a:pt x="3324341" y="1604006"/>
                    <a:pt x="3324341" y="1604006"/>
                    <a:pt x="3324341" y="1604006"/>
                  </a:cubicBezTo>
                  <a:cubicBezTo>
                    <a:pt x="3340833" y="1604006"/>
                    <a:pt x="3340833" y="1604006"/>
                    <a:pt x="3340833" y="1604006"/>
                  </a:cubicBezTo>
                  <a:cubicBezTo>
                    <a:pt x="3357325" y="1587641"/>
                    <a:pt x="3357325" y="1587641"/>
                    <a:pt x="3357325" y="1587641"/>
                  </a:cubicBezTo>
                  <a:cubicBezTo>
                    <a:pt x="3373816" y="1571149"/>
                    <a:pt x="3373816" y="1571149"/>
                    <a:pt x="3373816" y="1571149"/>
                  </a:cubicBezTo>
                  <a:cubicBezTo>
                    <a:pt x="3406673" y="1571149"/>
                    <a:pt x="3406673" y="1571149"/>
                    <a:pt x="3406673" y="1571149"/>
                  </a:cubicBezTo>
                  <a:cubicBezTo>
                    <a:pt x="3423165" y="1554658"/>
                    <a:pt x="3423165" y="1554658"/>
                    <a:pt x="3423165" y="1554658"/>
                  </a:cubicBezTo>
                  <a:cubicBezTo>
                    <a:pt x="3439530" y="1587641"/>
                    <a:pt x="3439530" y="1587641"/>
                    <a:pt x="3439530" y="1587641"/>
                  </a:cubicBezTo>
                  <a:cubicBezTo>
                    <a:pt x="3439530" y="1604006"/>
                    <a:pt x="3439530" y="1604006"/>
                    <a:pt x="3439530" y="1604006"/>
                  </a:cubicBezTo>
                  <a:cubicBezTo>
                    <a:pt x="3456021" y="1604006"/>
                    <a:pt x="3456021" y="1604006"/>
                    <a:pt x="3456021" y="1604006"/>
                  </a:cubicBezTo>
                  <a:cubicBezTo>
                    <a:pt x="3489005" y="1620497"/>
                    <a:pt x="3489005" y="1620497"/>
                    <a:pt x="3489005" y="1620497"/>
                  </a:cubicBezTo>
                  <a:cubicBezTo>
                    <a:pt x="3472513" y="1636989"/>
                    <a:pt x="3472513" y="1636989"/>
                    <a:pt x="3472513" y="1636989"/>
                  </a:cubicBezTo>
                  <a:cubicBezTo>
                    <a:pt x="3472513" y="1653481"/>
                    <a:pt x="3472513" y="1653481"/>
                    <a:pt x="3472513" y="1653481"/>
                  </a:cubicBezTo>
                  <a:cubicBezTo>
                    <a:pt x="3439530" y="1669846"/>
                    <a:pt x="3439530" y="1669846"/>
                    <a:pt x="3439530" y="1669846"/>
                  </a:cubicBezTo>
                  <a:cubicBezTo>
                    <a:pt x="3439530" y="1686337"/>
                    <a:pt x="3439530" y="1686337"/>
                    <a:pt x="3439530" y="1686337"/>
                  </a:cubicBezTo>
                  <a:cubicBezTo>
                    <a:pt x="3456021" y="1702829"/>
                    <a:pt x="3456021" y="1702829"/>
                    <a:pt x="3456021" y="1702829"/>
                  </a:cubicBezTo>
                  <a:cubicBezTo>
                    <a:pt x="3456021" y="1719321"/>
                    <a:pt x="3456021" y="1719321"/>
                    <a:pt x="3456021" y="1719321"/>
                  </a:cubicBezTo>
                  <a:cubicBezTo>
                    <a:pt x="3472513" y="1752177"/>
                    <a:pt x="3472513" y="1752177"/>
                    <a:pt x="3472513" y="1752177"/>
                  </a:cubicBezTo>
                  <a:cubicBezTo>
                    <a:pt x="3472513" y="1768669"/>
                    <a:pt x="3472513" y="1768669"/>
                    <a:pt x="3472513" y="1768669"/>
                  </a:cubicBezTo>
                  <a:cubicBezTo>
                    <a:pt x="3456021" y="1785161"/>
                    <a:pt x="3456021" y="1785161"/>
                    <a:pt x="3456021" y="1785161"/>
                  </a:cubicBezTo>
                  <a:cubicBezTo>
                    <a:pt x="3439530" y="1801652"/>
                    <a:pt x="3439530" y="1801652"/>
                    <a:pt x="3439530" y="1801652"/>
                  </a:cubicBezTo>
                  <a:cubicBezTo>
                    <a:pt x="3423165" y="1834509"/>
                    <a:pt x="3423165" y="1834509"/>
                    <a:pt x="3423165" y="1834509"/>
                  </a:cubicBezTo>
                  <a:cubicBezTo>
                    <a:pt x="3406673" y="1867492"/>
                    <a:pt x="3406673" y="1867492"/>
                    <a:pt x="3406673" y="1867492"/>
                  </a:cubicBezTo>
                  <a:cubicBezTo>
                    <a:pt x="3390181" y="1883857"/>
                    <a:pt x="3390181" y="1883857"/>
                    <a:pt x="3390181" y="1883857"/>
                  </a:cubicBezTo>
                  <a:cubicBezTo>
                    <a:pt x="3373816" y="1883857"/>
                    <a:pt x="3373816" y="1883857"/>
                    <a:pt x="3373816" y="1883857"/>
                  </a:cubicBezTo>
                  <a:cubicBezTo>
                    <a:pt x="3373816" y="1900349"/>
                    <a:pt x="3373816" y="1900349"/>
                    <a:pt x="3373816" y="1900349"/>
                  </a:cubicBezTo>
                  <a:cubicBezTo>
                    <a:pt x="3357325" y="1900349"/>
                    <a:pt x="3357325" y="1900349"/>
                    <a:pt x="3357325" y="1900349"/>
                  </a:cubicBezTo>
                  <a:cubicBezTo>
                    <a:pt x="3324341" y="1900349"/>
                    <a:pt x="3324341" y="1900349"/>
                    <a:pt x="3324341" y="1900349"/>
                  </a:cubicBezTo>
                  <a:cubicBezTo>
                    <a:pt x="3307977" y="1900349"/>
                    <a:pt x="3307977" y="1900349"/>
                    <a:pt x="3307977" y="1900349"/>
                  </a:cubicBezTo>
                  <a:cubicBezTo>
                    <a:pt x="3291485" y="1916840"/>
                    <a:pt x="3291485" y="1916840"/>
                    <a:pt x="3291485" y="1916840"/>
                  </a:cubicBezTo>
                  <a:cubicBezTo>
                    <a:pt x="3274993" y="1949697"/>
                    <a:pt x="3274993" y="1949697"/>
                    <a:pt x="3274993" y="1949697"/>
                  </a:cubicBezTo>
                  <a:cubicBezTo>
                    <a:pt x="3274993" y="1982680"/>
                    <a:pt x="3274993" y="1982680"/>
                    <a:pt x="3274993" y="1982680"/>
                  </a:cubicBezTo>
                  <a:cubicBezTo>
                    <a:pt x="3274993" y="1999172"/>
                    <a:pt x="3274993" y="1999172"/>
                    <a:pt x="3274993" y="1999172"/>
                  </a:cubicBezTo>
                  <a:cubicBezTo>
                    <a:pt x="3274993" y="2015537"/>
                    <a:pt x="3274993" y="2015537"/>
                    <a:pt x="3274993" y="2015537"/>
                  </a:cubicBezTo>
                  <a:cubicBezTo>
                    <a:pt x="3274993" y="2032028"/>
                    <a:pt x="3274993" y="2032028"/>
                    <a:pt x="3274993" y="2032028"/>
                  </a:cubicBezTo>
                  <a:cubicBezTo>
                    <a:pt x="3258502" y="2048520"/>
                    <a:pt x="3258502" y="2048520"/>
                    <a:pt x="3258502" y="2048520"/>
                  </a:cubicBezTo>
                  <a:cubicBezTo>
                    <a:pt x="3258502" y="2065012"/>
                    <a:pt x="3258502" y="2065012"/>
                    <a:pt x="3258502" y="2065012"/>
                  </a:cubicBezTo>
                  <a:cubicBezTo>
                    <a:pt x="3274993" y="2081503"/>
                    <a:pt x="3274993" y="2081503"/>
                    <a:pt x="3274993" y="2081503"/>
                  </a:cubicBezTo>
                  <a:cubicBezTo>
                    <a:pt x="3307977" y="2081503"/>
                    <a:pt x="3307977" y="2081503"/>
                    <a:pt x="3307977" y="2081503"/>
                  </a:cubicBezTo>
                  <a:cubicBezTo>
                    <a:pt x="3324341" y="2097868"/>
                    <a:pt x="3324341" y="2097868"/>
                    <a:pt x="3324341" y="2097868"/>
                  </a:cubicBezTo>
                  <a:cubicBezTo>
                    <a:pt x="3357325" y="2097868"/>
                    <a:pt x="3357325" y="2097868"/>
                    <a:pt x="3357325" y="2097868"/>
                  </a:cubicBezTo>
                  <a:cubicBezTo>
                    <a:pt x="3357325" y="2114360"/>
                    <a:pt x="3357325" y="2114360"/>
                    <a:pt x="3357325" y="2114360"/>
                  </a:cubicBezTo>
                  <a:cubicBezTo>
                    <a:pt x="3390181" y="2114360"/>
                    <a:pt x="3390181" y="2114360"/>
                    <a:pt x="3390181" y="2114360"/>
                  </a:cubicBezTo>
                  <a:lnTo>
                    <a:pt x="3390181" y="2128822"/>
                  </a:lnTo>
                  <a:cubicBezTo>
                    <a:pt x="3390181" y="2130852"/>
                    <a:pt x="3390181" y="2130852"/>
                    <a:pt x="3390181" y="2130852"/>
                  </a:cubicBezTo>
                  <a:cubicBezTo>
                    <a:pt x="3373816" y="2147343"/>
                    <a:pt x="3373816" y="2147343"/>
                    <a:pt x="3373816" y="2147343"/>
                  </a:cubicBezTo>
                  <a:cubicBezTo>
                    <a:pt x="3340833" y="2147343"/>
                    <a:pt x="3340833" y="2147343"/>
                    <a:pt x="3340833" y="2147343"/>
                  </a:cubicBezTo>
                  <a:cubicBezTo>
                    <a:pt x="3340833" y="2163708"/>
                    <a:pt x="3340833" y="2163708"/>
                    <a:pt x="3340833" y="2163708"/>
                  </a:cubicBezTo>
                  <a:cubicBezTo>
                    <a:pt x="3357325" y="2180200"/>
                    <a:pt x="3357325" y="2180200"/>
                    <a:pt x="3357325" y="2180200"/>
                  </a:cubicBezTo>
                  <a:cubicBezTo>
                    <a:pt x="3357325" y="2196691"/>
                    <a:pt x="3357325" y="2196691"/>
                    <a:pt x="3357325" y="2196691"/>
                  </a:cubicBezTo>
                  <a:cubicBezTo>
                    <a:pt x="3357325" y="2213183"/>
                    <a:pt x="3357325" y="2213183"/>
                    <a:pt x="3357325" y="2213183"/>
                  </a:cubicBezTo>
                  <a:cubicBezTo>
                    <a:pt x="3340833" y="2229548"/>
                    <a:pt x="3340833" y="2229548"/>
                    <a:pt x="3340833" y="2229548"/>
                  </a:cubicBezTo>
                  <a:cubicBezTo>
                    <a:pt x="3324341" y="2213183"/>
                    <a:pt x="3324341" y="2213183"/>
                    <a:pt x="3324341" y="2213183"/>
                  </a:cubicBezTo>
                  <a:cubicBezTo>
                    <a:pt x="3307977" y="2213183"/>
                    <a:pt x="3307977" y="2213183"/>
                    <a:pt x="3307977" y="2213183"/>
                  </a:cubicBezTo>
                  <a:cubicBezTo>
                    <a:pt x="3291485" y="2229548"/>
                    <a:pt x="3291485" y="2229548"/>
                    <a:pt x="3291485" y="2229548"/>
                  </a:cubicBezTo>
                  <a:cubicBezTo>
                    <a:pt x="3274993" y="2213183"/>
                    <a:pt x="3274993" y="2213183"/>
                    <a:pt x="3274993" y="2213183"/>
                  </a:cubicBezTo>
                  <a:cubicBezTo>
                    <a:pt x="3274993" y="2229548"/>
                    <a:pt x="3274993" y="2229548"/>
                    <a:pt x="3274993" y="2229548"/>
                  </a:cubicBezTo>
                  <a:cubicBezTo>
                    <a:pt x="3283239" y="2254285"/>
                    <a:pt x="3287299" y="2266591"/>
                    <a:pt x="3289455" y="2272807"/>
                  </a:cubicBezTo>
                  <a:cubicBezTo>
                    <a:pt x="3291485" y="2279023"/>
                    <a:pt x="3291485" y="2279023"/>
                    <a:pt x="3291485" y="2279023"/>
                  </a:cubicBezTo>
                  <a:cubicBezTo>
                    <a:pt x="3307977" y="2295388"/>
                    <a:pt x="3307977" y="2295388"/>
                    <a:pt x="3307977" y="2295388"/>
                  </a:cubicBezTo>
                  <a:cubicBezTo>
                    <a:pt x="3291485" y="2311879"/>
                    <a:pt x="3291485" y="2311879"/>
                    <a:pt x="3291485" y="2311879"/>
                  </a:cubicBezTo>
                  <a:cubicBezTo>
                    <a:pt x="3291485" y="2344863"/>
                    <a:pt x="3291485" y="2344863"/>
                    <a:pt x="3291485" y="2344863"/>
                  </a:cubicBezTo>
                  <a:cubicBezTo>
                    <a:pt x="3307850" y="2336617"/>
                    <a:pt x="3316096" y="2332557"/>
                    <a:pt x="3320282" y="2330401"/>
                  </a:cubicBezTo>
                  <a:cubicBezTo>
                    <a:pt x="3324341" y="2328371"/>
                    <a:pt x="3324341" y="2328371"/>
                    <a:pt x="3324341" y="2328371"/>
                  </a:cubicBezTo>
                  <a:cubicBezTo>
                    <a:pt x="3340833" y="2344863"/>
                    <a:pt x="3340833" y="2344863"/>
                    <a:pt x="3340833" y="2344863"/>
                  </a:cubicBezTo>
                  <a:cubicBezTo>
                    <a:pt x="3357325" y="2344863"/>
                    <a:pt x="3357325" y="2344863"/>
                    <a:pt x="3357325" y="2344863"/>
                  </a:cubicBezTo>
                  <a:cubicBezTo>
                    <a:pt x="3373816" y="2328371"/>
                    <a:pt x="3373816" y="2328371"/>
                    <a:pt x="3373816" y="2328371"/>
                  </a:cubicBezTo>
                  <a:cubicBezTo>
                    <a:pt x="3390181" y="2328371"/>
                    <a:pt x="3390181" y="2328371"/>
                    <a:pt x="3390181" y="2328371"/>
                  </a:cubicBezTo>
                  <a:cubicBezTo>
                    <a:pt x="3406673" y="2344863"/>
                    <a:pt x="3406673" y="2344863"/>
                    <a:pt x="3406673" y="2344863"/>
                  </a:cubicBezTo>
                  <a:cubicBezTo>
                    <a:pt x="3456021" y="2344863"/>
                    <a:pt x="3456021" y="2344863"/>
                    <a:pt x="3456021" y="2344863"/>
                  </a:cubicBezTo>
                  <a:cubicBezTo>
                    <a:pt x="3472513" y="2344863"/>
                    <a:pt x="3472513" y="2344863"/>
                    <a:pt x="3472513" y="2344863"/>
                  </a:cubicBezTo>
                  <a:cubicBezTo>
                    <a:pt x="3505369" y="2361354"/>
                    <a:pt x="3505369" y="2361354"/>
                    <a:pt x="3505369" y="2361354"/>
                  </a:cubicBezTo>
                  <a:cubicBezTo>
                    <a:pt x="3489005" y="2394211"/>
                    <a:pt x="3489005" y="2394211"/>
                    <a:pt x="3489005" y="2394211"/>
                  </a:cubicBezTo>
                  <a:cubicBezTo>
                    <a:pt x="3489005" y="2410703"/>
                    <a:pt x="3489005" y="2410703"/>
                    <a:pt x="3489005" y="2410703"/>
                  </a:cubicBezTo>
                  <a:cubicBezTo>
                    <a:pt x="3505369" y="2410703"/>
                    <a:pt x="3505369" y="2410703"/>
                    <a:pt x="3505369" y="2410703"/>
                  </a:cubicBezTo>
                  <a:cubicBezTo>
                    <a:pt x="3538353" y="2427194"/>
                    <a:pt x="3538353" y="2427194"/>
                    <a:pt x="3538353" y="2427194"/>
                  </a:cubicBezTo>
                  <a:cubicBezTo>
                    <a:pt x="3554844" y="2443559"/>
                    <a:pt x="3554844" y="2443559"/>
                    <a:pt x="3554844" y="2443559"/>
                  </a:cubicBezTo>
                  <a:cubicBezTo>
                    <a:pt x="3554844" y="2460051"/>
                    <a:pt x="3554844" y="2460051"/>
                    <a:pt x="3554844" y="2460051"/>
                  </a:cubicBezTo>
                  <a:cubicBezTo>
                    <a:pt x="3538353" y="2493034"/>
                    <a:pt x="3538353" y="2493034"/>
                    <a:pt x="3538353" y="2493034"/>
                  </a:cubicBezTo>
                  <a:cubicBezTo>
                    <a:pt x="3538353" y="2509399"/>
                    <a:pt x="3538353" y="2509399"/>
                    <a:pt x="3538353" y="2509399"/>
                  </a:cubicBezTo>
                  <a:cubicBezTo>
                    <a:pt x="3554844" y="2525891"/>
                    <a:pt x="3554844" y="2525891"/>
                    <a:pt x="3554844" y="2525891"/>
                  </a:cubicBezTo>
                  <a:cubicBezTo>
                    <a:pt x="3554844" y="2558874"/>
                    <a:pt x="3554844" y="2558874"/>
                    <a:pt x="3554844" y="2558874"/>
                  </a:cubicBezTo>
                  <a:cubicBezTo>
                    <a:pt x="3571209" y="2575366"/>
                    <a:pt x="3571209" y="2575366"/>
                    <a:pt x="3571209" y="2575366"/>
                  </a:cubicBezTo>
                  <a:cubicBezTo>
                    <a:pt x="3571209" y="2591730"/>
                    <a:pt x="3571209" y="2591730"/>
                    <a:pt x="3571209" y="2591730"/>
                  </a:cubicBezTo>
                  <a:cubicBezTo>
                    <a:pt x="3571209" y="2608222"/>
                    <a:pt x="3571209" y="2608222"/>
                    <a:pt x="3571209" y="2608222"/>
                  </a:cubicBezTo>
                  <a:cubicBezTo>
                    <a:pt x="3554844" y="2624714"/>
                    <a:pt x="3554844" y="2624714"/>
                    <a:pt x="3554844" y="2624714"/>
                  </a:cubicBezTo>
                  <a:cubicBezTo>
                    <a:pt x="3538353" y="2624714"/>
                    <a:pt x="3538353" y="2624714"/>
                    <a:pt x="3538353" y="2624714"/>
                  </a:cubicBezTo>
                  <a:cubicBezTo>
                    <a:pt x="3538353" y="2641206"/>
                    <a:pt x="3538353" y="2641206"/>
                    <a:pt x="3538353" y="2641206"/>
                  </a:cubicBezTo>
                  <a:cubicBezTo>
                    <a:pt x="3521861" y="2657570"/>
                    <a:pt x="3521861" y="2657570"/>
                    <a:pt x="3521861" y="2657570"/>
                  </a:cubicBezTo>
                  <a:cubicBezTo>
                    <a:pt x="3538353" y="2674062"/>
                    <a:pt x="3538353" y="2674062"/>
                    <a:pt x="3538353" y="2674062"/>
                  </a:cubicBezTo>
                  <a:cubicBezTo>
                    <a:pt x="3571209" y="2690554"/>
                    <a:pt x="3571209" y="2690554"/>
                    <a:pt x="3571209" y="2690554"/>
                  </a:cubicBezTo>
                  <a:cubicBezTo>
                    <a:pt x="3571209" y="2707045"/>
                    <a:pt x="3571209" y="2707045"/>
                    <a:pt x="3571209" y="2707045"/>
                  </a:cubicBezTo>
                  <a:cubicBezTo>
                    <a:pt x="3587701" y="2707045"/>
                    <a:pt x="3587701" y="2707045"/>
                    <a:pt x="3587701" y="2707045"/>
                  </a:cubicBezTo>
                  <a:cubicBezTo>
                    <a:pt x="3604193" y="2707045"/>
                    <a:pt x="3604193" y="2707045"/>
                    <a:pt x="3604193" y="2707045"/>
                  </a:cubicBezTo>
                  <a:cubicBezTo>
                    <a:pt x="3604193" y="2690554"/>
                    <a:pt x="3604193" y="2690554"/>
                    <a:pt x="3604193" y="2690554"/>
                  </a:cubicBezTo>
                  <a:cubicBezTo>
                    <a:pt x="3620684" y="2674062"/>
                    <a:pt x="3620684" y="2674062"/>
                    <a:pt x="3620684" y="2674062"/>
                  </a:cubicBezTo>
                  <a:cubicBezTo>
                    <a:pt x="3620684" y="2657570"/>
                    <a:pt x="3620684" y="2657570"/>
                    <a:pt x="3620684" y="2657570"/>
                  </a:cubicBezTo>
                  <a:cubicBezTo>
                    <a:pt x="3637049" y="2657570"/>
                    <a:pt x="3637049" y="2657570"/>
                    <a:pt x="3637049" y="2657570"/>
                  </a:cubicBezTo>
                  <a:cubicBezTo>
                    <a:pt x="3653541" y="2657570"/>
                    <a:pt x="3653541" y="2657570"/>
                    <a:pt x="3653541" y="2657570"/>
                  </a:cubicBezTo>
                  <a:cubicBezTo>
                    <a:pt x="3670032" y="2674062"/>
                    <a:pt x="3670032" y="2674062"/>
                    <a:pt x="3670032" y="2674062"/>
                  </a:cubicBezTo>
                  <a:cubicBezTo>
                    <a:pt x="3702889" y="2690554"/>
                    <a:pt x="3702889" y="2690554"/>
                    <a:pt x="3702889" y="2690554"/>
                  </a:cubicBezTo>
                  <a:cubicBezTo>
                    <a:pt x="3686397" y="2723410"/>
                    <a:pt x="3686397" y="2723410"/>
                    <a:pt x="3686397" y="2723410"/>
                  </a:cubicBezTo>
                  <a:cubicBezTo>
                    <a:pt x="3686397" y="2739902"/>
                    <a:pt x="3686397" y="2739902"/>
                    <a:pt x="3686397" y="2739902"/>
                  </a:cubicBezTo>
                  <a:cubicBezTo>
                    <a:pt x="3670032" y="2756394"/>
                    <a:pt x="3670032" y="2756394"/>
                    <a:pt x="3670032" y="2756394"/>
                  </a:cubicBezTo>
                  <a:cubicBezTo>
                    <a:pt x="3670032" y="2772885"/>
                    <a:pt x="3670032" y="2772885"/>
                    <a:pt x="3670032" y="2772885"/>
                  </a:cubicBezTo>
                  <a:cubicBezTo>
                    <a:pt x="3653541" y="2789250"/>
                    <a:pt x="3653541" y="2789250"/>
                    <a:pt x="3653541" y="2789250"/>
                  </a:cubicBezTo>
                  <a:cubicBezTo>
                    <a:pt x="3653541" y="2805742"/>
                    <a:pt x="3653541" y="2805742"/>
                    <a:pt x="3653541" y="2805742"/>
                  </a:cubicBezTo>
                  <a:cubicBezTo>
                    <a:pt x="3702889" y="2789250"/>
                    <a:pt x="3702889" y="2789250"/>
                    <a:pt x="3702889" y="2789250"/>
                  </a:cubicBezTo>
                  <a:cubicBezTo>
                    <a:pt x="3719380" y="2789250"/>
                    <a:pt x="3719380" y="2789250"/>
                    <a:pt x="3719380" y="2789250"/>
                  </a:cubicBezTo>
                  <a:cubicBezTo>
                    <a:pt x="3735872" y="2789250"/>
                    <a:pt x="3735872" y="2789250"/>
                    <a:pt x="3735872" y="2789250"/>
                  </a:cubicBezTo>
                  <a:cubicBezTo>
                    <a:pt x="3752237" y="2805742"/>
                    <a:pt x="3752237" y="2805742"/>
                    <a:pt x="3752237" y="2805742"/>
                  </a:cubicBezTo>
                  <a:cubicBezTo>
                    <a:pt x="3768729" y="2822233"/>
                    <a:pt x="3768729" y="2822233"/>
                    <a:pt x="3768729" y="2822233"/>
                  </a:cubicBezTo>
                  <a:cubicBezTo>
                    <a:pt x="3768729" y="2855090"/>
                    <a:pt x="3768729" y="2855090"/>
                    <a:pt x="3768729" y="2855090"/>
                  </a:cubicBezTo>
                  <a:cubicBezTo>
                    <a:pt x="3768729" y="2871581"/>
                    <a:pt x="3768729" y="2871581"/>
                    <a:pt x="3768729" y="2871581"/>
                  </a:cubicBezTo>
                  <a:cubicBezTo>
                    <a:pt x="3752237" y="2904565"/>
                    <a:pt x="3752237" y="2904565"/>
                    <a:pt x="3752237" y="2904565"/>
                  </a:cubicBezTo>
                  <a:cubicBezTo>
                    <a:pt x="3752237" y="2937421"/>
                    <a:pt x="3752237" y="2937421"/>
                    <a:pt x="3752237" y="2937421"/>
                  </a:cubicBezTo>
                  <a:cubicBezTo>
                    <a:pt x="3768729" y="2937421"/>
                    <a:pt x="3768729" y="2937421"/>
                    <a:pt x="3768729" y="2937421"/>
                  </a:cubicBezTo>
                  <a:cubicBezTo>
                    <a:pt x="3785220" y="2921056"/>
                    <a:pt x="3785220" y="2921056"/>
                    <a:pt x="3785220" y="2921056"/>
                  </a:cubicBezTo>
                  <a:cubicBezTo>
                    <a:pt x="3801712" y="2921056"/>
                    <a:pt x="3801712" y="2921056"/>
                    <a:pt x="3801712" y="2921056"/>
                  </a:cubicBezTo>
                  <a:cubicBezTo>
                    <a:pt x="3867425" y="2921056"/>
                    <a:pt x="3867425" y="2921056"/>
                    <a:pt x="3867425" y="2921056"/>
                  </a:cubicBezTo>
                  <a:cubicBezTo>
                    <a:pt x="3900409" y="2921056"/>
                    <a:pt x="3900409" y="2921056"/>
                    <a:pt x="3900409" y="2921056"/>
                  </a:cubicBezTo>
                  <a:cubicBezTo>
                    <a:pt x="3933265" y="2904565"/>
                    <a:pt x="3933265" y="2904565"/>
                    <a:pt x="3933265" y="2904565"/>
                  </a:cubicBezTo>
                  <a:cubicBezTo>
                    <a:pt x="3949757" y="2904565"/>
                    <a:pt x="3949757" y="2904565"/>
                    <a:pt x="3949757" y="2904565"/>
                  </a:cubicBezTo>
                  <a:cubicBezTo>
                    <a:pt x="3949757" y="2921056"/>
                    <a:pt x="3949757" y="2921056"/>
                    <a:pt x="3949757" y="2921056"/>
                  </a:cubicBezTo>
                  <a:cubicBezTo>
                    <a:pt x="3933265" y="2937421"/>
                    <a:pt x="3933265" y="2937421"/>
                    <a:pt x="3933265" y="2937421"/>
                  </a:cubicBezTo>
                  <a:cubicBezTo>
                    <a:pt x="3916900" y="2970405"/>
                    <a:pt x="3916900" y="2970405"/>
                    <a:pt x="3916900" y="2970405"/>
                  </a:cubicBezTo>
                  <a:cubicBezTo>
                    <a:pt x="3916900" y="2986896"/>
                    <a:pt x="3916900" y="2986896"/>
                    <a:pt x="3916900" y="2986896"/>
                  </a:cubicBezTo>
                  <a:cubicBezTo>
                    <a:pt x="3933265" y="2970405"/>
                    <a:pt x="3933265" y="2970405"/>
                    <a:pt x="3933265" y="2970405"/>
                  </a:cubicBezTo>
                  <a:cubicBezTo>
                    <a:pt x="3949757" y="2986896"/>
                    <a:pt x="3949757" y="2986896"/>
                    <a:pt x="3949757" y="2986896"/>
                  </a:cubicBezTo>
                  <a:cubicBezTo>
                    <a:pt x="3933265" y="3003261"/>
                    <a:pt x="3933265" y="3003261"/>
                    <a:pt x="3933265" y="3003261"/>
                  </a:cubicBezTo>
                  <a:lnTo>
                    <a:pt x="3933265" y="3017723"/>
                  </a:lnTo>
                  <a:cubicBezTo>
                    <a:pt x="3933265" y="3019753"/>
                    <a:pt x="3933265" y="3019753"/>
                    <a:pt x="3933265" y="3019753"/>
                  </a:cubicBezTo>
                  <a:cubicBezTo>
                    <a:pt x="3933265" y="3052736"/>
                    <a:pt x="3933265" y="3052736"/>
                    <a:pt x="3933265" y="3052736"/>
                  </a:cubicBezTo>
                  <a:cubicBezTo>
                    <a:pt x="3933265" y="3069101"/>
                    <a:pt x="3933265" y="3069101"/>
                    <a:pt x="3933265" y="3069101"/>
                  </a:cubicBezTo>
                  <a:cubicBezTo>
                    <a:pt x="3900409" y="3118576"/>
                    <a:pt x="3900409" y="3118576"/>
                    <a:pt x="3900409" y="3118576"/>
                  </a:cubicBezTo>
                  <a:cubicBezTo>
                    <a:pt x="3883917" y="3135068"/>
                    <a:pt x="3883917" y="3135068"/>
                    <a:pt x="3883917" y="3135068"/>
                  </a:cubicBezTo>
                  <a:cubicBezTo>
                    <a:pt x="3867425" y="3151433"/>
                    <a:pt x="3867425" y="3151433"/>
                    <a:pt x="3867425" y="3151433"/>
                  </a:cubicBezTo>
                  <a:cubicBezTo>
                    <a:pt x="3851060" y="3167924"/>
                    <a:pt x="3851060" y="3167924"/>
                    <a:pt x="3851060" y="3167924"/>
                  </a:cubicBezTo>
                  <a:cubicBezTo>
                    <a:pt x="3851060" y="3200908"/>
                    <a:pt x="3851060" y="3200908"/>
                    <a:pt x="3851060" y="3200908"/>
                  </a:cubicBezTo>
                  <a:cubicBezTo>
                    <a:pt x="3834568" y="3217272"/>
                    <a:pt x="3834568" y="3217272"/>
                    <a:pt x="3834568" y="3217272"/>
                  </a:cubicBezTo>
                  <a:cubicBezTo>
                    <a:pt x="3851060" y="3250256"/>
                    <a:pt x="3851060" y="3250256"/>
                    <a:pt x="3851060" y="3250256"/>
                  </a:cubicBezTo>
                  <a:cubicBezTo>
                    <a:pt x="3851060" y="3266747"/>
                    <a:pt x="3851060" y="3266747"/>
                    <a:pt x="3851060" y="3266747"/>
                  </a:cubicBezTo>
                  <a:cubicBezTo>
                    <a:pt x="3834568" y="3283112"/>
                    <a:pt x="3834568" y="3283112"/>
                    <a:pt x="3834568" y="3283112"/>
                  </a:cubicBezTo>
                  <a:cubicBezTo>
                    <a:pt x="3834568" y="3299604"/>
                    <a:pt x="3834568" y="3299604"/>
                    <a:pt x="3834568" y="3299604"/>
                  </a:cubicBezTo>
                  <a:cubicBezTo>
                    <a:pt x="3851060" y="3316096"/>
                    <a:pt x="3851060" y="3316096"/>
                    <a:pt x="3851060" y="3316096"/>
                  </a:cubicBezTo>
                  <a:cubicBezTo>
                    <a:pt x="3818077" y="3348952"/>
                    <a:pt x="3818077" y="3348952"/>
                    <a:pt x="3818077" y="3348952"/>
                  </a:cubicBezTo>
                  <a:cubicBezTo>
                    <a:pt x="3818077" y="3365444"/>
                    <a:pt x="3818077" y="3365444"/>
                    <a:pt x="3818077" y="3365444"/>
                  </a:cubicBezTo>
                  <a:cubicBezTo>
                    <a:pt x="3818077" y="3381935"/>
                    <a:pt x="3818077" y="3381935"/>
                    <a:pt x="3818077" y="3381935"/>
                  </a:cubicBezTo>
                  <a:cubicBezTo>
                    <a:pt x="3834568" y="3398427"/>
                    <a:pt x="3834568" y="3398427"/>
                    <a:pt x="3834568" y="3398427"/>
                  </a:cubicBezTo>
                  <a:cubicBezTo>
                    <a:pt x="3851060" y="3398427"/>
                    <a:pt x="3851060" y="3398427"/>
                    <a:pt x="3851060" y="3398427"/>
                  </a:cubicBezTo>
                  <a:cubicBezTo>
                    <a:pt x="3867425" y="3398427"/>
                    <a:pt x="3867425" y="3398427"/>
                    <a:pt x="3867425" y="3398427"/>
                  </a:cubicBezTo>
                  <a:cubicBezTo>
                    <a:pt x="3883917" y="3381935"/>
                    <a:pt x="3883917" y="3381935"/>
                    <a:pt x="3883917" y="3381935"/>
                  </a:cubicBezTo>
                  <a:cubicBezTo>
                    <a:pt x="3900409" y="3381935"/>
                    <a:pt x="3900409" y="3381935"/>
                    <a:pt x="3900409" y="3381935"/>
                  </a:cubicBezTo>
                  <a:cubicBezTo>
                    <a:pt x="3916900" y="3365444"/>
                    <a:pt x="3916900" y="3365444"/>
                    <a:pt x="3916900" y="3365444"/>
                  </a:cubicBezTo>
                  <a:cubicBezTo>
                    <a:pt x="3925146" y="3373690"/>
                    <a:pt x="3929205" y="3377876"/>
                    <a:pt x="3931235" y="3379906"/>
                  </a:cubicBezTo>
                  <a:cubicBezTo>
                    <a:pt x="3933265" y="3381935"/>
                    <a:pt x="3933265" y="3381935"/>
                    <a:pt x="3933265" y="3381935"/>
                  </a:cubicBezTo>
                  <a:cubicBezTo>
                    <a:pt x="3949757" y="3365444"/>
                    <a:pt x="3949757" y="3365444"/>
                    <a:pt x="3949757" y="3365444"/>
                  </a:cubicBezTo>
                  <a:cubicBezTo>
                    <a:pt x="3982740" y="3365444"/>
                    <a:pt x="3982740" y="3365444"/>
                    <a:pt x="3982740" y="3365444"/>
                  </a:cubicBezTo>
                  <a:cubicBezTo>
                    <a:pt x="3982740" y="3398427"/>
                    <a:pt x="3982740" y="3398427"/>
                    <a:pt x="3982740" y="3398427"/>
                  </a:cubicBezTo>
                  <a:cubicBezTo>
                    <a:pt x="3999105" y="3414919"/>
                    <a:pt x="3999105" y="3414919"/>
                    <a:pt x="3999105" y="3414919"/>
                  </a:cubicBezTo>
                  <a:lnTo>
                    <a:pt x="4027902" y="3414919"/>
                  </a:lnTo>
                  <a:cubicBezTo>
                    <a:pt x="4032088" y="3414919"/>
                    <a:pt x="4032088" y="3414919"/>
                    <a:pt x="4032088" y="3414919"/>
                  </a:cubicBezTo>
                  <a:cubicBezTo>
                    <a:pt x="4040334" y="3406673"/>
                    <a:pt x="4044393" y="3402486"/>
                    <a:pt x="4046423" y="3400457"/>
                  </a:cubicBezTo>
                  <a:cubicBezTo>
                    <a:pt x="4048453" y="3398427"/>
                    <a:pt x="4048453" y="3398427"/>
                    <a:pt x="4048453" y="3398427"/>
                  </a:cubicBezTo>
                  <a:cubicBezTo>
                    <a:pt x="4064945" y="3398427"/>
                    <a:pt x="4064945" y="3398427"/>
                    <a:pt x="4064945" y="3398427"/>
                  </a:cubicBezTo>
                  <a:cubicBezTo>
                    <a:pt x="4081436" y="3381935"/>
                    <a:pt x="4081436" y="3381935"/>
                    <a:pt x="4081436" y="3381935"/>
                  </a:cubicBezTo>
                  <a:cubicBezTo>
                    <a:pt x="4081436" y="3398427"/>
                    <a:pt x="4081436" y="3398427"/>
                    <a:pt x="4081436" y="3398427"/>
                  </a:cubicBezTo>
                  <a:cubicBezTo>
                    <a:pt x="4081436" y="3414919"/>
                    <a:pt x="4081436" y="3414919"/>
                    <a:pt x="4081436" y="3414919"/>
                  </a:cubicBezTo>
                  <a:cubicBezTo>
                    <a:pt x="4114293" y="3431284"/>
                    <a:pt x="4114293" y="3431284"/>
                    <a:pt x="4114293" y="3431284"/>
                  </a:cubicBezTo>
                  <a:cubicBezTo>
                    <a:pt x="4130784" y="3431284"/>
                    <a:pt x="4130784" y="3431284"/>
                    <a:pt x="4130784" y="3431284"/>
                  </a:cubicBezTo>
                  <a:cubicBezTo>
                    <a:pt x="4147276" y="3414919"/>
                    <a:pt x="4147276" y="3414919"/>
                    <a:pt x="4147276" y="3414919"/>
                  </a:cubicBezTo>
                  <a:cubicBezTo>
                    <a:pt x="4180132" y="3414919"/>
                    <a:pt x="4180132" y="3414919"/>
                    <a:pt x="4180132" y="3414919"/>
                  </a:cubicBezTo>
                  <a:cubicBezTo>
                    <a:pt x="4180132" y="3431284"/>
                    <a:pt x="4180132" y="3431284"/>
                    <a:pt x="4180132" y="3431284"/>
                  </a:cubicBezTo>
                  <a:cubicBezTo>
                    <a:pt x="4180132" y="3447775"/>
                    <a:pt x="4180132" y="3447775"/>
                    <a:pt x="4180132" y="3447775"/>
                  </a:cubicBezTo>
                  <a:cubicBezTo>
                    <a:pt x="4213116" y="3447775"/>
                    <a:pt x="4213116" y="3447775"/>
                    <a:pt x="4213116" y="3447775"/>
                  </a:cubicBezTo>
                  <a:cubicBezTo>
                    <a:pt x="4229608" y="3464267"/>
                    <a:pt x="4229608" y="3464267"/>
                    <a:pt x="4229608" y="3464267"/>
                  </a:cubicBezTo>
                  <a:cubicBezTo>
                    <a:pt x="4229608" y="3497123"/>
                    <a:pt x="4229608" y="3497123"/>
                    <a:pt x="4229608" y="3497123"/>
                  </a:cubicBezTo>
                  <a:cubicBezTo>
                    <a:pt x="4229608" y="3513615"/>
                    <a:pt x="4229608" y="3513615"/>
                    <a:pt x="4229608" y="3513615"/>
                  </a:cubicBezTo>
                  <a:cubicBezTo>
                    <a:pt x="4262465" y="3546598"/>
                    <a:pt x="4262465" y="3546598"/>
                    <a:pt x="4262465" y="3546598"/>
                  </a:cubicBezTo>
                  <a:cubicBezTo>
                    <a:pt x="4262465" y="3562963"/>
                    <a:pt x="4262465" y="3562963"/>
                    <a:pt x="4262465" y="3562963"/>
                  </a:cubicBezTo>
                  <a:cubicBezTo>
                    <a:pt x="4245973" y="3562963"/>
                    <a:pt x="4245973" y="3562963"/>
                    <a:pt x="4245973" y="3562963"/>
                  </a:cubicBezTo>
                  <a:cubicBezTo>
                    <a:pt x="4229608" y="3562963"/>
                    <a:pt x="4229608" y="3562963"/>
                    <a:pt x="4229608" y="3562963"/>
                  </a:cubicBezTo>
                  <a:cubicBezTo>
                    <a:pt x="4196624" y="3530107"/>
                    <a:pt x="4196624" y="3530107"/>
                    <a:pt x="4196624" y="3530107"/>
                  </a:cubicBezTo>
                  <a:cubicBezTo>
                    <a:pt x="4196624" y="3546598"/>
                    <a:pt x="4196624" y="3546598"/>
                    <a:pt x="4196624" y="3546598"/>
                  </a:cubicBezTo>
                  <a:cubicBezTo>
                    <a:pt x="4180132" y="3562963"/>
                    <a:pt x="4180132" y="3562963"/>
                    <a:pt x="4180132" y="3562963"/>
                  </a:cubicBezTo>
                  <a:cubicBezTo>
                    <a:pt x="4196624" y="3579455"/>
                    <a:pt x="4196624" y="3579455"/>
                    <a:pt x="4196624" y="3579455"/>
                  </a:cubicBezTo>
                  <a:cubicBezTo>
                    <a:pt x="4196624" y="3595947"/>
                    <a:pt x="4196624" y="3595947"/>
                    <a:pt x="4196624" y="3595947"/>
                  </a:cubicBezTo>
                  <a:cubicBezTo>
                    <a:pt x="4180132" y="3579455"/>
                    <a:pt x="4180132" y="3579455"/>
                    <a:pt x="4180132" y="3579455"/>
                  </a:cubicBezTo>
                  <a:cubicBezTo>
                    <a:pt x="4172014" y="3587701"/>
                    <a:pt x="4167827" y="3591760"/>
                    <a:pt x="4165798" y="3593917"/>
                  </a:cubicBezTo>
                  <a:cubicBezTo>
                    <a:pt x="4163768" y="3595947"/>
                    <a:pt x="4163768" y="3595947"/>
                    <a:pt x="4163768" y="3595947"/>
                  </a:cubicBezTo>
                  <a:cubicBezTo>
                    <a:pt x="4163768" y="3612438"/>
                    <a:pt x="4163768" y="3612438"/>
                    <a:pt x="4163768" y="3612438"/>
                  </a:cubicBezTo>
                  <a:cubicBezTo>
                    <a:pt x="4147276" y="3645295"/>
                    <a:pt x="4147276" y="3645295"/>
                    <a:pt x="4147276" y="3645295"/>
                  </a:cubicBezTo>
                  <a:lnTo>
                    <a:pt x="4132814" y="3645295"/>
                  </a:lnTo>
                  <a:cubicBezTo>
                    <a:pt x="4130784" y="3645295"/>
                    <a:pt x="4130784" y="3645295"/>
                    <a:pt x="4130784" y="3645295"/>
                  </a:cubicBezTo>
                  <a:cubicBezTo>
                    <a:pt x="4130784" y="3678278"/>
                    <a:pt x="4130784" y="3678278"/>
                    <a:pt x="4130784" y="3678278"/>
                  </a:cubicBezTo>
                  <a:cubicBezTo>
                    <a:pt x="4147276" y="3711135"/>
                    <a:pt x="4147276" y="3711135"/>
                    <a:pt x="4147276" y="3711135"/>
                  </a:cubicBezTo>
                  <a:cubicBezTo>
                    <a:pt x="4163768" y="3727626"/>
                    <a:pt x="4163768" y="3727626"/>
                    <a:pt x="4163768" y="3727626"/>
                  </a:cubicBezTo>
                  <a:cubicBezTo>
                    <a:pt x="4163768" y="3744118"/>
                    <a:pt x="4163768" y="3744118"/>
                    <a:pt x="4163768" y="3744118"/>
                  </a:cubicBezTo>
                  <a:cubicBezTo>
                    <a:pt x="4196624" y="3760610"/>
                    <a:pt x="4196624" y="3760610"/>
                    <a:pt x="4196624" y="3760610"/>
                  </a:cubicBezTo>
                  <a:cubicBezTo>
                    <a:pt x="4188378" y="3776975"/>
                    <a:pt x="4184192" y="3785220"/>
                    <a:pt x="4182162" y="3789407"/>
                  </a:cubicBezTo>
                  <a:cubicBezTo>
                    <a:pt x="4180132" y="3793466"/>
                    <a:pt x="4180132" y="3793466"/>
                    <a:pt x="4180132" y="3793466"/>
                  </a:cubicBezTo>
                  <a:cubicBezTo>
                    <a:pt x="4196624" y="3809958"/>
                    <a:pt x="4196624" y="3809958"/>
                    <a:pt x="4196624" y="3809958"/>
                  </a:cubicBezTo>
                  <a:cubicBezTo>
                    <a:pt x="4196624" y="3826450"/>
                    <a:pt x="4196624" y="3826450"/>
                    <a:pt x="4196624" y="3826450"/>
                  </a:cubicBezTo>
                  <a:cubicBezTo>
                    <a:pt x="4196624" y="3842941"/>
                    <a:pt x="4196624" y="3842941"/>
                    <a:pt x="4196624" y="3842941"/>
                  </a:cubicBezTo>
                  <a:cubicBezTo>
                    <a:pt x="4196624" y="3859306"/>
                    <a:pt x="4196624" y="3859306"/>
                    <a:pt x="4196624" y="3859306"/>
                  </a:cubicBezTo>
                  <a:cubicBezTo>
                    <a:pt x="4213116" y="3859306"/>
                    <a:pt x="4213116" y="3859306"/>
                    <a:pt x="4213116" y="3859306"/>
                  </a:cubicBezTo>
                  <a:cubicBezTo>
                    <a:pt x="4213116" y="3892289"/>
                    <a:pt x="4213116" y="3892289"/>
                    <a:pt x="4213116" y="3892289"/>
                  </a:cubicBezTo>
                  <a:cubicBezTo>
                    <a:pt x="4196624" y="3908781"/>
                    <a:pt x="4196624" y="3908781"/>
                    <a:pt x="4196624" y="3908781"/>
                  </a:cubicBezTo>
                  <a:cubicBezTo>
                    <a:pt x="4163768" y="3908781"/>
                    <a:pt x="4163768" y="3908781"/>
                    <a:pt x="4163768" y="3908781"/>
                  </a:cubicBezTo>
                  <a:cubicBezTo>
                    <a:pt x="4147276" y="3908781"/>
                    <a:pt x="4147276" y="3908781"/>
                    <a:pt x="4147276" y="3908781"/>
                  </a:cubicBezTo>
                  <a:cubicBezTo>
                    <a:pt x="4130784" y="3908781"/>
                    <a:pt x="4130784" y="3908781"/>
                    <a:pt x="4130784" y="3908781"/>
                  </a:cubicBezTo>
                  <a:cubicBezTo>
                    <a:pt x="4114293" y="3908781"/>
                    <a:pt x="4114293" y="3908781"/>
                    <a:pt x="4114293" y="3908781"/>
                  </a:cubicBezTo>
                  <a:cubicBezTo>
                    <a:pt x="4114293" y="3925146"/>
                    <a:pt x="4114293" y="3925146"/>
                    <a:pt x="4114293" y="3925146"/>
                  </a:cubicBezTo>
                  <a:cubicBezTo>
                    <a:pt x="4081436" y="3941637"/>
                    <a:pt x="4081436" y="3941637"/>
                    <a:pt x="4081436" y="3941637"/>
                  </a:cubicBezTo>
                  <a:cubicBezTo>
                    <a:pt x="4097928" y="3958129"/>
                    <a:pt x="4097928" y="3958129"/>
                    <a:pt x="4097928" y="3958129"/>
                  </a:cubicBezTo>
                  <a:cubicBezTo>
                    <a:pt x="4114293" y="3974621"/>
                    <a:pt x="4114293" y="3974621"/>
                    <a:pt x="4114293" y="3974621"/>
                  </a:cubicBezTo>
                  <a:cubicBezTo>
                    <a:pt x="4097928" y="3990986"/>
                    <a:pt x="4097928" y="3990986"/>
                    <a:pt x="4097928" y="3990986"/>
                  </a:cubicBezTo>
                  <a:lnTo>
                    <a:pt x="4083466" y="3990986"/>
                  </a:lnTo>
                  <a:cubicBezTo>
                    <a:pt x="4081436" y="3990986"/>
                    <a:pt x="4081436" y="3990986"/>
                    <a:pt x="4081436" y="3990986"/>
                  </a:cubicBezTo>
                  <a:cubicBezTo>
                    <a:pt x="4064945" y="3990986"/>
                    <a:pt x="4064945" y="3990986"/>
                    <a:pt x="4064945" y="3990986"/>
                  </a:cubicBezTo>
                  <a:cubicBezTo>
                    <a:pt x="4048453" y="3974621"/>
                    <a:pt x="4048453" y="3974621"/>
                    <a:pt x="4048453" y="3974621"/>
                  </a:cubicBezTo>
                  <a:lnTo>
                    <a:pt x="4048453" y="3988956"/>
                  </a:lnTo>
                  <a:cubicBezTo>
                    <a:pt x="4048453" y="3990986"/>
                    <a:pt x="4048453" y="3990986"/>
                    <a:pt x="4048453" y="3990986"/>
                  </a:cubicBezTo>
                  <a:cubicBezTo>
                    <a:pt x="4081436" y="4007477"/>
                    <a:pt x="4081436" y="4007477"/>
                    <a:pt x="4081436" y="4007477"/>
                  </a:cubicBezTo>
                  <a:cubicBezTo>
                    <a:pt x="4097928" y="4023969"/>
                    <a:pt x="4097928" y="4023969"/>
                    <a:pt x="4097928" y="4023969"/>
                  </a:cubicBezTo>
                  <a:cubicBezTo>
                    <a:pt x="4114293" y="4023969"/>
                    <a:pt x="4114293" y="4023969"/>
                    <a:pt x="4114293" y="4023969"/>
                  </a:cubicBezTo>
                  <a:cubicBezTo>
                    <a:pt x="4130784" y="4040461"/>
                    <a:pt x="4130784" y="4040461"/>
                    <a:pt x="4130784" y="4040461"/>
                  </a:cubicBezTo>
                  <a:cubicBezTo>
                    <a:pt x="4147276" y="4040461"/>
                    <a:pt x="4147276" y="4040461"/>
                    <a:pt x="4147276" y="4040461"/>
                  </a:cubicBezTo>
                  <a:cubicBezTo>
                    <a:pt x="4196624" y="4056825"/>
                    <a:pt x="4196624" y="4056825"/>
                    <a:pt x="4196624" y="4056825"/>
                  </a:cubicBezTo>
                  <a:cubicBezTo>
                    <a:pt x="4213116" y="4073317"/>
                    <a:pt x="4213116" y="4073317"/>
                    <a:pt x="4213116" y="4073317"/>
                  </a:cubicBezTo>
                  <a:cubicBezTo>
                    <a:pt x="4229608" y="4073317"/>
                    <a:pt x="4229608" y="4073317"/>
                    <a:pt x="4229608" y="4073317"/>
                  </a:cubicBezTo>
                  <a:cubicBezTo>
                    <a:pt x="4245973" y="4073317"/>
                    <a:pt x="4245973" y="4073317"/>
                    <a:pt x="4245973" y="4073317"/>
                  </a:cubicBezTo>
                  <a:cubicBezTo>
                    <a:pt x="4262465" y="4089809"/>
                    <a:pt x="4262465" y="4089809"/>
                    <a:pt x="4262465" y="4089809"/>
                  </a:cubicBezTo>
                  <a:cubicBezTo>
                    <a:pt x="4262465" y="4106301"/>
                    <a:pt x="4262465" y="4106301"/>
                    <a:pt x="4262465" y="4106301"/>
                  </a:cubicBezTo>
                  <a:cubicBezTo>
                    <a:pt x="4278956" y="4122666"/>
                    <a:pt x="4278956" y="4122666"/>
                    <a:pt x="4278956" y="4122666"/>
                  </a:cubicBezTo>
                  <a:cubicBezTo>
                    <a:pt x="4295321" y="4139157"/>
                    <a:pt x="4295321" y="4139157"/>
                    <a:pt x="4295321" y="4139157"/>
                  </a:cubicBezTo>
                  <a:cubicBezTo>
                    <a:pt x="4311813" y="4139157"/>
                    <a:pt x="4311813" y="4139157"/>
                    <a:pt x="4311813" y="4139157"/>
                  </a:cubicBezTo>
                  <a:cubicBezTo>
                    <a:pt x="4328304" y="4139157"/>
                    <a:pt x="4328304" y="4139157"/>
                    <a:pt x="4328304" y="4139157"/>
                  </a:cubicBezTo>
                  <a:cubicBezTo>
                    <a:pt x="4344796" y="4122666"/>
                    <a:pt x="4344796" y="4122666"/>
                    <a:pt x="4344796" y="4122666"/>
                  </a:cubicBezTo>
                  <a:cubicBezTo>
                    <a:pt x="4377652" y="4106301"/>
                    <a:pt x="4377652" y="4106301"/>
                    <a:pt x="4377652" y="4106301"/>
                  </a:cubicBezTo>
                  <a:cubicBezTo>
                    <a:pt x="4394144" y="4073317"/>
                    <a:pt x="4394144" y="4073317"/>
                    <a:pt x="4394144" y="4073317"/>
                  </a:cubicBezTo>
                  <a:cubicBezTo>
                    <a:pt x="4394144" y="4056825"/>
                    <a:pt x="4394144" y="4056825"/>
                    <a:pt x="4394144" y="4056825"/>
                  </a:cubicBezTo>
                  <a:cubicBezTo>
                    <a:pt x="4394144" y="4040461"/>
                    <a:pt x="4394144" y="4040461"/>
                    <a:pt x="4394144" y="4040461"/>
                  </a:cubicBezTo>
                  <a:cubicBezTo>
                    <a:pt x="4394144" y="4023969"/>
                    <a:pt x="4394144" y="4023969"/>
                    <a:pt x="4394144" y="4023969"/>
                  </a:cubicBezTo>
                  <a:cubicBezTo>
                    <a:pt x="4377652" y="4023969"/>
                    <a:pt x="4377652" y="4023969"/>
                    <a:pt x="4377652" y="4023969"/>
                  </a:cubicBezTo>
                  <a:cubicBezTo>
                    <a:pt x="4361161" y="4040461"/>
                    <a:pt x="4361161" y="4040461"/>
                    <a:pt x="4361161" y="4040461"/>
                  </a:cubicBezTo>
                  <a:cubicBezTo>
                    <a:pt x="4361161" y="4056825"/>
                    <a:pt x="4361161" y="4056825"/>
                    <a:pt x="4361161" y="4056825"/>
                  </a:cubicBezTo>
                  <a:cubicBezTo>
                    <a:pt x="4344796" y="4040461"/>
                    <a:pt x="4344796" y="4040461"/>
                    <a:pt x="4344796" y="4040461"/>
                  </a:cubicBezTo>
                  <a:cubicBezTo>
                    <a:pt x="4295321" y="4007477"/>
                    <a:pt x="4295321" y="4007477"/>
                    <a:pt x="4295321" y="4007477"/>
                  </a:cubicBezTo>
                  <a:cubicBezTo>
                    <a:pt x="4311813" y="3974621"/>
                    <a:pt x="4311813" y="3974621"/>
                    <a:pt x="4311813" y="3974621"/>
                  </a:cubicBezTo>
                  <a:cubicBezTo>
                    <a:pt x="4328304" y="3974621"/>
                    <a:pt x="4328304" y="3974621"/>
                    <a:pt x="4328304" y="3974621"/>
                  </a:cubicBezTo>
                  <a:lnTo>
                    <a:pt x="4342766" y="3974621"/>
                  </a:lnTo>
                  <a:cubicBezTo>
                    <a:pt x="4344796" y="3974621"/>
                    <a:pt x="4344796" y="3974621"/>
                    <a:pt x="4344796" y="3974621"/>
                  </a:cubicBezTo>
                  <a:cubicBezTo>
                    <a:pt x="4361161" y="3958129"/>
                    <a:pt x="4361161" y="3958129"/>
                    <a:pt x="4361161" y="3958129"/>
                  </a:cubicBezTo>
                  <a:cubicBezTo>
                    <a:pt x="4361161" y="3925146"/>
                    <a:pt x="4361161" y="3925146"/>
                    <a:pt x="4361161" y="3925146"/>
                  </a:cubicBezTo>
                  <a:cubicBezTo>
                    <a:pt x="4394144" y="3925146"/>
                    <a:pt x="4394144" y="3925146"/>
                    <a:pt x="4394144" y="3925146"/>
                  </a:cubicBezTo>
                  <a:cubicBezTo>
                    <a:pt x="4410509" y="3933392"/>
                    <a:pt x="4418755" y="3937578"/>
                    <a:pt x="4422941" y="3939608"/>
                  </a:cubicBezTo>
                  <a:cubicBezTo>
                    <a:pt x="4427000" y="3941637"/>
                    <a:pt x="4427000" y="3941637"/>
                    <a:pt x="4427000" y="3941637"/>
                  </a:cubicBezTo>
                  <a:lnTo>
                    <a:pt x="4427000" y="3927176"/>
                  </a:lnTo>
                  <a:cubicBezTo>
                    <a:pt x="4427000" y="3925146"/>
                    <a:pt x="4427000" y="3925146"/>
                    <a:pt x="4427000" y="3925146"/>
                  </a:cubicBezTo>
                  <a:cubicBezTo>
                    <a:pt x="4427000" y="3892289"/>
                    <a:pt x="4427000" y="3892289"/>
                    <a:pt x="4427000" y="3892289"/>
                  </a:cubicBezTo>
                  <a:cubicBezTo>
                    <a:pt x="4427000" y="3875798"/>
                    <a:pt x="4427000" y="3875798"/>
                    <a:pt x="4427000" y="3875798"/>
                  </a:cubicBezTo>
                  <a:cubicBezTo>
                    <a:pt x="4459984" y="3875798"/>
                    <a:pt x="4459984" y="3875798"/>
                    <a:pt x="4459984" y="3875798"/>
                  </a:cubicBezTo>
                  <a:cubicBezTo>
                    <a:pt x="4476348" y="3892289"/>
                    <a:pt x="4476348" y="3892289"/>
                    <a:pt x="4476348" y="3892289"/>
                  </a:cubicBezTo>
                  <a:cubicBezTo>
                    <a:pt x="4476348" y="3925146"/>
                    <a:pt x="4476348" y="3925146"/>
                    <a:pt x="4476348" y="3925146"/>
                  </a:cubicBezTo>
                  <a:cubicBezTo>
                    <a:pt x="4492840" y="3941637"/>
                    <a:pt x="4492840" y="3941637"/>
                    <a:pt x="4492840" y="3941637"/>
                  </a:cubicBezTo>
                  <a:cubicBezTo>
                    <a:pt x="4509332" y="3958129"/>
                    <a:pt x="4509332" y="3958129"/>
                    <a:pt x="4509332" y="3958129"/>
                  </a:cubicBezTo>
                  <a:cubicBezTo>
                    <a:pt x="4509332" y="3974621"/>
                    <a:pt x="4509332" y="3974621"/>
                    <a:pt x="4509332" y="3974621"/>
                  </a:cubicBezTo>
                  <a:cubicBezTo>
                    <a:pt x="4542189" y="3958129"/>
                    <a:pt x="4542189" y="3958129"/>
                    <a:pt x="4542189" y="3958129"/>
                  </a:cubicBezTo>
                  <a:cubicBezTo>
                    <a:pt x="4525823" y="3925146"/>
                    <a:pt x="4525823" y="3925146"/>
                    <a:pt x="4525823" y="3925146"/>
                  </a:cubicBezTo>
                  <a:cubicBezTo>
                    <a:pt x="4509332" y="3892289"/>
                    <a:pt x="4509332" y="3892289"/>
                    <a:pt x="4509332" y="3892289"/>
                  </a:cubicBezTo>
                  <a:cubicBezTo>
                    <a:pt x="4525823" y="3875798"/>
                    <a:pt x="4525823" y="3875798"/>
                    <a:pt x="4525823" y="3875798"/>
                  </a:cubicBezTo>
                  <a:lnTo>
                    <a:pt x="4540159" y="3875798"/>
                  </a:lnTo>
                  <a:cubicBezTo>
                    <a:pt x="4542189" y="3875798"/>
                    <a:pt x="4542189" y="3875798"/>
                    <a:pt x="4542189" y="3875798"/>
                  </a:cubicBezTo>
                  <a:cubicBezTo>
                    <a:pt x="4558680" y="3859306"/>
                    <a:pt x="4558680" y="3859306"/>
                    <a:pt x="4558680" y="3859306"/>
                  </a:cubicBezTo>
                  <a:cubicBezTo>
                    <a:pt x="4575172" y="3859306"/>
                    <a:pt x="4575172" y="3859306"/>
                    <a:pt x="4575172" y="3859306"/>
                  </a:cubicBezTo>
                  <a:lnTo>
                    <a:pt x="4575172" y="3888103"/>
                  </a:lnTo>
                  <a:cubicBezTo>
                    <a:pt x="4575172" y="3892289"/>
                    <a:pt x="4575172" y="3892289"/>
                    <a:pt x="4575172" y="3892289"/>
                  </a:cubicBezTo>
                  <a:cubicBezTo>
                    <a:pt x="4591664" y="3908781"/>
                    <a:pt x="4591664" y="3908781"/>
                    <a:pt x="4591664" y="3908781"/>
                  </a:cubicBezTo>
                  <a:cubicBezTo>
                    <a:pt x="4608028" y="3925146"/>
                    <a:pt x="4608028" y="3925146"/>
                    <a:pt x="4608028" y="3925146"/>
                  </a:cubicBezTo>
                  <a:cubicBezTo>
                    <a:pt x="4624520" y="3941637"/>
                    <a:pt x="4624520" y="3941637"/>
                    <a:pt x="4624520" y="3941637"/>
                  </a:cubicBezTo>
                  <a:cubicBezTo>
                    <a:pt x="4641012" y="3941637"/>
                    <a:pt x="4641012" y="3941637"/>
                    <a:pt x="4641012" y="3941637"/>
                  </a:cubicBezTo>
                  <a:cubicBezTo>
                    <a:pt x="4649258" y="3933392"/>
                    <a:pt x="4657377" y="3929205"/>
                    <a:pt x="4665622" y="3925146"/>
                  </a:cubicBezTo>
                  <a:cubicBezTo>
                    <a:pt x="4673868" y="3921086"/>
                    <a:pt x="4682114" y="3917027"/>
                    <a:pt x="4690360" y="3908781"/>
                  </a:cubicBezTo>
                  <a:cubicBezTo>
                    <a:pt x="4706852" y="3892289"/>
                    <a:pt x="4706852" y="3892289"/>
                    <a:pt x="4706852" y="3892289"/>
                  </a:cubicBezTo>
                  <a:cubicBezTo>
                    <a:pt x="4706852" y="3875798"/>
                    <a:pt x="4706852" y="3875798"/>
                    <a:pt x="4706852" y="3875798"/>
                  </a:cubicBezTo>
                  <a:cubicBezTo>
                    <a:pt x="4723216" y="3875798"/>
                    <a:pt x="4723216" y="3875798"/>
                    <a:pt x="4723216" y="3875798"/>
                  </a:cubicBezTo>
                  <a:cubicBezTo>
                    <a:pt x="4723216" y="3859306"/>
                    <a:pt x="4739708" y="3859306"/>
                    <a:pt x="4756200" y="3859306"/>
                  </a:cubicBezTo>
                  <a:cubicBezTo>
                    <a:pt x="4756200" y="3842941"/>
                    <a:pt x="4772691" y="3842941"/>
                    <a:pt x="4772691" y="3826450"/>
                  </a:cubicBezTo>
                  <a:cubicBezTo>
                    <a:pt x="4789056" y="3842941"/>
                    <a:pt x="4789056" y="3842941"/>
                    <a:pt x="4789056" y="3842941"/>
                  </a:cubicBezTo>
                  <a:lnTo>
                    <a:pt x="4805548" y="3859306"/>
                  </a:lnTo>
                  <a:cubicBezTo>
                    <a:pt x="4822039" y="3859306"/>
                    <a:pt x="4822039" y="3842941"/>
                    <a:pt x="4822039" y="3842941"/>
                  </a:cubicBezTo>
                  <a:cubicBezTo>
                    <a:pt x="4838531" y="3826450"/>
                    <a:pt x="4838531" y="3826450"/>
                    <a:pt x="4838531" y="3826450"/>
                  </a:cubicBezTo>
                  <a:cubicBezTo>
                    <a:pt x="4871388" y="3842941"/>
                    <a:pt x="4854896" y="3842941"/>
                    <a:pt x="4904244" y="3842941"/>
                  </a:cubicBezTo>
                  <a:cubicBezTo>
                    <a:pt x="4904244" y="3842941"/>
                    <a:pt x="4904244" y="3842941"/>
                    <a:pt x="4920736" y="3842941"/>
                  </a:cubicBezTo>
                  <a:cubicBezTo>
                    <a:pt x="4920736" y="3826450"/>
                    <a:pt x="4920736" y="3826450"/>
                    <a:pt x="4920736" y="3809958"/>
                  </a:cubicBezTo>
                  <a:cubicBezTo>
                    <a:pt x="4920736" y="3809958"/>
                    <a:pt x="4937228" y="3809958"/>
                    <a:pt x="4953719" y="3809958"/>
                  </a:cubicBezTo>
                  <a:cubicBezTo>
                    <a:pt x="4953719" y="3793466"/>
                    <a:pt x="4970084" y="3776975"/>
                    <a:pt x="4970084" y="3776975"/>
                  </a:cubicBezTo>
                  <a:cubicBezTo>
                    <a:pt x="4970084" y="3760610"/>
                    <a:pt x="4970084" y="3760610"/>
                    <a:pt x="4970084" y="3760610"/>
                  </a:cubicBezTo>
                  <a:cubicBezTo>
                    <a:pt x="4970084" y="3744118"/>
                    <a:pt x="4970084" y="3744118"/>
                    <a:pt x="4986576" y="3727626"/>
                  </a:cubicBezTo>
                  <a:lnTo>
                    <a:pt x="5003067" y="3727626"/>
                  </a:lnTo>
                  <a:cubicBezTo>
                    <a:pt x="5019559" y="3744118"/>
                    <a:pt x="5019559" y="3744118"/>
                    <a:pt x="5019559" y="3744118"/>
                  </a:cubicBezTo>
                  <a:cubicBezTo>
                    <a:pt x="5019559" y="3760610"/>
                    <a:pt x="5019559" y="3760610"/>
                    <a:pt x="5019559" y="3760610"/>
                  </a:cubicBezTo>
                  <a:cubicBezTo>
                    <a:pt x="5035924" y="3760610"/>
                    <a:pt x="5035924" y="3760610"/>
                    <a:pt x="5035924" y="3760610"/>
                  </a:cubicBezTo>
                  <a:cubicBezTo>
                    <a:pt x="5052415" y="3744118"/>
                    <a:pt x="5052415" y="3744118"/>
                    <a:pt x="5052415" y="3727626"/>
                  </a:cubicBezTo>
                  <a:cubicBezTo>
                    <a:pt x="5085272" y="3711135"/>
                    <a:pt x="5118255" y="3711135"/>
                    <a:pt x="5134747" y="3711135"/>
                  </a:cubicBezTo>
                  <a:cubicBezTo>
                    <a:pt x="5134747" y="3694770"/>
                    <a:pt x="5134747" y="3678278"/>
                    <a:pt x="5134747" y="3678278"/>
                  </a:cubicBezTo>
                  <a:cubicBezTo>
                    <a:pt x="5151112" y="3645295"/>
                    <a:pt x="5167604" y="3661787"/>
                    <a:pt x="5184096" y="3645295"/>
                  </a:cubicBezTo>
                  <a:cubicBezTo>
                    <a:pt x="5184096" y="3628930"/>
                    <a:pt x="5184096" y="3628930"/>
                    <a:pt x="5184096" y="3628930"/>
                  </a:cubicBezTo>
                  <a:cubicBezTo>
                    <a:pt x="5200587" y="3628930"/>
                    <a:pt x="5216952" y="3612438"/>
                    <a:pt x="5233444" y="3595947"/>
                  </a:cubicBezTo>
                  <a:cubicBezTo>
                    <a:pt x="5233444" y="3579455"/>
                    <a:pt x="5249935" y="3562963"/>
                    <a:pt x="5249935" y="3530107"/>
                  </a:cubicBezTo>
                  <a:lnTo>
                    <a:pt x="5233444" y="3513615"/>
                  </a:lnTo>
                  <a:cubicBezTo>
                    <a:pt x="5249935" y="3497123"/>
                    <a:pt x="5249935" y="3497123"/>
                    <a:pt x="5249935" y="3497123"/>
                  </a:cubicBezTo>
                  <a:cubicBezTo>
                    <a:pt x="5266300" y="3513615"/>
                    <a:pt x="5299283" y="3497123"/>
                    <a:pt x="5315775" y="3497123"/>
                  </a:cubicBezTo>
                  <a:cubicBezTo>
                    <a:pt x="5332140" y="3497123"/>
                    <a:pt x="5332140" y="3497123"/>
                    <a:pt x="5332140" y="3497123"/>
                  </a:cubicBezTo>
                  <a:cubicBezTo>
                    <a:pt x="5348631" y="3513615"/>
                    <a:pt x="5348631" y="3513615"/>
                    <a:pt x="5348631" y="3513615"/>
                  </a:cubicBezTo>
                  <a:cubicBezTo>
                    <a:pt x="5365123" y="3513615"/>
                    <a:pt x="5365123" y="3513615"/>
                    <a:pt x="5381615" y="3513615"/>
                  </a:cubicBezTo>
                  <a:lnTo>
                    <a:pt x="5414471" y="3546598"/>
                  </a:lnTo>
                  <a:cubicBezTo>
                    <a:pt x="5430963" y="3546598"/>
                    <a:pt x="5430963" y="3562963"/>
                    <a:pt x="5447454" y="3562963"/>
                  </a:cubicBezTo>
                  <a:cubicBezTo>
                    <a:pt x="5447454" y="3579455"/>
                    <a:pt x="5447454" y="3579455"/>
                    <a:pt x="5447454" y="3579455"/>
                  </a:cubicBezTo>
                  <a:cubicBezTo>
                    <a:pt x="5447454" y="3579455"/>
                    <a:pt x="5496803" y="3579455"/>
                    <a:pt x="5496803" y="3562963"/>
                  </a:cubicBezTo>
                  <a:lnTo>
                    <a:pt x="5513168" y="3562963"/>
                  </a:lnTo>
                  <a:cubicBezTo>
                    <a:pt x="5529659" y="3562963"/>
                    <a:pt x="5529659" y="3546598"/>
                    <a:pt x="5546151" y="3546598"/>
                  </a:cubicBezTo>
                  <a:lnTo>
                    <a:pt x="5562643" y="3530107"/>
                  </a:lnTo>
                  <a:cubicBezTo>
                    <a:pt x="5579007" y="3530107"/>
                    <a:pt x="5579007" y="3530107"/>
                    <a:pt x="5579007" y="3530107"/>
                  </a:cubicBezTo>
                  <a:cubicBezTo>
                    <a:pt x="5595499" y="3530107"/>
                    <a:pt x="5611991" y="3546598"/>
                    <a:pt x="5611991" y="3562963"/>
                  </a:cubicBezTo>
                  <a:cubicBezTo>
                    <a:pt x="5628483" y="3562963"/>
                    <a:pt x="5628483" y="3562963"/>
                    <a:pt x="5628483" y="3562963"/>
                  </a:cubicBezTo>
                  <a:cubicBezTo>
                    <a:pt x="5644847" y="3562963"/>
                    <a:pt x="5644847" y="3546598"/>
                    <a:pt x="5644847" y="3546598"/>
                  </a:cubicBezTo>
                  <a:cubicBezTo>
                    <a:pt x="5644847" y="3530107"/>
                    <a:pt x="5644847" y="3530107"/>
                    <a:pt x="5644847" y="3530107"/>
                  </a:cubicBezTo>
                  <a:cubicBezTo>
                    <a:pt x="5628483" y="3513615"/>
                    <a:pt x="5611991" y="3497123"/>
                    <a:pt x="5595499" y="3464267"/>
                  </a:cubicBezTo>
                  <a:cubicBezTo>
                    <a:pt x="5611991" y="3464267"/>
                    <a:pt x="5611991" y="3464267"/>
                    <a:pt x="5628483" y="3447775"/>
                  </a:cubicBezTo>
                  <a:cubicBezTo>
                    <a:pt x="5611991" y="3431284"/>
                    <a:pt x="5611991" y="3431284"/>
                    <a:pt x="5611991" y="3431284"/>
                  </a:cubicBezTo>
                  <a:cubicBezTo>
                    <a:pt x="5628483" y="3431284"/>
                    <a:pt x="5661339" y="3414919"/>
                    <a:pt x="5677831" y="3414919"/>
                  </a:cubicBezTo>
                  <a:cubicBezTo>
                    <a:pt x="5677831" y="3398427"/>
                    <a:pt x="5677831" y="3398427"/>
                    <a:pt x="5694195" y="3381935"/>
                  </a:cubicBezTo>
                  <a:lnTo>
                    <a:pt x="5677831" y="3365444"/>
                  </a:lnTo>
                  <a:cubicBezTo>
                    <a:pt x="5677831" y="3348952"/>
                    <a:pt x="5661339" y="3348952"/>
                    <a:pt x="5661339" y="3332587"/>
                  </a:cubicBezTo>
                  <a:cubicBezTo>
                    <a:pt x="5661339" y="3316096"/>
                    <a:pt x="5661339" y="3299604"/>
                    <a:pt x="5644847" y="3283112"/>
                  </a:cubicBezTo>
                  <a:cubicBezTo>
                    <a:pt x="5661339" y="3283112"/>
                    <a:pt x="5661339" y="3283112"/>
                    <a:pt x="5661339" y="3283112"/>
                  </a:cubicBezTo>
                  <a:cubicBezTo>
                    <a:pt x="5661339" y="3233764"/>
                    <a:pt x="5628483" y="3233764"/>
                    <a:pt x="5611991" y="3200908"/>
                  </a:cubicBezTo>
                  <a:cubicBezTo>
                    <a:pt x="5611991" y="3184416"/>
                    <a:pt x="5611991" y="3184416"/>
                    <a:pt x="5611991" y="3184416"/>
                  </a:cubicBezTo>
                  <a:cubicBezTo>
                    <a:pt x="5595499" y="3184416"/>
                    <a:pt x="5595499" y="3167924"/>
                    <a:pt x="5595499" y="3151433"/>
                  </a:cubicBezTo>
                  <a:lnTo>
                    <a:pt x="5595499" y="3135068"/>
                  </a:lnTo>
                  <a:cubicBezTo>
                    <a:pt x="5579007" y="3135068"/>
                    <a:pt x="5579007" y="3135068"/>
                    <a:pt x="5562643" y="3135068"/>
                  </a:cubicBezTo>
                  <a:cubicBezTo>
                    <a:pt x="5562643" y="3118576"/>
                    <a:pt x="5546151" y="3102084"/>
                    <a:pt x="5546151" y="3102084"/>
                  </a:cubicBezTo>
                  <a:cubicBezTo>
                    <a:pt x="5546151" y="3085593"/>
                    <a:pt x="5546151" y="3052736"/>
                    <a:pt x="5529659" y="3052736"/>
                  </a:cubicBezTo>
                  <a:lnTo>
                    <a:pt x="5529659" y="3003261"/>
                  </a:lnTo>
                  <a:cubicBezTo>
                    <a:pt x="5546151" y="2986896"/>
                    <a:pt x="5546151" y="2986896"/>
                    <a:pt x="5546151" y="2986896"/>
                  </a:cubicBezTo>
                  <a:cubicBezTo>
                    <a:pt x="5546151" y="2970405"/>
                    <a:pt x="5529659" y="2970405"/>
                    <a:pt x="5529659" y="2953913"/>
                  </a:cubicBezTo>
                  <a:cubicBezTo>
                    <a:pt x="5546151" y="2937421"/>
                    <a:pt x="5546151" y="2937421"/>
                    <a:pt x="5546151" y="2937421"/>
                  </a:cubicBezTo>
                  <a:cubicBezTo>
                    <a:pt x="5546151" y="2937421"/>
                    <a:pt x="5562643" y="2937421"/>
                    <a:pt x="5579007" y="2937421"/>
                  </a:cubicBezTo>
                  <a:cubicBezTo>
                    <a:pt x="5579007" y="2904565"/>
                    <a:pt x="5579007" y="2904565"/>
                    <a:pt x="5579007" y="2904565"/>
                  </a:cubicBezTo>
                  <a:lnTo>
                    <a:pt x="5595499" y="2904565"/>
                  </a:lnTo>
                  <a:cubicBezTo>
                    <a:pt x="5595499" y="2888073"/>
                    <a:pt x="5611991" y="2888073"/>
                    <a:pt x="5611991" y="2871581"/>
                  </a:cubicBezTo>
                  <a:cubicBezTo>
                    <a:pt x="5628483" y="2855090"/>
                    <a:pt x="5611991" y="2822233"/>
                    <a:pt x="5611991" y="2805742"/>
                  </a:cubicBezTo>
                  <a:cubicBezTo>
                    <a:pt x="5595499" y="2805742"/>
                    <a:pt x="5595499" y="2805742"/>
                    <a:pt x="5579007" y="2805742"/>
                  </a:cubicBezTo>
                  <a:cubicBezTo>
                    <a:pt x="5579007" y="2789250"/>
                    <a:pt x="5579007" y="2789250"/>
                    <a:pt x="5579007" y="2789250"/>
                  </a:cubicBezTo>
                  <a:cubicBezTo>
                    <a:pt x="5579007" y="2772885"/>
                    <a:pt x="5579007" y="2756394"/>
                    <a:pt x="5579007" y="2756394"/>
                  </a:cubicBezTo>
                  <a:cubicBezTo>
                    <a:pt x="5595499" y="2739902"/>
                    <a:pt x="5595499" y="2739902"/>
                    <a:pt x="5628483" y="2723410"/>
                  </a:cubicBezTo>
                  <a:cubicBezTo>
                    <a:pt x="5628483" y="2707045"/>
                    <a:pt x="5628483" y="2707045"/>
                    <a:pt x="5628483" y="2707045"/>
                  </a:cubicBezTo>
                  <a:cubicBezTo>
                    <a:pt x="5611991" y="2707045"/>
                    <a:pt x="5611991" y="2723410"/>
                    <a:pt x="5595499" y="2723410"/>
                  </a:cubicBezTo>
                  <a:cubicBezTo>
                    <a:pt x="5595499" y="2707045"/>
                    <a:pt x="5579007" y="2707045"/>
                    <a:pt x="5579007" y="2690554"/>
                  </a:cubicBezTo>
                  <a:cubicBezTo>
                    <a:pt x="5562643" y="2690554"/>
                    <a:pt x="5562643" y="2690554"/>
                    <a:pt x="5562643" y="2690554"/>
                  </a:cubicBezTo>
                  <a:lnTo>
                    <a:pt x="5546151" y="2674062"/>
                  </a:lnTo>
                  <a:cubicBezTo>
                    <a:pt x="5546151" y="2657570"/>
                    <a:pt x="5546151" y="2657570"/>
                    <a:pt x="5546151" y="2657570"/>
                  </a:cubicBezTo>
                  <a:cubicBezTo>
                    <a:pt x="5529659" y="2641206"/>
                    <a:pt x="5513168" y="2624714"/>
                    <a:pt x="5513168" y="2608222"/>
                  </a:cubicBezTo>
                  <a:cubicBezTo>
                    <a:pt x="5529659" y="2608222"/>
                    <a:pt x="5529659" y="2608222"/>
                    <a:pt x="5529659" y="2608222"/>
                  </a:cubicBezTo>
                  <a:cubicBezTo>
                    <a:pt x="5546151" y="2608222"/>
                    <a:pt x="5546151" y="2608222"/>
                    <a:pt x="5546151" y="2608222"/>
                  </a:cubicBezTo>
                  <a:cubicBezTo>
                    <a:pt x="5546151" y="2591730"/>
                    <a:pt x="5546151" y="2591730"/>
                    <a:pt x="5546151" y="2591730"/>
                  </a:cubicBezTo>
                  <a:cubicBezTo>
                    <a:pt x="5562643" y="2608222"/>
                    <a:pt x="5579007" y="2608222"/>
                    <a:pt x="5595499" y="2608222"/>
                  </a:cubicBezTo>
                  <a:cubicBezTo>
                    <a:pt x="5595499" y="2608222"/>
                    <a:pt x="5628483" y="2575366"/>
                    <a:pt x="5628483" y="2558874"/>
                  </a:cubicBezTo>
                  <a:cubicBezTo>
                    <a:pt x="5628483" y="2558874"/>
                    <a:pt x="5628483" y="2542382"/>
                    <a:pt x="5628483" y="2525891"/>
                  </a:cubicBezTo>
                  <a:cubicBezTo>
                    <a:pt x="5661339" y="2525891"/>
                    <a:pt x="5727179" y="2509399"/>
                    <a:pt x="5743670" y="2509399"/>
                  </a:cubicBezTo>
                  <a:cubicBezTo>
                    <a:pt x="5760036" y="2509399"/>
                    <a:pt x="5776527" y="2525891"/>
                    <a:pt x="5793019" y="2525891"/>
                  </a:cubicBezTo>
                  <a:cubicBezTo>
                    <a:pt x="5809511" y="2525891"/>
                    <a:pt x="5809511" y="2509399"/>
                    <a:pt x="5825875" y="2509399"/>
                  </a:cubicBezTo>
                  <a:lnTo>
                    <a:pt x="5842367" y="2525891"/>
                  </a:lnTo>
                  <a:lnTo>
                    <a:pt x="5891715" y="2525891"/>
                  </a:lnTo>
                  <a:cubicBezTo>
                    <a:pt x="5924698" y="2525891"/>
                    <a:pt x="5941063" y="2509399"/>
                    <a:pt x="5974046" y="2493034"/>
                  </a:cubicBezTo>
                  <a:cubicBezTo>
                    <a:pt x="5974046" y="2493034"/>
                    <a:pt x="5990538" y="2509399"/>
                    <a:pt x="6006903" y="2509399"/>
                  </a:cubicBezTo>
                  <a:lnTo>
                    <a:pt x="6072743" y="2509399"/>
                  </a:lnTo>
                  <a:cubicBezTo>
                    <a:pt x="6089235" y="2493034"/>
                    <a:pt x="6089235" y="2493034"/>
                    <a:pt x="6089235" y="2493034"/>
                  </a:cubicBezTo>
                  <a:cubicBezTo>
                    <a:pt x="6089235" y="2476542"/>
                    <a:pt x="6089235" y="2460051"/>
                    <a:pt x="6089235" y="2460051"/>
                  </a:cubicBezTo>
                  <a:cubicBezTo>
                    <a:pt x="6072743" y="2443559"/>
                    <a:pt x="6072743" y="2427194"/>
                    <a:pt x="6056378" y="2427194"/>
                  </a:cubicBezTo>
                  <a:cubicBezTo>
                    <a:pt x="6056378" y="2410703"/>
                    <a:pt x="6056378" y="2410703"/>
                    <a:pt x="6056378" y="2410703"/>
                  </a:cubicBezTo>
                  <a:cubicBezTo>
                    <a:pt x="6072743" y="2394211"/>
                    <a:pt x="6089235" y="2394211"/>
                    <a:pt x="6105726" y="2394211"/>
                  </a:cubicBezTo>
                  <a:cubicBezTo>
                    <a:pt x="6138583" y="2377719"/>
                    <a:pt x="6171566" y="2361354"/>
                    <a:pt x="6187931" y="2344863"/>
                  </a:cubicBezTo>
                  <a:cubicBezTo>
                    <a:pt x="6204423" y="2328371"/>
                    <a:pt x="6204423" y="2311879"/>
                    <a:pt x="6204423" y="2311879"/>
                  </a:cubicBezTo>
                  <a:cubicBezTo>
                    <a:pt x="6220914" y="2295388"/>
                    <a:pt x="6220914" y="2279023"/>
                    <a:pt x="6220914" y="2262531"/>
                  </a:cubicBezTo>
                  <a:cubicBezTo>
                    <a:pt x="6204423" y="2246040"/>
                    <a:pt x="6204423" y="2246040"/>
                    <a:pt x="6204423" y="2246040"/>
                  </a:cubicBezTo>
                  <a:cubicBezTo>
                    <a:pt x="6204423" y="2262531"/>
                    <a:pt x="6187931" y="2262531"/>
                    <a:pt x="6187931" y="2262531"/>
                  </a:cubicBezTo>
                  <a:cubicBezTo>
                    <a:pt x="6171566" y="2246040"/>
                    <a:pt x="6155075" y="2229548"/>
                    <a:pt x="6155075" y="2213183"/>
                  </a:cubicBezTo>
                  <a:lnTo>
                    <a:pt x="6171566" y="2180200"/>
                  </a:lnTo>
                  <a:cubicBezTo>
                    <a:pt x="6187931" y="2163708"/>
                    <a:pt x="6237406" y="2163708"/>
                    <a:pt x="6253771" y="2147343"/>
                  </a:cubicBezTo>
                  <a:cubicBezTo>
                    <a:pt x="6253771" y="2130852"/>
                    <a:pt x="6253771" y="2097868"/>
                    <a:pt x="6237406" y="2081503"/>
                  </a:cubicBezTo>
                  <a:cubicBezTo>
                    <a:pt x="6229160" y="2089749"/>
                    <a:pt x="6225100" y="2093809"/>
                    <a:pt x="6222944" y="2095838"/>
                  </a:cubicBezTo>
                  <a:cubicBezTo>
                    <a:pt x="6220914" y="2097868"/>
                    <a:pt x="6220914" y="2097868"/>
                    <a:pt x="6220914" y="2097868"/>
                  </a:cubicBezTo>
                  <a:lnTo>
                    <a:pt x="6220914" y="2069071"/>
                  </a:lnTo>
                  <a:cubicBezTo>
                    <a:pt x="6220914" y="2065012"/>
                    <a:pt x="6220914" y="2065012"/>
                    <a:pt x="6220914" y="2065012"/>
                  </a:cubicBezTo>
                  <a:cubicBezTo>
                    <a:pt x="6204423" y="2065012"/>
                    <a:pt x="6204423" y="2065012"/>
                    <a:pt x="6187931" y="2065012"/>
                  </a:cubicBezTo>
                  <a:cubicBezTo>
                    <a:pt x="6187931" y="2048520"/>
                    <a:pt x="6187931" y="2048520"/>
                    <a:pt x="6187931" y="2048520"/>
                  </a:cubicBezTo>
                  <a:cubicBezTo>
                    <a:pt x="6187931" y="2048520"/>
                    <a:pt x="6171566" y="2048520"/>
                    <a:pt x="6171566" y="2032028"/>
                  </a:cubicBezTo>
                  <a:cubicBezTo>
                    <a:pt x="6155075" y="2032028"/>
                    <a:pt x="6155075" y="2015537"/>
                    <a:pt x="6155075" y="2015537"/>
                  </a:cubicBezTo>
                  <a:cubicBezTo>
                    <a:pt x="6155075" y="1999172"/>
                    <a:pt x="6155075" y="1999172"/>
                    <a:pt x="6155075" y="1999172"/>
                  </a:cubicBezTo>
                  <a:lnTo>
                    <a:pt x="6171566" y="1982680"/>
                  </a:lnTo>
                  <a:cubicBezTo>
                    <a:pt x="6171566" y="1966188"/>
                    <a:pt x="6171566" y="1966188"/>
                    <a:pt x="6171566" y="1966188"/>
                  </a:cubicBezTo>
                  <a:cubicBezTo>
                    <a:pt x="6171566" y="1966188"/>
                    <a:pt x="6155075" y="1949697"/>
                    <a:pt x="6155075" y="1933332"/>
                  </a:cubicBezTo>
                  <a:lnTo>
                    <a:pt x="6138583" y="1933332"/>
                  </a:lnTo>
                  <a:cubicBezTo>
                    <a:pt x="6138583" y="1916840"/>
                    <a:pt x="6122091" y="1900349"/>
                    <a:pt x="6122091" y="1883857"/>
                  </a:cubicBezTo>
                  <a:cubicBezTo>
                    <a:pt x="6155075" y="1883857"/>
                    <a:pt x="6204423" y="1883857"/>
                    <a:pt x="6220914" y="1867492"/>
                  </a:cubicBezTo>
                  <a:cubicBezTo>
                    <a:pt x="6220914" y="1851000"/>
                    <a:pt x="6220914" y="1834509"/>
                    <a:pt x="6237406" y="1834509"/>
                  </a:cubicBezTo>
                  <a:cubicBezTo>
                    <a:pt x="6220914" y="1818017"/>
                    <a:pt x="6220914" y="1818017"/>
                    <a:pt x="6220914" y="1818017"/>
                  </a:cubicBezTo>
                  <a:cubicBezTo>
                    <a:pt x="6220914" y="1818017"/>
                    <a:pt x="6204423" y="1801652"/>
                    <a:pt x="6187931" y="1785161"/>
                  </a:cubicBezTo>
                  <a:cubicBezTo>
                    <a:pt x="6187931" y="1785161"/>
                    <a:pt x="6171566" y="1785161"/>
                    <a:pt x="6155075" y="1785161"/>
                  </a:cubicBezTo>
                  <a:cubicBezTo>
                    <a:pt x="6155075" y="1768669"/>
                    <a:pt x="6155075" y="1768669"/>
                    <a:pt x="6155075" y="1768669"/>
                  </a:cubicBezTo>
                  <a:cubicBezTo>
                    <a:pt x="6138583" y="1768669"/>
                    <a:pt x="6138583" y="1752177"/>
                    <a:pt x="6138583" y="1752177"/>
                  </a:cubicBezTo>
                  <a:lnTo>
                    <a:pt x="6122091" y="1752177"/>
                  </a:lnTo>
                  <a:cubicBezTo>
                    <a:pt x="6122091" y="1735686"/>
                    <a:pt x="6122091" y="1719321"/>
                    <a:pt x="6105726" y="1719321"/>
                  </a:cubicBezTo>
                  <a:cubicBezTo>
                    <a:pt x="6105726" y="1719321"/>
                    <a:pt x="6089235" y="1719321"/>
                    <a:pt x="6089235" y="1702829"/>
                  </a:cubicBezTo>
                  <a:lnTo>
                    <a:pt x="6072743" y="1686337"/>
                  </a:lnTo>
                  <a:cubicBezTo>
                    <a:pt x="6072743" y="1669846"/>
                    <a:pt x="6056378" y="1669846"/>
                    <a:pt x="6056378" y="1653481"/>
                  </a:cubicBezTo>
                  <a:cubicBezTo>
                    <a:pt x="6039886" y="1653481"/>
                    <a:pt x="6039886" y="1653481"/>
                    <a:pt x="6039886" y="1653481"/>
                  </a:cubicBezTo>
                  <a:lnTo>
                    <a:pt x="6039886" y="1604006"/>
                  </a:lnTo>
                  <a:cubicBezTo>
                    <a:pt x="6056378" y="1604006"/>
                    <a:pt x="6056378" y="1604006"/>
                    <a:pt x="6056378" y="1604006"/>
                  </a:cubicBezTo>
                  <a:cubicBezTo>
                    <a:pt x="6056378" y="1587641"/>
                    <a:pt x="6056378" y="1587641"/>
                    <a:pt x="6056378" y="1587641"/>
                  </a:cubicBezTo>
                  <a:cubicBezTo>
                    <a:pt x="6072743" y="1554658"/>
                    <a:pt x="6105726" y="1571149"/>
                    <a:pt x="6122091" y="1571149"/>
                  </a:cubicBezTo>
                  <a:cubicBezTo>
                    <a:pt x="6122091" y="1554658"/>
                    <a:pt x="6122091" y="1554658"/>
                    <a:pt x="6122091" y="1554658"/>
                  </a:cubicBezTo>
                  <a:cubicBezTo>
                    <a:pt x="6122091" y="1538166"/>
                    <a:pt x="6122091" y="1521674"/>
                    <a:pt x="6105726" y="1505310"/>
                  </a:cubicBezTo>
                  <a:cubicBezTo>
                    <a:pt x="6089235" y="1488818"/>
                    <a:pt x="6056378" y="1472326"/>
                    <a:pt x="6056378" y="1439470"/>
                  </a:cubicBezTo>
                  <a:cubicBezTo>
                    <a:pt x="6056378" y="1422978"/>
                    <a:pt x="6056378" y="1406486"/>
                    <a:pt x="6056378" y="1406486"/>
                  </a:cubicBezTo>
                  <a:cubicBezTo>
                    <a:pt x="6056378" y="1389995"/>
                    <a:pt x="6056378" y="1373630"/>
                    <a:pt x="6056378" y="1373630"/>
                  </a:cubicBezTo>
                  <a:cubicBezTo>
                    <a:pt x="6056378" y="1357138"/>
                    <a:pt x="6089235" y="1340646"/>
                    <a:pt x="6105726" y="1324155"/>
                  </a:cubicBezTo>
                  <a:cubicBezTo>
                    <a:pt x="6089235" y="1307790"/>
                    <a:pt x="6089235" y="1307790"/>
                    <a:pt x="6089235" y="1307790"/>
                  </a:cubicBezTo>
                  <a:cubicBezTo>
                    <a:pt x="6089235" y="1291298"/>
                    <a:pt x="6089235" y="1291298"/>
                    <a:pt x="6089235" y="1291298"/>
                  </a:cubicBezTo>
                  <a:cubicBezTo>
                    <a:pt x="6072743" y="1291298"/>
                    <a:pt x="6056378" y="1307790"/>
                    <a:pt x="6039886" y="1324155"/>
                  </a:cubicBezTo>
                  <a:cubicBezTo>
                    <a:pt x="6023394" y="1324155"/>
                    <a:pt x="5990538" y="1291298"/>
                    <a:pt x="5990538" y="1274807"/>
                  </a:cubicBezTo>
                  <a:cubicBezTo>
                    <a:pt x="5990538" y="1274807"/>
                    <a:pt x="5990538" y="1258315"/>
                    <a:pt x="5974046" y="1241823"/>
                  </a:cubicBezTo>
                  <a:cubicBezTo>
                    <a:pt x="5974046" y="1241823"/>
                    <a:pt x="5974046" y="1241823"/>
                    <a:pt x="5957555" y="1241823"/>
                  </a:cubicBezTo>
                  <a:cubicBezTo>
                    <a:pt x="5957555" y="1225458"/>
                    <a:pt x="5957555" y="1208967"/>
                    <a:pt x="5957555" y="1208967"/>
                  </a:cubicBezTo>
                  <a:cubicBezTo>
                    <a:pt x="5941063" y="1192475"/>
                    <a:pt x="5941063" y="1192475"/>
                    <a:pt x="5924698" y="1175983"/>
                  </a:cubicBezTo>
                  <a:cubicBezTo>
                    <a:pt x="5924698" y="1159619"/>
                    <a:pt x="5924698" y="1143127"/>
                    <a:pt x="5908207" y="1143127"/>
                  </a:cubicBezTo>
                  <a:lnTo>
                    <a:pt x="5908207" y="1126635"/>
                  </a:lnTo>
                  <a:cubicBezTo>
                    <a:pt x="5908207" y="1126635"/>
                    <a:pt x="5908207" y="1110144"/>
                    <a:pt x="5891715" y="1110144"/>
                  </a:cubicBezTo>
                  <a:cubicBezTo>
                    <a:pt x="5875223" y="1093779"/>
                    <a:pt x="5858859" y="1093779"/>
                    <a:pt x="5858859" y="1093779"/>
                  </a:cubicBezTo>
                  <a:cubicBezTo>
                    <a:pt x="5842367" y="1093779"/>
                    <a:pt x="5842367" y="1093779"/>
                    <a:pt x="5842367" y="1093779"/>
                  </a:cubicBezTo>
                  <a:cubicBezTo>
                    <a:pt x="5842367" y="1077287"/>
                    <a:pt x="5842367" y="1077287"/>
                    <a:pt x="5825875" y="1060795"/>
                  </a:cubicBezTo>
                  <a:cubicBezTo>
                    <a:pt x="5842367" y="1060795"/>
                    <a:pt x="5842367" y="1044304"/>
                    <a:pt x="5842367" y="1027812"/>
                  </a:cubicBezTo>
                  <a:cubicBezTo>
                    <a:pt x="5825875" y="1011447"/>
                    <a:pt x="5809511" y="1011447"/>
                    <a:pt x="5809511" y="994955"/>
                  </a:cubicBezTo>
                  <a:cubicBezTo>
                    <a:pt x="5809511" y="978464"/>
                    <a:pt x="5793019" y="961972"/>
                    <a:pt x="5776527" y="961972"/>
                  </a:cubicBezTo>
                  <a:cubicBezTo>
                    <a:pt x="5776527" y="929116"/>
                    <a:pt x="5793019" y="912624"/>
                    <a:pt x="5776527" y="879767"/>
                  </a:cubicBezTo>
                  <a:cubicBezTo>
                    <a:pt x="5793019" y="863276"/>
                    <a:pt x="5793019" y="863276"/>
                    <a:pt x="5793019" y="863276"/>
                  </a:cubicBezTo>
                  <a:cubicBezTo>
                    <a:pt x="5793019" y="863276"/>
                    <a:pt x="5793019" y="846784"/>
                    <a:pt x="5793019" y="830292"/>
                  </a:cubicBezTo>
                  <a:cubicBezTo>
                    <a:pt x="5809511" y="830292"/>
                    <a:pt x="5809511" y="830292"/>
                    <a:pt x="5825875" y="830292"/>
                  </a:cubicBezTo>
                  <a:lnTo>
                    <a:pt x="5842367" y="813928"/>
                  </a:lnTo>
                  <a:lnTo>
                    <a:pt x="5908207" y="813928"/>
                  </a:lnTo>
                  <a:cubicBezTo>
                    <a:pt x="5908207" y="813928"/>
                    <a:pt x="5924698" y="813928"/>
                    <a:pt x="5941063" y="797436"/>
                  </a:cubicBezTo>
                  <a:cubicBezTo>
                    <a:pt x="5941063" y="813928"/>
                    <a:pt x="5957555" y="813928"/>
                    <a:pt x="5974046" y="830292"/>
                  </a:cubicBezTo>
                  <a:cubicBezTo>
                    <a:pt x="5990538" y="813928"/>
                    <a:pt x="5990538" y="813928"/>
                    <a:pt x="5990538" y="813928"/>
                  </a:cubicBezTo>
                  <a:cubicBezTo>
                    <a:pt x="5990538" y="797436"/>
                    <a:pt x="6023394" y="813928"/>
                    <a:pt x="6039886" y="813928"/>
                  </a:cubicBezTo>
                  <a:cubicBezTo>
                    <a:pt x="6056378" y="797436"/>
                    <a:pt x="6072743" y="780944"/>
                    <a:pt x="6089235" y="764453"/>
                  </a:cubicBezTo>
                  <a:cubicBezTo>
                    <a:pt x="6105726" y="748088"/>
                    <a:pt x="6105726" y="748088"/>
                    <a:pt x="6122091" y="731596"/>
                  </a:cubicBezTo>
                  <a:cubicBezTo>
                    <a:pt x="6122091" y="715104"/>
                    <a:pt x="6122091" y="698613"/>
                    <a:pt x="6138583" y="682121"/>
                  </a:cubicBezTo>
                  <a:lnTo>
                    <a:pt x="6187931" y="682121"/>
                  </a:lnTo>
                  <a:cubicBezTo>
                    <a:pt x="6204423" y="665756"/>
                    <a:pt x="6204423" y="682121"/>
                    <a:pt x="6220914" y="682121"/>
                  </a:cubicBezTo>
                  <a:cubicBezTo>
                    <a:pt x="6237406" y="682121"/>
                    <a:pt x="6237406" y="665756"/>
                    <a:pt x="6253771" y="682121"/>
                  </a:cubicBezTo>
                  <a:cubicBezTo>
                    <a:pt x="6270262" y="698613"/>
                    <a:pt x="6270262" y="698613"/>
                    <a:pt x="6270262" y="698613"/>
                  </a:cubicBezTo>
                  <a:lnTo>
                    <a:pt x="6286754" y="715104"/>
                  </a:lnTo>
                  <a:cubicBezTo>
                    <a:pt x="6294873" y="706859"/>
                    <a:pt x="6299060" y="702672"/>
                    <a:pt x="6303119" y="700643"/>
                  </a:cubicBezTo>
                  <a:cubicBezTo>
                    <a:pt x="6307305" y="698613"/>
                    <a:pt x="6311365" y="698613"/>
                    <a:pt x="6319610" y="698613"/>
                  </a:cubicBezTo>
                  <a:cubicBezTo>
                    <a:pt x="6319610" y="698613"/>
                    <a:pt x="6336102" y="698613"/>
                    <a:pt x="6352594" y="698613"/>
                  </a:cubicBezTo>
                  <a:cubicBezTo>
                    <a:pt x="6360840" y="698613"/>
                    <a:pt x="6368959" y="698613"/>
                    <a:pt x="6377205" y="700643"/>
                  </a:cubicBezTo>
                  <a:cubicBezTo>
                    <a:pt x="6385451" y="702672"/>
                    <a:pt x="6393697" y="706859"/>
                    <a:pt x="6401942" y="715104"/>
                  </a:cubicBezTo>
                  <a:cubicBezTo>
                    <a:pt x="6418434" y="715104"/>
                    <a:pt x="6434799" y="715104"/>
                    <a:pt x="6451290" y="731596"/>
                  </a:cubicBezTo>
                  <a:cubicBezTo>
                    <a:pt x="6467782" y="731596"/>
                    <a:pt x="6484147" y="748088"/>
                    <a:pt x="6484147" y="748088"/>
                  </a:cubicBezTo>
                  <a:cubicBezTo>
                    <a:pt x="6484147" y="764453"/>
                    <a:pt x="6500638" y="764453"/>
                    <a:pt x="6500638" y="764453"/>
                  </a:cubicBezTo>
                  <a:cubicBezTo>
                    <a:pt x="6517130" y="748088"/>
                    <a:pt x="6517130" y="748088"/>
                    <a:pt x="6533622" y="731596"/>
                  </a:cubicBezTo>
                  <a:cubicBezTo>
                    <a:pt x="6549986" y="731596"/>
                    <a:pt x="6549986" y="731596"/>
                    <a:pt x="6549986" y="731596"/>
                  </a:cubicBezTo>
                  <a:cubicBezTo>
                    <a:pt x="6549986" y="748088"/>
                    <a:pt x="6549986" y="748088"/>
                    <a:pt x="6549986" y="748088"/>
                  </a:cubicBezTo>
                  <a:cubicBezTo>
                    <a:pt x="6566478" y="748088"/>
                    <a:pt x="6566478" y="748088"/>
                    <a:pt x="6582970" y="731596"/>
                  </a:cubicBezTo>
                  <a:lnTo>
                    <a:pt x="6632318" y="731596"/>
                  </a:lnTo>
                  <a:cubicBezTo>
                    <a:pt x="6648810" y="715104"/>
                    <a:pt x="6648810" y="715104"/>
                    <a:pt x="6665301" y="715104"/>
                  </a:cubicBezTo>
                  <a:cubicBezTo>
                    <a:pt x="6681667" y="698613"/>
                    <a:pt x="6698158" y="698613"/>
                    <a:pt x="6714650" y="698613"/>
                  </a:cubicBezTo>
                  <a:cubicBezTo>
                    <a:pt x="6731015" y="682121"/>
                    <a:pt x="6731015" y="682121"/>
                    <a:pt x="6747506" y="665756"/>
                  </a:cubicBezTo>
                  <a:cubicBezTo>
                    <a:pt x="6747506" y="665756"/>
                    <a:pt x="6747506" y="649265"/>
                    <a:pt x="6763998" y="649265"/>
                  </a:cubicBezTo>
                  <a:cubicBezTo>
                    <a:pt x="6780490" y="632773"/>
                    <a:pt x="6796854" y="616281"/>
                    <a:pt x="6829838" y="616281"/>
                  </a:cubicBezTo>
                  <a:cubicBezTo>
                    <a:pt x="6846329" y="599916"/>
                    <a:pt x="6846329" y="599916"/>
                    <a:pt x="6846329" y="599916"/>
                  </a:cubicBezTo>
                  <a:cubicBezTo>
                    <a:pt x="6829838" y="583425"/>
                    <a:pt x="6846329" y="484602"/>
                    <a:pt x="6862694" y="468110"/>
                  </a:cubicBezTo>
                  <a:cubicBezTo>
                    <a:pt x="6879186" y="468110"/>
                    <a:pt x="6879186" y="468110"/>
                    <a:pt x="6879186" y="468110"/>
                  </a:cubicBezTo>
                  <a:cubicBezTo>
                    <a:pt x="6895677" y="484602"/>
                    <a:pt x="6895677" y="484602"/>
                    <a:pt x="6895677" y="484602"/>
                  </a:cubicBezTo>
                  <a:lnTo>
                    <a:pt x="6912042" y="484602"/>
                  </a:lnTo>
                  <a:cubicBezTo>
                    <a:pt x="6928534" y="484602"/>
                    <a:pt x="6928534" y="484602"/>
                    <a:pt x="6928534" y="484602"/>
                  </a:cubicBezTo>
                  <a:cubicBezTo>
                    <a:pt x="6928534" y="468110"/>
                    <a:pt x="6945025" y="451745"/>
                    <a:pt x="6961517" y="435253"/>
                  </a:cubicBezTo>
                  <a:cubicBezTo>
                    <a:pt x="6945025" y="418762"/>
                    <a:pt x="6945025" y="418762"/>
                    <a:pt x="6945025" y="418762"/>
                  </a:cubicBezTo>
                  <a:close/>
                  <a:moveTo>
                    <a:pt x="3258489" y="320065"/>
                  </a:moveTo>
                  <a:cubicBezTo>
                    <a:pt x="3242124" y="320065"/>
                    <a:pt x="3242124" y="320065"/>
                    <a:pt x="3242124" y="320065"/>
                  </a:cubicBezTo>
                  <a:cubicBezTo>
                    <a:pt x="3242124" y="352922"/>
                    <a:pt x="3242124" y="352922"/>
                    <a:pt x="3242124" y="352922"/>
                  </a:cubicBezTo>
                  <a:cubicBezTo>
                    <a:pt x="3258489" y="369414"/>
                    <a:pt x="3258489" y="369414"/>
                    <a:pt x="3258489" y="369414"/>
                  </a:cubicBezTo>
                  <a:cubicBezTo>
                    <a:pt x="3225632" y="402270"/>
                    <a:pt x="3225632" y="402270"/>
                    <a:pt x="3225632" y="402270"/>
                  </a:cubicBezTo>
                  <a:cubicBezTo>
                    <a:pt x="3192776" y="418762"/>
                    <a:pt x="3192776" y="418762"/>
                    <a:pt x="3192776" y="418762"/>
                  </a:cubicBezTo>
                  <a:cubicBezTo>
                    <a:pt x="3176284" y="435253"/>
                    <a:pt x="3176284" y="435253"/>
                    <a:pt x="3176284" y="435253"/>
                  </a:cubicBezTo>
                  <a:cubicBezTo>
                    <a:pt x="3159793" y="435253"/>
                    <a:pt x="3159793" y="435253"/>
                    <a:pt x="3159793" y="435253"/>
                  </a:cubicBezTo>
                  <a:lnTo>
                    <a:pt x="3145331" y="435253"/>
                  </a:lnTo>
                  <a:cubicBezTo>
                    <a:pt x="3143301" y="435253"/>
                    <a:pt x="3143301" y="435253"/>
                    <a:pt x="3143301" y="435253"/>
                  </a:cubicBezTo>
                  <a:cubicBezTo>
                    <a:pt x="3135055" y="418762"/>
                    <a:pt x="3130996" y="410516"/>
                    <a:pt x="3128966" y="406330"/>
                  </a:cubicBezTo>
                  <a:cubicBezTo>
                    <a:pt x="3126936" y="402270"/>
                    <a:pt x="3126936" y="402270"/>
                    <a:pt x="3126936" y="402270"/>
                  </a:cubicBezTo>
                  <a:cubicBezTo>
                    <a:pt x="3093953" y="385905"/>
                    <a:pt x="3093953" y="385905"/>
                    <a:pt x="3093953" y="385905"/>
                  </a:cubicBezTo>
                  <a:cubicBezTo>
                    <a:pt x="3093953" y="418762"/>
                    <a:pt x="3093953" y="418762"/>
                    <a:pt x="3093953" y="418762"/>
                  </a:cubicBezTo>
                  <a:cubicBezTo>
                    <a:pt x="3093953" y="435253"/>
                    <a:pt x="3093953" y="435253"/>
                    <a:pt x="3093953" y="435253"/>
                  </a:cubicBezTo>
                  <a:cubicBezTo>
                    <a:pt x="3077461" y="435253"/>
                    <a:pt x="3077461" y="435253"/>
                    <a:pt x="3077461" y="435253"/>
                  </a:cubicBezTo>
                  <a:cubicBezTo>
                    <a:pt x="3061096" y="435253"/>
                    <a:pt x="3061096" y="435253"/>
                    <a:pt x="3061096" y="435253"/>
                  </a:cubicBezTo>
                  <a:cubicBezTo>
                    <a:pt x="3044605" y="418762"/>
                    <a:pt x="3044605" y="418762"/>
                    <a:pt x="3044605" y="418762"/>
                  </a:cubicBezTo>
                  <a:cubicBezTo>
                    <a:pt x="2995257" y="402270"/>
                    <a:pt x="2995257" y="402270"/>
                    <a:pt x="2995257" y="402270"/>
                  </a:cubicBezTo>
                  <a:cubicBezTo>
                    <a:pt x="2978765" y="385905"/>
                    <a:pt x="2978765" y="385905"/>
                    <a:pt x="2978765" y="385905"/>
                  </a:cubicBezTo>
                  <a:cubicBezTo>
                    <a:pt x="2962273" y="369414"/>
                    <a:pt x="2962273" y="369414"/>
                    <a:pt x="2962273" y="369414"/>
                  </a:cubicBezTo>
                  <a:cubicBezTo>
                    <a:pt x="2945908" y="402270"/>
                    <a:pt x="2945908" y="402270"/>
                    <a:pt x="2945908" y="402270"/>
                  </a:cubicBezTo>
                  <a:cubicBezTo>
                    <a:pt x="2863577" y="385905"/>
                    <a:pt x="2863577" y="385905"/>
                    <a:pt x="2863577" y="385905"/>
                  </a:cubicBezTo>
                  <a:cubicBezTo>
                    <a:pt x="2863577" y="369414"/>
                    <a:pt x="2863577" y="369414"/>
                    <a:pt x="2863577" y="369414"/>
                  </a:cubicBezTo>
                  <a:cubicBezTo>
                    <a:pt x="2863577" y="352922"/>
                    <a:pt x="2863577" y="352922"/>
                    <a:pt x="2863577" y="352922"/>
                  </a:cubicBezTo>
                  <a:cubicBezTo>
                    <a:pt x="2863577" y="320065"/>
                    <a:pt x="2863577" y="320065"/>
                    <a:pt x="2863577" y="320065"/>
                  </a:cubicBezTo>
                  <a:cubicBezTo>
                    <a:pt x="2847085" y="303574"/>
                    <a:pt x="2847085" y="303574"/>
                    <a:pt x="2847085" y="303574"/>
                  </a:cubicBezTo>
                  <a:cubicBezTo>
                    <a:pt x="2830593" y="303574"/>
                    <a:pt x="2830593" y="303574"/>
                    <a:pt x="2830593" y="303574"/>
                  </a:cubicBezTo>
                  <a:cubicBezTo>
                    <a:pt x="2814228" y="270590"/>
                    <a:pt x="2814228" y="270590"/>
                    <a:pt x="2814228" y="270590"/>
                  </a:cubicBezTo>
                  <a:cubicBezTo>
                    <a:pt x="2797737" y="254099"/>
                    <a:pt x="2797737" y="254099"/>
                    <a:pt x="2797737" y="254099"/>
                  </a:cubicBezTo>
                  <a:cubicBezTo>
                    <a:pt x="2781245" y="237734"/>
                    <a:pt x="2781245" y="237734"/>
                    <a:pt x="2781245" y="237734"/>
                  </a:cubicBezTo>
                  <a:cubicBezTo>
                    <a:pt x="2764880" y="204751"/>
                    <a:pt x="2764880" y="204751"/>
                    <a:pt x="2764880" y="204751"/>
                  </a:cubicBezTo>
                  <a:cubicBezTo>
                    <a:pt x="2764880" y="188259"/>
                    <a:pt x="2764880" y="188259"/>
                    <a:pt x="2764880" y="188259"/>
                  </a:cubicBezTo>
                  <a:cubicBezTo>
                    <a:pt x="2764880" y="155402"/>
                    <a:pt x="2764880" y="155402"/>
                    <a:pt x="2764880" y="155402"/>
                  </a:cubicBezTo>
                  <a:cubicBezTo>
                    <a:pt x="2764880" y="138911"/>
                    <a:pt x="2764880" y="138911"/>
                    <a:pt x="2764880" y="138911"/>
                  </a:cubicBezTo>
                  <a:cubicBezTo>
                    <a:pt x="2731897" y="122419"/>
                    <a:pt x="2731897" y="122419"/>
                    <a:pt x="2731897" y="122419"/>
                  </a:cubicBezTo>
                  <a:cubicBezTo>
                    <a:pt x="2715405" y="122419"/>
                    <a:pt x="2715405" y="122419"/>
                    <a:pt x="2715405" y="122419"/>
                  </a:cubicBezTo>
                  <a:cubicBezTo>
                    <a:pt x="2682549" y="122419"/>
                    <a:pt x="2682549" y="122419"/>
                    <a:pt x="2682549" y="122419"/>
                  </a:cubicBezTo>
                  <a:cubicBezTo>
                    <a:pt x="2649566" y="106054"/>
                    <a:pt x="2649566" y="106054"/>
                    <a:pt x="2649566" y="106054"/>
                  </a:cubicBezTo>
                  <a:cubicBezTo>
                    <a:pt x="2633201" y="89562"/>
                    <a:pt x="2633201" y="89562"/>
                    <a:pt x="2633201" y="89562"/>
                  </a:cubicBezTo>
                  <a:cubicBezTo>
                    <a:pt x="2616709" y="89562"/>
                    <a:pt x="2616709" y="89562"/>
                    <a:pt x="2616709" y="89562"/>
                  </a:cubicBezTo>
                  <a:cubicBezTo>
                    <a:pt x="2600217" y="89562"/>
                    <a:pt x="2600217" y="89562"/>
                    <a:pt x="2600217" y="89562"/>
                  </a:cubicBezTo>
                  <a:cubicBezTo>
                    <a:pt x="2583853" y="40214"/>
                    <a:pt x="2583853" y="40214"/>
                    <a:pt x="2583853" y="40214"/>
                  </a:cubicBezTo>
                  <a:cubicBezTo>
                    <a:pt x="2567361" y="23723"/>
                    <a:pt x="2567361" y="23723"/>
                    <a:pt x="2567361" y="23723"/>
                  </a:cubicBezTo>
                  <a:cubicBezTo>
                    <a:pt x="2583853" y="7231"/>
                    <a:pt x="2583853" y="7231"/>
                    <a:pt x="2583853" y="7231"/>
                  </a:cubicBezTo>
                  <a:cubicBezTo>
                    <a:pt x="2616709" y="7231"/>
                    <a:pt x="2616709" y="7231"/>
                    <a:pt x="2616709" y="7231"/>
                  </a:cubicBezTo>
                  <a:cubicBezTo>
                    <a:pt x="2666057" y="40214"/>
                    <a:pt x="2666057" y="40214"/>
                    <a:pt x="2666057" y="40214"/>
                  </a:cubicBezTo>
                  <a:cubicBezTo>
                    <a:pt x="2682549" y="40214"/>
                    <a:pt x="2682549" y="40214"/>
                    <a:pt x="2682549" y="40214"/>
                  </a:cubicBezTo>
                  <a:cubicBezTo>
                    <a:pt x="2699041" y="40214"/>
                    <a:pt x="2699041" y="40214"/>
                    <a:pt x="2699041" y="40214"/>
                  </a:cubicBezTo>
                  <a:lnTo>
                    <a:pt x="2713375" y="40214"/>
                  </a:lnTo>
                  <a:cubicBezTo>
                    <a:pt x="2715405" y="40214"/>
                    <a:pt x="2715405" y="40214"/>
                    <a:pt x="2715405" y="40214"/>
                  </a:cubicBezTo>
                  <a:cubicBezTo>
                    <a:pt x="2715405" y="73071"/>
                    <a:pt x="2715405" y="73071"/>
                    <a:pt x="2715405" y="73071"/>
                  </a:cubicBezTo>
                  <a:cubicBezTo>
                    <a:pt x="2731897" y="73071"/>
                    <a:pt x="2731897" y="73071"/>
                    <a:pt x="2731897" y="73071"/>
                  </a:cubicBezTo>
                  <a:cubicBezTo>
                    <a:pt x="2748389" y="56579"/>
                    <a:pt x="2748389" y="56579"/>
                    <a:pt x="2748389" y="56579"/>
                  </a:cubicBezTo>
                  <a:cubicBezTo>
                    <a:pt x="2764880" y="56579"/>
                    <a:pt x="2764880" y="56579"/>
                    <a:pt x="2764880" y="56579"/>
                  </a:cubicBezTo>
                  <a:cubicBezTo>
                    <a:pt x="2797737" y="73071"/>
                    <a:pt x="2797737" y="73071"/>
                    <a:pt x="2797737" y="73071"/>
                  </a:cubicBezTo>
                  <a:cubicBezTo>
                    <a:pt x="2830593" y="89562"/>
                    <a:pt x="2830593" y="89562"/>
                    <a:pt x="2830593" y="89562"/>
                  </a:cubicBezTo>
                  <a:cubicBezTo>
                    <a:pt x="2847085" y="89562"/>
                    <a:pt x="2847085" y="89562"/>
                    <a:pt x="2847085" y="89562"/>
                  </a:cubicBezTo>
                  <a:cubicBezTo>
                    <a:pt x="2863577" y="89562"/>
                    <a:pt x="2863577" y="89562"/>
                    <a:pt x="2863577" y="89562"/>
                  </a:cubicBezTo>
                  <a:cubicBezTo>
                    <a:pt x="2880068" y="73071"/>
                    <a:pt x="2880068" y="73071"/>
                    <a:pt x="2880068" y="73071"/>
                  </a:cubicBezTo>
                  <a:cubicBezTo>
                    <a:pt x="2912925" y="89562"/>
                    <a:pt x="2912925" y="89562"/>
                    <a:pt x="2912925" y="89562"/>
                  </a:cubicBezTo>
                  <a:cubicBezTo>
                    <a:pt x="2929416" y="89562"/>
                    <a:pt x="2929416" y="89562"/>
                    <a:pt x="2929416" y="89562"/>
                  </a:cubicBezTo>
                  <a:cubicBezTo>
                    <a:pt x="2929416" y="106054"/>
                    <a:pt x="2929416" y="106054"/>
                    <a:pt x="2929416" y="106054"/>
                  </a:cubicBezTo>
                  <a:cubicBezTo>
                    <a:pt x="2945908" y="122419"/>
                    <a:pt x="2945908" y="122419"/>
                    <a:pt x="2945908" y="122419"/>
                  </a:cubicBezTo>
                  <a:cubicBezTo>
                    <a:pt x="2962273" y="122419"/>
                    <a:pt x="2962273" y="122419"/>
                    <a:pt x="2962273" y="122419"/>
                  </a:cubicBezTo>
                  <a:cubicBezTo>
                    <a:pt x="2962273" y="138911"/>
                    <a:pt x="2962273" y="138911"/>
                    <a:pt x="2962273" y="138911"/>
                  </a:cubicBezTo>
                  <a:cubicBezTo>
                    <a:pt x="2995257" y="138911"/>
                    <a:pt x="2995257" y="138911"/>
                    <a:pt x="2995257" y="138911"/>
                  </a:cubicBezTo>
                  <a:cubicBezTo>
                    <a:pt x="3028113" y="138911"/>
                    <a:pt x="3028113" y="138911"/>
                    <a:pt x="3028113" y="138911"/>
                  </a:cubicBezTo>
                  <a:cubicBezTo>
                    <a:pt x="3044605" y="138911"/>
                    <a:pt x="3044605" y="138911"/>
                    <a:pt x="3044605" y="138911"/>
                  </a:cubicBezTo>
                  <a:cubicBezTo>
                    <a:pt x="3077461" y="171894"/>
                    <a:pt x="3077461" y="171894"/>
                    <a:pt x="3077461" y="171894"/>
                  </a:cubicBezTo>
                  <a:cubicBezTo>
                    <a:pt x="3093953" y="188259"/>
                    <a:pt x="3093953" y="188259"/>
                    <a:pt x="3093953" y="188259"/>
                  </a:cubicBezTo>
                  <a:cubicBezTo>
                    <a:pt x="3110444" y="188259"/>
                    <a:pt x="3110444" y="188259"/>
                    <a:pt x="3110444" y="188259"/>
                  </a:cubicBezTo>
                  <a:cubicBezTo>
                    <a:pt x="3143301" y="204751"/>
                    <a:pt x="3143301" y="204751"/>
                    <a:pt x="3143301" y="204751"/>
                  </a:cubicBezTo>
                  <a:lnTo>
                    <a:pt x="3157763" y="204751"/>
                  </a:lnTo>
                  <a:cubicBezTo>
                    <a:pt x="3159793" y="204751"/>
                    <a:pt x="3159793" y="204751"/>
                    <a:pt x="3159793" y="204751"/>
                  </a:cubicBezTo>
                  <a:cubicBezTo>
                    <a:pt x="3176284" y="188259"/>
                    <a:pt x="3176284" y="188259"/>
                    <a:pt x="3176284" y="188259"/>
                  </a:cubicBezTo>
                  <a:cubicBezTo>
                    <a:pt x="3176284" y="155402"/>
                    <a:pt x="3176284" y="155402"/>
                    <a:pt x="3176284" y="155402"/>
                  </a:cubicBezTo>
                  <a:cubicBezTo>
                    <a:pt x="3192776" y="138911"/>
                    <a:pt x="3192776" y="138911"/>
                    <a:pt x="3192776" y="138911"/>
                  </a:cubicBezTo>
                  <a:cubicBezTo>
                    <a:pt x="3225632" y="171894"/>
                    <a:pt x="3225632" y="171894"/>
                    <a:pt x="3225632" y="171894"/>
                  </a:cubicBezTo>
                  <a:cubicBezTo>
                    <a:pt x="3258489" y="204751"/>
                    <a:pt x="3258489" y="204751"/>
                    <a:pt x="3258489" y="204751"/>
                  </a:cubicBezTo>
                  <a:cubicBezTo>
                    <a:pt x="3242124" y="221242"/>
                    <a:pt x="3242124" y="221242"/>
                    <a:pt x="3242124" y="221242"/>
                  </a:cubicBezTo>
                  <a:cubicBezTo>
                    <a:pt x="3225632" y="221242"/>
                    <a:pt x="3225632" y="221242"/>
                    <a:pt x="3225632" y="221242"/>
                  </a:cubicBezTo>
                  <a:cubicBezTo>
                    <a:pt x="3242124" y="254099"/>
                    <a:pt x="3242124" y="254099"/>
                    <a:pt x="3242124" y="254099"/>
                  </a:cubicBezTo>
                  <a:cubicBezTo>
                    <a:pt x="3258489" y="270590"/>
                    <a:pt x="3258489" y="270590"/>
                    <a:pt x="3258489" y="270590"/>
                  </a:cubicBezTo>
                  <a:cubicBezTo>
                    <a:pt x="3274981" y="287082"/>
                    <a:pt x="3274981" y="287082"/>
                    <a:pt x="3274981" y="287082"/>
                  </a:cubicBezTo>
                  <a:lnTo>
                    <a:pt x="3258489" y="320065"/>
                  </a:ln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82"/>
            <p:cNvSpPr/>
            <p:nvPr/>
          </p:nvSpPr>
          <p:spPr>
            <a:xfrm>
              <a:off x="-3517678" y="5772"/>
              <a:ext cx="1087309" cy="270970"/>
            </a:xfrm>
            <a:custGeom>
              <a:rect b="b" l="l" r="r" t="t"/>
              <a:pathLst>
                <a:path extrusionOk="0" h="270970" w="1087309">
                  <a:moveTo>
                    <a:pt x="915288" y="0"/>
                  </a:moveTo>
                  <a:cubicBezTo>
                    <a:pt x="922773" y="7485"/>
                    <a:pt x="922773" y="7485"/>
                    <a:pt x="922773" y="7485"/>
                  </a:cubicBezTo>
                  <a:cubicBezTo>
                    <a:pt x="939138" y="7485"/>
                    <a:pt x="939138" y="7485"/>
                    <a:pt x="939138" y="7485"/>
                  </a:cubicBezTo>
                  <a:cubicBezTo>
                    <a:pt x="939138" y="40468"/>
                    <a:pt x="939138" y="40468"/>
                    <a:pt x="939138" y="40468"/>
                  </a:cubicBezTo>
                  <a:cubicBezTo>
                    <a:pt x="972121" y="40468"/>
                    <a:pt x="972121" y="40468"/>
                    <a:pt x="972121" y="40468"/>
                  </a:cubicBezTo>
                  <a:cubicBezTo>
                    <a:pt x="988613" y="23976"/>
                    <a:pt x="988613" y="23976"/>
                    <a:pt x="988613" y="23976"/>
                  </a:cubicBezTo>
                  <a:cubicBezTo>
                    <a:pt x="1021469" y="23976"/>
                    <a:pt x="1021469" y="23976"/>
                    <a:pt x="1021469" y="23976"/>
                  </a:cubicBezTo>
                  <a:lnTo>
                    <a:pt x="1050267" y="23976"/>
                  </a:lnTo>
                  <a:cubicBezTo>
                    <a:pt x="1054326" y="23976"/>
                    <a:pt x="1054326" y="23976"/>
                    <a:pt x="1054326" y="23976"/>
                  </a:cubicBezTo>
                  <a:cubicBezTo>
                    <a:pt x="1070817" y="23976"/>
                    <a:pt x="1070817" y="23976"/>
                    <a:pt x="1070817" y="23976"/>
                  </a:cubicBezTo>
                  <a:cubicBezTo>
                    <a:pt x="1078429" y="16365"/>
                    <a:pt x="1082616" y="12178"/>
                    <a:pt x="1084772" y="10149"/>
                  </a:cubicBezTo>
                  <a:cubicBezTo>
                    <a:pt x="1087309" y="7485"/>
                    <a:pt x="1087309" y="7485"/>
                    <a:pt x="1087309" y="7485"/>
                  </a:cubicBezTo>
                  <a:lnTo>
                    <a:pt x="1079825" y="0"/>
                  </a:lnTo>
                  <a:lnTo>
                    <a:pt x="915288" y="0"/>
                  </a:lnTo>
                  <a:close/>
                  <a:moveTo>
                    <a:pt x="819890" y="5455"/>
                  </a:moveTo>
                  <a:cubicBezTo>
                    <a:pt x="823950" y="7485"/>
                    <a:pt x="823950" y="7485"/>
                    <a:pt x="823950" y="7485"/>
                  </a:cubicBezTo>
                  <a:cubicBezTo>
                    <a:pt x="826995" y="4440"/>
                    <a:pt x="829405" y="2030"/>
                    <a:pt x="831435" y="0"/>
                  </a:cubicBezTo>
                  <a:lnTo>
                    <a:pt x="808980" y="0"/>
                  </a:lnTo>
                  <a:cubicBezTo>
                    <a:pt x="814182" y="2664"/>
                    <a:pt x="817607" y="4313"/>
                    <a:pt x="819890" y="5455"/>
                  </a:cubicBezTo>
                  <a:close/>
                  <a:moveTo>
                    <a:pt x="1142" y="7485"/>
                  </a:moveTo>
                  <a:cubicBezTo>
                    <a:pt x="1142" y="7485"/>
                    <a:pt x="17507" y="7485"/>
                    <a:pt x="17507" y="23976"/>
                  </a:cubicBezTo>
                  <a:cubicBezTo>
                    <a:pt x="33999" y="40468"/>
                    <a:pt x="50490" y="40468"/>
                    <a:pt x="83347" y="73325"/>
                  </a:cubicBezTo>
                  <a:lnTo>
                    <a:pt x="99838" y="73325"/>
                  </a:lnTo>
                  <a:cubicBezTo>
                    <a:pt x="116330" y="73325"/>
                    <a:pt x="116330" y="106308"/>
                    <a:pt x="132822" y="106308"/>
                  </a:cubicBezTo>
                  <a:cubicBezTo>
                    <a:pt x="165678" y="106308"/>
                    <a:pt x="165678" y="106308"/>
                    <a:pt x="165678" y="106308"/>
                  </a:cubicBezTo>
                  <a:cubicBezTo>
                    <a:pt x="182170" y="106308"/>
                    <a:pt x="182170" y="106308"/>
                    <a:pt x="182170" y="106308"/>
                  </a:cubicBezTo>
                  <a:lnTo>
                    <a:pt x="182170" y="155656"/>
                  </a:lnTo>
                  <a:cubicBezTo>
                    <a:pt x="165678" y="155656"/>
                    <a:pt x="165678" y="172148"/>
                    <a:pt x="149186" y="172148"/>
                  </a:cubicBezTo>
                  <a:cubicBezTo>
                    <a:pt x="149186" y="188639"/>
                    <a:pt x="149186" y="188639"/>
                    <a:pt x="149186" y="205131"/>
                  </a:cubicBezTo>
                  <a:cubicBezTo>
                    <a:pt x="165678" y="205131"/>
                    <a:pt x="165678" y="205131"/>
                    <a:pt x="165678" y="205131"/>
                  </a:cubicBezTo>
                  <a:cubicBezTo>
                    <a:pt x="182170" y="205131"/>
                    <a:pt x="198534" y="188639"/>
                    <a:pt x="215026" y="188639"/>
                  </a:cubicBezTo>
                  <a:lnTo>
                    <a:pt x="229489" y="188639"/>
                  </a:lnTo>
                  <a:cubicBezTo>
                    <a:pt x="231518" y="188639"/>
                    <a:pt x="231518" y="188639"/>
                    <a:pt x="231518" y="188639"/>
                  </a:cubicBezTo>
                  <a:cubicBezTo>
                    <a:pt x="231518" y="205131"/>
                    <a:pt x="248009" y="205131"/>
                    <a:pt x="248009" y="221623"/>
                  </a:cubicBezTo>
                  <a:cubicBezTo>
                    <a:pt x="264375" y="221623"/>
                    <a:pt x="264375" y="221623"/>
                    <a:pt x="280866" y="238114"/>
                  </a:cubicBezTo>
                  <a:cubicBezTo>
                    <a:pt x="297358" y="254479"/>
                    <a:pt x="297358" y="254479"/>
                    <a:pt x="297358" y="254479"/>
                  </a:cubicBezTo>
                  <a:cubicBezTo>
                    <a:pt x="313850" y="238114"/>
                    <a:pt x="313850" y="238114"/>
                    <a:pt x="313850" y="238114"/>
                  </a:cubicBezTo>
                  <a:cubicBezTo>
                    <a:pt x="330214" y="254479"/>
                    <a:pt x="330214" y="254479"/>
                    <a:pt x="330214" y="254479"/>
                  </a:cubicBezTo>
                  <a:cubicBezTo>
                    <a:pt x="363198" y="254479"/>
                    <a:pt x="363198" y="254479"/>
                    <a:pt x="363198" y="254479"/>
                  </a:cubicBezTo>
                  <a:lnTo>
                    <a:pt x="377533" y="254479"/>
                  </a:lnTo>
                  <a:cubicBezTo>
                    <a:pt x="379563" y="254479"/>
                    <a:pt x="379563" y="254479"/>
                    <a:pt x="379563" y="254479"/>
                  </a:cubicBezTo>
                  <a:cubicBezTo>
                    <a:pt x="396054" y="270971"/>
                    <a:pt x="396054" y="270971"/>
                    <a:pt x="396054" y="270971"/>
                  </a:cubicBezTo>
                  <a:cubicBezTo>
                    <a:pt x="429038" y="254479"/>
                    <a:pt x="429038" y="254479"/>
                    <a:pt x="429038" y="254479"/>
                  </a:cubicBezTo>
                  <a:cubicBezTo>
                    <a:pt x="445402" y="270971"/>
                    <a:pt x="445402" y="270971"/>
                    <a:pt x="445402" y="270971"/>
                  </a:cubicBezTo>
                  <a:lnTo>
                    <a:pt x="478259" y="270971"/>
                  </a:lnTo>
                  <a:cubicBezTo>
                    <a:pt x="478386" y="270971"/>
                    <a:pt x="478386" y="270971"/>
                    <a:pt x="478386" y="270971"/>
                  </a:cubicBezTo>
                  <a:cubicBezTo>
                    <a:pt x="478386" y="254479"/>
                    <a:pt x="478386" y="254479"/>
                    <a:pt x="478386" y="254479"/>
                  </a:cubicBezTo>
                  <a:cubicBezTo>
                    <a:pt x="461894" y="238114"/>
                    <a:pt x="461894" y="238114"/>
                    <a:pt x="461894" y="238114"/>
                  </a:cubicBezTo>
                  <a:lnTo>
                    <a:pt x="461894" y="210079"/>
                  </a:lnTo>
                  <a:cubicBezTo>
                    <a:pt x="461894" y="205131"/>
                    <a:pt x="461894" y="205131"/>
                    <a:pt x="461894" y="205131"/>
                  </a:cubicBezTo>
                  <a:cubicBezTo>
                    <a:pt x="494877" y="221623"/>
                    <a:pt x="494877" y="221623"/>
                    <a:pt x="494877" y="221623"/>
                  </a:cubicBezTo>
                  <a:cubicBezTo>
                    <a:pt x="511242" y="205131"/>
                    <a:pt x="511242" y="205131"/>
                    <a:pt x="511242" y="205131"/>
                  </a:cubicBezTo>
                  <a:cubicBezTo>
                    <a:pt x="544225" y="221623"/>
                    <a:pt x="544225" y="221623"/>
                    <a:pt x="544225" y="221623"/>
                  </a:cubicBezTo>
                  <a:cubicBezTo>
                    <a:pt x="560717" y="205131"/>
                    <a:pt x="560717" y="205131"/>
                    <a:pt x="560717" y="205131"/>
                  </a:cubicBezTo>
                  <a:cubicBezTo>
                    <a:pt x="577082" y="221623"/>
                    <a:pt x="577082" y="221623"/>
                    <a:pt x="577082" y="221623"/>
                  </a:cubicBezTo>
                  <a:lnTo>
                    <a:pt x="577082" y="236085"/>
                  </a:lnTo>
                  <a:cubicBezTo>
                    <a:pt x="577082" y="238114"/>
                    <a:pt x="577082" y="238114"/>
                    <a:pt x="577082" y="238114"/>
                  </a:cubicBezTo>
                  <a:cubicBezTo>
                    <a:pt x="610066" y="238114"/>
                    <a:pt x="610066" y="238114"/>
                    <a:pt x="610066" y="238114"/>
                  </a:cubicBezTo>
                  <a:cubicBezTo>
                    <a:pt x="626430" y="238114"/>
                    <a:pt x="626430" y="238114"/>
                    <a:pt x="626430" y="238114"/>
                  </a:cubicBezTo>
                  <a:cubicBezTo>
                    <a:pt x="626430" y="254479"/>
                    <a:pt x="626430" y="254479"/>
                    <a:pt x="626430" y="254479"/>
                  </a:cubicBezTo>
                  <a:cubicBezTo>
                    <a:pt x="642922" y="238114"/>
                    <a:pt x="642922" y="238114"/>
                    <a:pt x="642922" y="238114"/>
                  </a:cubicBezTo>
                  <a:cubicBezTo>
                    <a:pt x="675905" y="238114"/>
                    <a:pt x="675905" y="238114"/>
                    <a:pt x="675905" y="238114"/>
                  </a:cubicBezTo>
                  <a:cubicBezTo>
                    <a:pt x="690240" y="223653"/>
                    <a:pt x="692016" y="221876"/>
                    <a:pt x="692143" y="221750"/>
                  </a:cubicBezTo>
                  <a:lnTo>
                    <a:pt x="692270" y="221623"/>
                  </a:lnTo>
                  <a:cubicBezTo>
                    <a:pt x="692270" y="205131"/>
                    <a:pt x="692270" y="205131"/>
                    <a:pt x="692270" y="205131"/>
                  </a:cubicBezTo>
                  <a:lnTo>
                    <a:pt x="692270" y="193206"/>
                  </a:lnTo>
                  <a:cubicBezTo>
                    <a:pt x="692270" y="188639"/>
                    <a:pt x="692270" y="188639"/>
                    <a:pt x="692270" y="188639"/>
                  </a:cubicBezTo>
                  <a:cubicBezTo>
                    <a:pt x="705717" y="161872"/>
                    <a:pt x="708127" y="156798"/>
                    <a:pt x="708635" y="155910"/>
                  </a:cubicBezTo>
                  <a:cubicBezTo>
                    <a:pt x="708762" y="155656"/>
                    <a:pt x="708762" y="155656"/>
                    <a:pt x="708762" y="155656"/>
                  </a:cubicBezTo>
                  <a:cubicBezTo>
                    <a:pt x="708762" y="122800"/>
                    <a:pt x="708762" y="122800"/>
                    <a:pt x="708762" y="122800"/>
                  </a:cubicBezTo>
                  <a:lnTo>
                    <a:pt x="696837" y="122800"/>
                  </a:lnTo>
                  <a:cubicBezTo>
                    <a:pt x="692270" y="122800"/>
                    <a:pt x="692270" y="122800"/>
                    <a:pt x="692270" y="122800"/>
                  </a:cubicBezTo>
                  <a:cubicBezTo>
                    <a:pt x="701023" y="114046"/>
                    <a:pt x="705210" y="109860"/>
                    <a:pt x="707113" y="107957"/>
                  </a:cubicBezTo>
                  <a:cubicBezTo>
                    <a:pt x="708762" y="106308"/>
                    <a:pt x="708762" y="106308"/>
                    <a:pt x="708762" y="106308"/>
                  </a:cubicBezTo>
                  <a:cubicBezTo>
                    <a:pt x="692270" y="73325"/>
                    <a:pt x="692270" y="73325"/>
                    <a:pt x="692270" y="73325"/>
                  </a:cubicBezTo>
                  <a:lnTo>
                    <a:pt x="692270" y="61653"/>
                  </a:lnTo>
                  <a:cubicBezTo>
                    <a:pt x="692270" y="56960"/>
                    <a:pt x="692270" y="56960"/>
                    <a:pt x="692270" y="56960"/>
                  </a:cubicBezTo>
                  <a:cubicBezTo>
                    <a:pt x="708762" y="56960"/>
                    <a:pt x="708762" y="56960"/>
                    <a:pt x="708762" y="56960"/>
                  </a:cubicBezTo>
                  <a:cubicBezTo>
                    <a:pt x="725253" y="56960"/>
                    <a:pt x="725253" y="56960"/>
                    <a:pt x="725253" y="56960"/>
                  </a:cubicBezTo>
                  <a:cubicBezTo>
                    <a:pt x="741745" y="40468"/>
                    <a:pt x="741745" y="40468"/>
                    <a:pt x="741745" y="40468"/>
                  </a:cubicBezTo>
                  <a:cubicBezTo>
                    <a:pt x="758110" y="23976"/>
                    <a:pt x="758110" y="23976"/>
                    <a:pt x="758110" y="23976"/>
                  </a:cubicBezTo>
                  <a:cubicBezTo>
                    <a:pt x="774601" y="23976"/>
                    <a:pt x="774601" y="23976"/>
                    <a:pt x="774601" y="23976"/>
                  </a:cubicBezTo>
                  <a:cubicBezTo>
                    <a:pt x="780437" y="12432"/>
                    <a:pt x="784116" y="4821"/>
                    <a:pt x="786526" y="0"/>
                  </a:cubicBezTo>
                  <a:lnTo>
                    <a:pt x="0" y="0"/>
                  </a:lnTo>
                  <a:cubicBezTo>
                    <a:pt x="761" y="2537"/>
                    <a:pt x="1142" y="4948"/>
                    <a:pt x="1142" y="748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82"/>
            <p:cNvSpPr/>
            <p:nvPr/>
          </p:nvSpPr>
          <p:spPr>
            <a:xfrm>
              <a:off x="-3236812" y="1585"/>
              <a:ext cx="966665" cy="737177"/>
            </a:xfrm>
            <a:custGeom>
              <a:rect b="b" l="l" r="r" t="t"/>
              <a:pathLst>
                <a:path extrusionOk="0" h="737177" w="966665">
                  <a:moveTo>
                    <a:pt x="793884" y="4186"/>
                  </a:moveTo>
                  <a:cubicBezTo>
                    <a:pt x="799212" y="9641"/>
                    <a:pt x="802257" y="12686"/>
                    <a:pt x="803905" y="14335"/>
                  </a:cubicBezTo>
                  <a:cubicBezTo>
                    <a:pt x="806062" y="16492"/>
                    <a:pt x="806062" y="16492"/>
                    <a:pt x="806062" y="16492"/>
                  </a:cubicBezTo>
                  <a:cubicBezTo>
                    <a:pt x="797816" y="24738"/>
                    <a:pt x="793757" y="28924"/>
                    <a:pt x="791727" y="30954"/>
                  </a:cubicBezTo>
                  <a:cubicBezTo>
                    <a:pt x="789698" y="32983"/>
                    <a:pt x="789698" y="32983"/>
                    <a:pt x="789698" y="32983"/>
                  </a:cubicBezTo>
                  <a:cubicBezTo>
                    <a:pt x="773206" y="32983"/>
                    <a:pt x="773206" y="32983"/>
                    <a:pt x="773206" y="32983"/>
                  </a:cubicBezTo>
                  <a:cubicBezTo>
                    <a:pt x="740349" y="32983"/>
                    <a:pt x="740349" y="32983"/>
                    <a:pt x="740349" y="32983"/>
                  </a:cubicBezTo>
                  <a:lnTo>
                    <a:pt x="711552" y="32983"/>
                  </a:lnTo>
                  <a:cubicBezTo>
                    <a:pt x="707366" y="32983"/>
                    <a:pt x="707366" y="32983"/>
                    <a:pt x="707366" y="32983"/>
                  </a:cubicBezTo>
                  <a:cubicBezTo>
                    <a:pt x="691001" y="49348"/>
                    <a:pt x="691001" y="49348"/>
                    <a:pt x="691001" y="49348"/>
                  </a:cubicBezTo>
                  <a:cubicBezTo>
                    <a:pt x="658018" y="49348"/>
                    <a:pt x="658018" y="49348"/>
                    <a:pt x="658018" y="49348"/>
                  </a:cubicBezTo>
                  <a:cubicBezTo>
                    <a:pt x="658018" y="16492"/>
                    <a:pt x="658018" y="16492"/>
                    <a:pt x="658018" y="16492"/>
                  </a:cubicBezTo>
                  <a:cubicBezTo>
                    <a:pt x="641526" y="16492"/>
                    <a:pt x="641526" y="16492"/>
                    <a:pt x="641526" y="16492"/>
                  </a:cubicBezTo>
                  <a:cubicBezTo>
                    <a:pt x="635564" y="10529"/>
                    <a:pt x="631758" y="6597"/>
                    <a:pt x="629347" y="4186"/>
                  </a:cubicBezTo>
                  <a:cubicBezTo>
                    <a:pt x="625161" y="0"/>
                    <a:pt x="625161" y="0"/>
                    <a:pt x="625161" y="0"/>
                  </a:cubicBezTo>
                  <a:cubicBezTo>
                    <a:pt x="608669" y="0"/>
                    <a:pt x="608669" y="0"/>
                    <a:pt x="608669" y="0"/>
                  </a:cubicBezTo>
                  <a:cubicBezTo>
                    <a:pt x="575813" y="0"/>
                    <a:pt x="575813" y="0"/>
                    <a:pt x="575813" y="0"/>
                  </a:cubicBezTo>
                  <a:cubicBezTo>
                    <a:pt x="559321" y="0"/>
                    <a:pt x="559321" y="0"/>
                    <a:pt x="559321" y="0"/>
                  </a:cubicBezTo>
                  <a:lnTo>
                    <a:pt x="555135" y="4186"/>
                  </a:lnTo>
                  <a:cubicBezTo>
                    <a:pt x="542830" y="16492"/>
                    <a:pt x="542830" y="16492"/>
                    <a:pt x="542830" y="16492"/>
                  </a:cubicBezTo>
                  <a:cubicBezTo>
                    <a:pt x="530905" y="10529"/>
                    <a:pt x="523294" y="6597"/>
                    <a:pt x="518473" y="4186"/>
                  </a:cubicBezTo>
                  <a:cubicBezTo>
                    <a:pt x="509973" y="0"/>
                    <a:pt x="509973" y="0"/>
                    <a:pt x="509973" y="0"/>
                  </a:cubicBezTo>
                  <a:cubicBezTo>
                    <a:pt x="509212" y="1522"/>
                    <a:pt x="508578" y="2918"/>
                    <a:pt x="507944" y="4186"/>
                  </a:cubicBezTo>
                  <a:cubicBezTo>
                    <a:pt x="500966" y="17887"/>
                    <a:pt x="497414" y="25118"/>
                    <a:pt x="495511" y="28924"/>
                  </a:cubicBezTo>
                  <a:cubicBezTo>
                    <a:pt x="493482" y="32983"/>
                    <a:pt x="493482" y="32983"/>
                    <a:pt x="493482" y="32983"/>
                  </a:cubicBezTo>
                  <a:cubicBezTo>
                    <a:pt x="477116" y="32983"/>
                    <a:pt x="477116" y="32983"/>
                    <a:pt x="477116" y="32983"/>
                  </a:cubicBezTo>
                  <a:cubicBezTo>
                    <a:pt x="460625" y="49348"/>
                    <a:pt x="460625" y="49348"/>
                    <a:pt x="460625" y="49348"/>
                  </a:cubicBezTo>
                  <a:cubicBezTo>
                    <a:pt x="444133" y="65840"/>
                    <a:pt x="444133" y="65840"/>
                    <a:pt x="444133" y="65840"/>
                  </a:cubicBezTo>
                  <a:cubicBezTo>
                    <a:pt x="427768" y="65840"/>
                    <a:pt x="427768" y="65840"/>
                    <a:pt x="427768" y="65840"/>
                  </a:cubicBezTo>
                  <a:lnTo>
                    <a:pt x="411404" y="65840"/>
                  </a:lnTo>
                  <a:cubicBezTo>
                    <a:pt x="411277" y="65840"/>
                    <a:pt x="411277" y="65840"/>
                    <a:pt x="411277" y="65840"/>
                  </a:cubicBezTo>
                  <a:cubicBezTo>
                    <a:pt x="411277" y="82332"/>
                    <a:pt x="411277" y="82332"/>
                    <a:pt x="411277" y="82332"/>
                  </a:cubicBezTo>
                  <a:cubicBezTo>
                    <a:pt x="420284" y="100346"/>
                    <a:pt x="424344" y="108464"/>
                    <a:pt x="426246" y="112143"/>
                  </a:cubicBezTo>
                  <a:cubicBezTo>
                    <a:pt x="427768" y="115315"/>
                    <a:pt x="427768" y="115315"/>
                    <a:pt x="427768" y="115315"/>
                  </a:cubicBezTo>
                  <a:cubicBezTo>
                    <a:pt x="422187" y="120897"/>
                    <a:pt x="418508" y="124576"/>
                    <a:pt x="415971" y="126986"/>
                  </a:cubicBezTo>
                  <a:cubicBezTo>
                    <a:pt x="411277" y="131680"/>
                    <a:pt x="411277" y="131680"/>
                    <a:pt x="411277" y="131680"/>
                  </a:cubicBezTo>
                  <a:cubicBezTo>
                    <a:pt x="427768" y="131680"/>
                    <a:pt x="427768" y="131680"/>
                    <a:pt x="427768" y="131680"/>
                  </a:cubicBezTo>
                  <a:lnTo>
                    <a:pt x="427768" y="160096"/>
                  </a:lnTo>
                  <a:cubicBezTo>
                    <a:pt x="427768" y="164663"/>
                    <a:pt x="427768" y="164663"/>
                    <a:pt x="427768" y="164663"/>
                  </a:cubicBezTo>
                  <a:cubicBezTo>
                    <a:pt x="414321" y="191430"/>
                    <a:pt x="411911" y="196505"/>
                    <a:pt x="411404" y="197393"/>
                  </a:cubicBezTo>
                  <a:cubicBezTo>
                    <a:pt x="411277" y="197646"/>
                    <a:pt x="411277" y="197646"/>
                    <a:pt x="411277" y="197646"/>
                  </a:cubicBezTo>
                  <a:cubicBezTo>
                    <a:pt x="411277" y="214138"/>
                    <a:pt x="411277" y="214138"/>
                    <a:pt x="411277" y="214138"/>
                  </a:cubicBezTo>
                  <a:lnTo>
                    <a:pt x="411277" y="225936"/>
                  </a:lnTo>
                  <a:cubicBezTo>
                    <a:pt x="411277" y="230503"/>
                    <a:pt x="411277" y="230503"/>
                    <a:pt x="411277" y="230503"/>
                  </a:cubicBezTo>
                  <a:cubicBezTo>
                    <a:pt x="394785" y="246995"/>
                    <a:pt x="394785" y="246995"/>
                    <a:pt x="394785" y="246995"/>
                  </a:cubicBezTo>
                  <a:cubicBezTo>
                    <a:pt x="361929" y="246995"/>
                    <a:pt x="361929" y="246995"/>
                    <a:pt x="361929" y="246995"/>
                  </a:cubicBezTo>
                  <a:cubicBezTo>
                    <a:pt x="345437" y="263486"/>
                    <a:pt x="345437" y="263486"/>
                    <a:pt x="345437" y="263486"/>
                  </a:cubicBezTo>
                  <a:cubicBezTo>
                    <a:pt x="345437" y="246995"/>
                    <a:pt x="345437" y="246995"/>
                    <a:pt x="345437" y="246995"/>
                  </a:cubicBezTo>
                  <a:cubicBezTo>
                    <a:pt x="328945" y="246995"/>
                    <a:pt x="328945" y="246995"/>
                    <a:pt x="328945" y="246995"/>
                  </a:cubicBezTo>
                  <a:cubicBezTo>
                    <a:pt x="296089" y="246995"/>
                    <a:pt x="296089" y="246995"/>
                    <a:pt x="296089" y="246995"/>
                  </a:cubicBezTo>
                  <a:cubicBezTo>
                    <a:pt x="296089" y="230503"/>
                    <a:pt x="296089" y="230503"/>
                    <a:pt x="296089" y="230503"/>
                  </a:cubicBezTo>
                  <a:cubicBezTo>
                    <a:pt x="287843" y="222257"/>
                    <a:pt x="283783" y="218198"/>
                    <a:pt x="281627" y="216168"/>
                  </a:cubicBezTo>
                  <a:cubicBezTo>
                    <a:pt x="279597" y="214138"/>
                    <a:pt x="279597" y="214138"/>
                    <a:pt x="279597" y="214138"/>
                  </a:cubicBezTo>
                  <a:cubicBezTo>
                    <a:pt x="263233" y="230503"/>
                    <a:pt x="263233" y="230503"/>
                    <a:pt x="263233" y="230503"/>
                  </a:cubicBezTo>
                  <a:cubicBezTo>
                    <a:pt x="230249" y="214138"/>
                    <a:pt x="230249" y="214138"/>
                    <a:pt x="230249" y="214138"/>
                  </a:cubicBezTo>
                  <a:cubicBezTo>
                    <a:pt x="213884" y="230503"/>
                    <a:pt x="213884" y="230503"/>
                    <a:pt x="213884" y="230503"/>
                  </a:cubicBezTo>
                  <a:cubicBezTo>
                    <a:pt x="183946" y="215660"/>
                    <a:pt x="181154" y="214265"/>
                    <a:pt x="181027" y="214265"/>
                  </a:cubicBezTo>
                  <a:lnTo>
                    <a:pt x="180901" y="214138"/>
                  </a:lnTo>
                  <a:cubicBezTo>
                    <a:pt x="180901" y="246995"/>
                    <a:pt x="180901" y="246995"/>
                    <a:pt x="180901" y="246995"/>
                  </a:cubicBezTo>
                  <a:cubicBezTo>
                    <a:pt x="197392" y="263486"/>
                    <a:pt x="197392" y="263486"/>
                    <a:pt x="197392" y="263486"/>
                  </a:cubicBezTo>
                  <a:lnTo>
                    <a:pt x="197392" y="275157"/>
                  </a:lnTo>
                  <a:cubicBezTo>
                    <a:pt x="197392" y="279978"/>
                    <a:pt x="197392" y="279978"/>
                    <a:pt x="197392" y="279978"/>
                  </a:cubicBezTo>
                  <a:cubicBezTo>
                    <a:pt x="164536" y="279978"/>
                    <a:pt x="164536" y="279978"/>
                    <a:pt x="164536" y="279978"/>
                  </a:cubicBezTo>
                  <a:cubicBezTo>
                    <a:pt x="148044" y="263486"/>
                    <a:pt x="148044" y="263486"/>
                    <a:pt x="148044" y="263486"/>
                  </a:cubicBezTo>
                  <a:cubicBezTo>
                    <a:pt x="115061" y="279978"/>
                    <a:pt x="115061" y="279978"/>
                    <a:pt x="115061" y="279978"/>
                  </a:cubicBezTo>
                  <a:cubicBezTo>
                    <a:pt x="98696" y="263486"/>
                    <a:pt x="98696" y="263486"/>
                    <a:pt x="98696" y="263486"/>
                  </a:cubicBezTo>
                  <a:cubicBezTo>
                    <a:pt x="82204" y="263486"/>
                    <a:pt x="82204" y="263486"/>
                    <a:pt x="82204" y="263486"/>
                  </a:cubicBezTo>
                  <a:lnTo>
                    <a:pt x="53407" y="263486"/>
                  </a:lnTo>
                  <a:cubicBezTo>
                    <a:pt x="49348" y="263486"/>
                    <a:pt x="49348" y="263486"/>
                    <a:pt x="49348" y="263486"/>
                  </a:cubicBezTo>
                  <a:cubicBezTo>
                    <a:pt x="32856" y="246995"/>
                    <a:pt x="32856" y="246995"/>
                    <a:pt x="32856" y="246995"/>
                  </a:cubicBezTo>
                  <a:cubicBezTo>
                    <a:pt x="16365" y="263486"/>
                    <a:pt x="16365" y="263486"/>
                    <a:pt x="16365" y="263486"/>
                  </a:cubicBezTo>
                  <a:cubicBezTo>
                    <a:pt x="0" y="246995"/>
                    <a:pt x="0" y="246995"/>
                    <a:pt x="0" y="246995"/>
                  </a:cubicBezTo>
                  <a:cubicBezTo>
                    <a:pt x="0" y="255240"/>
                    <a:pt x="0" y="267673"/>
                    <a:pt x="4059" y="279978"/>
                  </a:cubicBezTo>
                  <a:cubicBezTo>
                    <a:pt x="8246" y="292283"/>
                    <a:pt x="16365" y="304715"/>
                    <a:pt x="32856" y="312961"/>
                  </a:cubicBezTo>
                  <a:cubicBezTo>
                    <a:pt x="32856" y="312961"/>
                    <a:pt x="49348" y="329326"/>
                    <a:pt x="65713" y="329326"/>
                  </a:cubicBezTo>
                  <a:cubicBezTo>
                    <a:pt x="65713" y="345818"/>
                    <a:pt x="82204" y="362309"/>
                    <a:pt x="82204" y="378801"/>
                  </a:cubicBezTo>
                  <a:cubicBezTo>
                    <a:pt x="98696" y="378801"/>
                    <a:pt x="131552" y="378801"/>
                    <a:pt x="131552" y="378801"/>
                  </a:cubicBezTo>
                  <a:cubicBezTo>
                    <a:pt x="148044" y="362309"/>
                    <a:pt x="164536" y="345818"/>
                    <a:pt x="180901" y="345818"/>
                  </a:cubicBezTo>
                  <a:cubicBezTo>
                    <a:pt x="197392" y="345818"/>
                    <a:pt x="246741" y="329326"/>
                    <a:pt x="263233" y="345818"/>
                  </a:cubicBezTo>
                  <a:cubicBezTo>
                    <a:pt x="296089" y="345818"/>
                    <a:pt x="296089" y="395293"/>
                    <a:pt x="328945" y="395293"/>
                  </a:cubicBezTo>
                  <a:cubicBezTo>
                    <a:pt x="361929" y="395293"/>
                    <a:pt x="378293" y="378801"/>
                    <a:pt x="394785" y="395293"/>
                  </a:cubicBezTo>
                  <a:cubicBezTo>
                    <a:pt x="411277" y="395293"/>
                    <a:pt x="411277" y="411658"/>
                    <a:pt x="427768" y="428149"/>
                  </a:cubicBezTo>
                  <a:lnTo>
                    <a:pt x="442104" y="428149"/>
                  </a:lnTo>
                  <a:cubicBezTo>
                    <a:pt x="444133" y="428149"/>
                    <a:pt x="444133" y="428149"/>
                    <a:pt x="444133" y="428149"/>
                  </a:cubicBezTo>
                  <a:lnTo>
                    <a:pt x="509973" y="411658"/>
                  </a:lnTo>
                  <a:cubicBezTo>
                    <a:pt x="526465" y="428149"/>
                    <a:pt x="526465" y="428149"/>
                    <a:pt x="526465" y="428149"/>
                  </a:cubicBezTo>
                  <a:cubicBezTo>
                    <a:pt x="526465" y="428149"/>
                    <a:pt x="493482" y="461133"/>
                    <a:pt x="509973" y="477624"/>
                  </a:cubicBezTo>
                  <a:cubicBezTo>
                    <a:pt x="526465" y="494116"/>
                    <a:pt x="575813" y="477624"/>
                    <a:pt x="575813" y="477624"/>
                  </a:cubicBezTo>
                  <a:cubicBezTo>
                    <a:pt x="575813" y="494116"/>
                    <a:pt x="575813" y="494116"/>
                    <a:pt x="575813" y="494116"/>
                  </a:cubicBezTo>
                  <a:cubicBezTo>
                    <a:pt x="592178" y="543464"/>
                    <a:pt x="592178" y="543464"/>
                    <a:pt x="592178" y="543464"/>
                  </a:cubicBezTo>
                  <a:cubicBezTo>
                    <a:pt x="600424" y="551710"/>
                    <a:pt x="604483" y="555896"/>
                    <a:pt x="606640" y="557926"/>
                  </a:cubicBezTo>
                  <a:cubicBezTo>
                    <a:pt x="608669" y="559956"/>
                    <a:pt x="608669" y="559956"/>
                    <a:pt x="608669" y="559956"/>
                  </a:cubicBezTo>
                  <a:cubicBezTo>
                    <a:pt x="658018" y="526972"/>
                    <a:pt x="658018" y="526972"/>
                    <a:pt x="658018" y="526972"/>
                  </a:cubicBezTo>
                  <a:cubicBezTo>
                    <a:pt x="691001" y="526972"/>
                    <a:pt x="691001" y="526972"/>
                    <a:pt x="691001" y="526972"/>
                  </a:cubicBezTo>
                  <a:cubicBezTo>
                    <a:pt x="699120" y="551710"/>
                    <a:pt x="703306" y="564015"/>
                    <a:pt x="705336" y="570231"/>
                  </a:cubicBezTo>
                  <a:cubicBezTo>
                    <a:pt x="707366" y="576448"/>
                    <a:pt x="707366" y="576448"/>
                    <a:pt x="707366" y="576448"/>
                  </a:cubicBezTo>
                  <a:cubicBezTo>
                    <a:pt x="723857" y="576448"/>
                    <a:pt x="723857" y="576448"/>
                    <a:pt x="723857" y="576448"/>
                  </a:cubicBezTo>
                  <a:cubicBezTo>
                    <a:pt x="822554" y="592939"/>
                    <a:pt x="822554" y="592939"/>
                    <a:pt x="822554" y="592939"/>
                  </a:cubicBezTo>
                  <a:cubicBezTo>
                    <a:pt x="822554" y="625796"/>
                    <a:pt x="822554" y="625796"/>
                    <a:pt x="822554" y="625796"/>
                  </a:cubicBezTo>
                  <a:cubicBezTo>
                    <a:pt x="789698" y="658779"/>
                    <a:pt x="789698" y="658779"/>
                    <a:pt x="789698" y="658779"/>
                  </a:cubicBezTo>
                  <a:cubicBezTo>
                    <a:pt x="806062" y="675271"/>
                    <a:pt x="806062" y="675271"/>
                    <a:pt x="806062" y="675271"/>
                  </a:cubicBezTo>
                  <a:cubicBezTo>
                    <a:pt x="855410" y="691636"/>
                    <a:pt x="855410" y="691636"/>
                    <a:pt x="855410" y="691636"/>
                  </a:cubicBezTo>
                  <a:cubicBezTo>
                    <a:pt x="904758" y="724619"/>
                    <a:pt x="904758" y="724619"/>
                    <a:pt x="904758" y="724619"/>
                  </a:cubicBezTo>
                  <a:cubicBezTo>
                    <a:pt x="954233" y="724619"/>
                    <a:pt x="954233" y="724619"/>
                    <a:pt x="954233" y="724619"/>
                  </a:cubicBezTo>
                  <a:cubicBezTo>
                    <a:pt x="959054" y="729440"/>
                    <a:pt x="963114" y="733626"/>
                    <a:pt x="966666" y="737178"/>
                  </a:cubicBezTo>
                  <a:lnTo>
                    <a:pt x="966666" y="4186"/>
                  </a:lnTo>
                  <a:lnTo>
                    <a:pt x="793884" y="4186"/>
                  </a:ln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82"/>
            <p:cNvSpPr/>
            <p:nvPr/>
          </p:nvSpPr>
          <p:spPr>
            <a:xfrm>
              <a:off x="-4240013" y="409183"/>
              <a:ext cx="1969867" cy="4402769"/>
            </a:xfrm>
            <a:custGeom>
              <a:rect b="b" l="l" r="r" t="t"/>
              <a:pathLst>
                <a:path extrusionOk="0" h="4402769" w="1969867">
                  <a:moveTo>
                    <a:pt x="1969868" y="324759"/>
                  </a:moveTo>
                  <a:lnTo>
                    <a:pt x="1969868" y="4402770"/>
                  </a:lnTo>
                  <a:cubicBezTo>
                    <a:pt x="1967457" y="4397950"/>
                    <a:pt x="1963651" y="4390465"/>
                    <a:pt x="1957942" y="4378921"/>
                  </a:cubicBezTo>
                  <a:cubicBezTo>
                    <a:pt x="1957942" y="4378921"/>
                    <a:pt x="1957942" y="4378921"/>
                    <a:pt x="1924959" y="4346064"/>
                  </a:cubicBezTo>
                  <a:cubicBezTo>
                    <a:pt x="1924959" y="4346064"/>
                    <a:pt x="1924959" y="4346064"/>
                    <a:pt x="1875611" y="4346064"/>
                  </a:cubicBezTo>
                  <a:cubicBezTo>
                    <a:pt x="1875611" y="4346064"/>
                    <a:pt x="1875611" y="4346064"/>
                    <a:pt x="1859119" y="4313081"/>
                  </a:cubicBezTo>
                  <a:cubicBezTo>
                    <a:pt x="1859119" y="4313081"/>
                    <a:pt x="1859119" y="4313081"/>
                    <a:pt x="1826263" y="4296589"/>
                  </a:cubicBezTo>
                  <a:cubicBezTo>
                    <a:pt x="1826263" y="4296589"/>
                    <a:pt x="1826263" y="4296589"/>
                    <a:pt x="1694584" y="4313081"/>
                  </a:cubicBezTo>
                  <a:cubicBezTo>
                    <a:pt x="1694584" y="4313081"/>
                    <a:pt x="1694584" y="4313081"/>
                    <a:pt x="1692554" y="4315111"/>
                  </a:cubicBezTo>
                  <a:cubicBezTo>
                    <a:pt x="1690524" y="4317140"/>
                    <a:pt x="1686338" y="4321327"/>
                    <a:pt x="1678218" y="4329573"/>
                  </a:cubicBezTo>
                  <a:cubicBezTo>
                    <a:pt x="1678218" y="4329573"/>
                    <a:pt x="1678218" y="4329573"/>
                    <a:pt x="1645235" y="4313081"/>
                  </a:cubicBezTo>
                  <a:cubicBezTo>
                    <a:pt x="1645235" y="4313081"/>
                    <a:pt x="1645235" y="4313081"/>
                    <a:pt x="1645235" y="4280225"/>
                  </a:cubicBezTo>
                  <a:cubicBezTo>
                    <a:pt x="1645235" y="4280225"/>
                    <a:pt x="1645235" y="4280225"/>
                    <a:pt x="1612379" y="4247241"/>
                  </a:cubicBezTo>
                  <a:cubicBezTo>
                    <a:pt x="1612379" y="4247241"/>
                    <a:pt x="1612379" y="4247241"/>
                    <a:pt x="1612379" y="4230749"/>
                  </a:cubicBezTo>
                  <a:cubicBezTo>
                    <a:pt x="1612379" y="4230749"/>
                    <a:pt x="1612379" y="4230749"/>
                    <a:pt x="1595887" y="4214384"/>
                  </a:cubicBezTo>
                  <a:cubicBezTo>
                    <a:pt x="1595887" y="4214384"/>
                    <a:pt x="1595887" y="4214384"/>
                    <a:pt x="1612379" y="4181401"/>
                  </a:cubicBezTo>
                  <a:cubicBezTo>
                    <a:pt x="1612379" y="4181401"/>
                    <a:pt x="1612379" y="4181401"/>
                    <a:pt x="1612379" y="4164909"/>
                  </a:cubicBezTo>
                  <a:cubicBezTo>
                    <a:pt x="1612379" y="4164909"/>
                    <a:pt x="1612379" y="4164909"/>
                    <a:pt x="1563031" y="4132053"/>
                  </a:cubicBezTo>
                  <a:cubicBezTo>
                    <a:pt x="1563031" y="4132053"/>
                    <a:pt x="1563031" y="4132053"/>
                    <a:pt x="1513682" y="4148418"/>
                  </a:cubicBezTo>
                  <a:cubicBezTo>
                    <a:pt x="1513682" y="4148418"/>
                    <a:pt x="1513682" y="4148418"/>
                    <a:pt x="1464334" y="4148418"/>
                  </a:cubicBezTo>
                  <a:cubicBezTo>
                    <a:pt x="1464334" y="4148418"/>
                    <a:pt x="1464334" y="4148418"/>
                    <a:pt x="1431351" y="4164909"/>
                  </a:cubicBezTo>
                  <a:cubicBezTo>
                    <a:pt x="1431351" y="4164909"/>
                    <a:pt x="1431351" y="4164909"/>
                    <a:pt x="1414986" y="4164909"/>
                  </a:cubicBezTo>
                  <a:cubicBezTo>
                    <a:pt x="1414986" y="4164909"/>
                    <a:pt x="1414986" y="4164909"/>
                    <a:pt x="1398494" y="4148418"/>
                  </a:cubicBezTo>
                  <a:cubicBezTo>
                    <a:pt x="1398494" y="4148418"/>
                    <a:pt x="1398494" y="4148418"/>
                    <a:pt x="1382002" y="4132053"/>
                  </a:cubicBezTo>
                  <a:cubicBezTo>
                    <a:pt x="1382002" y="4132053"/>
                    <a:pt x="1382002" y="4132053"/>
                    <a:pt x="1332654" y="4164909"/>
                  </a:cubicBezTo>
                  <a:cubicBezTo>
                    <a:pt x="1332654" y="4164909"/>
                    <a:pt x="1332654" y="4164909"/>
                    <a:pt x="1250450" y="4164909"/>
                  </a:cubicBezTo>
                  <a:cubicBezTo>
                    <a:pt x="1250450" y="4164909"/>
                    <a:pt x="1250450" y="4164909"/>
                    <a:pt x="1217467" y="4148418"/>
                  </a:cubicBezTo>
                  <a:cubicBezTo>
                    <a:pt x="1217467" y="4148418"/>
                    <a:pt x="1217467" y="4148418"/>
                    <a:pt x="1217467" y="4132053"/>
                  </a:cubicBezTo>
                  <a:cubicBezTo>
                    <a:pt x="1217467" y="4132053"/>
                    <a:pt x="1217467" y="4132053"/>
                    <a:pt x="1200975" y="4082578"/>
                  </a:cubicBezTo>
                  <a:cubicBezTo>
                    <a:pt x="1200975" y="4082578"/>
                    <a:pt x="1200975" y="4082578"/>
                    <a:pt x="1217467" y="4082578"/>
                  </a:cubicBezTo>
                  <a:cubicBezTo>
                    <a:pt x="1217467" y="4082578"/>
                    <a:pt x="1217467" y="4082578"/>
                    <a:pt x="1217467" y="3983882"/>
                  </a:cubicBezTo>
                  <a:cubicBezTo>
                    <a:pt x="1217467" y="3983882"/>
                    <a:pt x="1217467" y="3983882"/>
                    <a:pt x="1184610" y="3983882"/>
                  </a:cubicBezTo>
                  <a:cubicBezTo>
                    <a:pt x="1184610" y="3983882"/>
                    <a:pt x="1184610" y="3983882"/>
                    <a:pt x="1168119" y="3950898"/>
                  </a:cubicBezTo>
                  <a:cubicBezTo>
                    <a:pt x="1168119" y="3950898"/>
                    <a:pt x="1168119" y="3950898"/>
                    <a:pt x="1102278" y="3950898"/>
                  </a:cubicBezTo>
                  <a:cubicBezTo>
                    <a:pt x="1102278" y="3950898"/>
                    <a:pt x="1102278" y="3950898"/>
                    <a:pt x="1085914" y="3901550"/>
                  </a:cubicBezTo>
                  <a:cubicBezTo>
                    <a:pt x="1085914" y="3901550"/>
                    <a:pt x="1085914" y="3901550"/>
                    <a:pt x="1102278" y="3868567"/>
                  </a:cubicBezTo>
                  <a:cubicBezTo>
                    <a:pt x="1102278" y="3868567"/>
                    <a:pt x="1102278" y="3868567"/>
                    <a:pt x="1151627" y="3868567"/>
                  </a:cubicBezTo>
                  <a:cubicBezTo>
                    <a:pt x="1151627" y="3868567"/>
                    <a:pt x="1151627" y="3868567"/>
                    <a:pt x="1184610" y="3852202"/>
                  </a:cubicBezTo>
                  <a:cubicBezTo>
                    <a:pt x="1184610" y="3852202"/>
                    <a:pt x="1184610" y="3852202"/>
                    <a:pt x="1217467" y="3819218"/>
                  </a:cubicBezTo>
                  <a:cubicBezTo>
                    <a:pt x="1217467" y="3819218"/>
                    <a:pt x="1217467" y="3819218"/>
                    <a:pt x="1217467" y="3802727"/>
                  </a:cubicBezTo>
                  <a:cubicBezTo>
                    <a:pt x="1217467" y="3802727"/>
                    <a:pt x="1217467" y="3802727"/>
                    <a:pt x="1233958" y="3769870"/>
                  </a:cubicBezTo>
                  <a:cubicBezTo>
                    <a:pt x="1233958" y="3769870"/>
                    <a:pt x="1233958" y="3769870"/>
                    <a:pt x="1266815" y="3769870"/>
                  </a:cubicBezTo>
                  <a:cubicBezTo>
                    <a:pt x="1266815" y="3769870"/>
                    <a:pt x="1266815" y="3769870"/>
                    <a:pt x="1266815" y="3753379"/>
                  </a:cubicBezTo>
                  <a:cubicBezTo>
                    <a:pt x="1266815" y="3753379"/>
                    <a:pt x="1266815" y="3753379"/>
                    <a:pt x="1233958" y="3720522"/>
                  </a:cubicBezTo>
                  <a:cubicBezTo>
                    <a:pt x="1233958" y="3720522"/>
                    <a:pt x="1233958" y="3720522"/>
                    <a:pt x="1217467" y="3704031"/>
                  </a:cubicBezTo>
                  <a:cubicBezTo>
                    <a:pt x="1217467" y="3704031"/>
                    <a:pt x="1217467" y="3704031"/>
                    <a:pt x="1200975" y="3687539"/>
                  </a:cubicBezTo>
                  <a:cubicBezTo>
                    <a:pt x="1200975" y="3687539"/>
                    <a:pt x="1200975" y="3687539"/>
                    <a:pt x="1217467" y="3671047"/>
                  </a:cubicBezTo>
                  <a:cubicBezTo>
                    <a:pt x="1217467" y="3671047"/>
                    <a:pt x="1217467" y="3671047"/>
                    <a:pt x="1184610" y="3654556"/>
                  </a:cubicBezTo>
                  <a:cubicBezTo>
                    <a:pt x="1184610" y="3654556"/>
                    <a:pt x="1184610" y="3654556"/>
                    <a:pt x="1168119" y="3671047"/>
                  </a:cubicBezTo>
                  <a:cubicBezTo>
                    <a:pt x="1168119" y="3671047"/>
                    <a:pt x="1168119" y="3671047"/>
                    <a:pt x="1151627" y="3654556"/>
                  </a:cubicBezTo>
                  <a:cubicBezTo>
                    <a:pt x="1151627" y="3654556"/>
                    <a:pt x="1151627" y="3654556"/>
                    <a:pt x="1151627" y="3621699"/>
                  </a:cubicBezTo>
                  <a:cubicBezTo>
                    <a:pt x="1151627" y="3621699"/>
                    <a:pt x="1151627" y="3621699"/>
                    <a:pt x="1151627" y="3588716"/>
                  </a:cubicBezTo>
                  <a:cubicBezTo>
                    <a:pt x="1151627" y="3588716"/>
                    <a:pt x="1151627" y="3588716"/>
                    <a:pt x="1151627" y="3572351"/>
                  </a:cubicBezTo>
                  <a:cubicBezTo>
                    <a:pt x="1151627" y="3572351"/>
                    <a:pt x="1151627" y="3572351"/>
                    <a:pt x="1135262" y="3555859"/>
                  </a:cubicBezTo>
                  <a:cubicBezTo>
                    <a:pt x="1135262" y="3555859"/>
                    <a:pt x="1135262" y="3555859"/>
                    <a:pt x="1085914" y="3555859"/>
                  </a:cubicBezTo>
                  <a:cubicBezTo>
                    <a:pt x="1085914" y="3555859"/>
                    <a:pt x="1085914" y="3555859"/>
                    <a:pt x="1069422" y="3555859"/>
                  </a:cubicBezTo>
                  <a:cubicBezTo>
                    <a:pt x="1069422" y="3555859"/>
                    <a:pt x="1069422" y="3555859"/>
                    <a:pt x="1052930" y="3522876"/>
                  </a:cubicBezTo>
                  <a:cubicBezTo>
                    <a:pt x="1052930" y="3522876"/>
                    <a:pt x="1052930" y="3522876"/>
                    <a:pt x="1036565" y="3522876"/>
                  </a:cubicBezTo>
                  <a:cubicBezTo>
                    <a:pt x="1036565" y="3522876"/>
                    <a:pt x="1036565" y="3522876"/>
                    <a:pt x="987090" y="3522876"/>
                  </a:cubicBezTo>
                  <a:cubicBezTo>
                    <a:pt x="987090" y="3522876"/>
                    <a:pt x="987090" y="3522876"/>
                    <a:pt x="954234" y="3522876"/>
                  </a:cubicBezTo>
                  <a:cubicBezTo>
                    <a:pt x="954234" y="3522876"/>
                    <a:pt x="954234" y="3522876"/>
                    <a:pt x="904886" y="3506511"/>
                  </a:cubicBezTo>
                  <a:cubicBezTo>
                    <a:pt x="904886" y="3506511"/>
                    <a:pt x="904886" y="3506511"/>
                    <a:pt x="872029" y="3522876"/>
                  </a:cubicBezTo>
                  <a:cubicBezTo>
                    <a:pt x="872029" y="3522876"/>
                    <a:pt x="872029" y="3522876"/>
                    <a:pt x="839046" y="3522876"/>
                  </a:cubicBezTo>
                  <a:cubicBezTo>
                    <a:pt x="839046" y="3522876"/>
                    <a:pt x="839046" y="3522876"/>
                    <a:pt x="822554" y="3522876"/>
                  </a:cubicBezTo>
                  <a:cubicBezTo>
                    <a:pt x="822554" y="3522876"/>
                    <a:pt x="822554" y="3522876"/>
                    <a:pt x="773206" y="3522876"/>
                  </a:cubicBezTo>
                  <a:cubicBezTo>
                    <a:pt x="773206" y="3522876"/>
                    <a:pt x="773206" y="3522876"/>
                    <a:pt x="740350" y="3506511"/>
                  </a:cubicBezTo>
                  <a:cubicBezTo>
                    <a:pt x="740350" y="3506511"/>
                    <a:pt x="740350" y="3506511"/>
                    <a:pt x="608670" y="3490019"/>
                  </a:cubicBezTo>
                  <a:cubicBezTo>
                    <a:pt x="608670" y="3490019"/>
                    <a:pt x="608670" y="3490019"/>
                    <a:pt x="608670" y="3457036"/>
                  </a:cubicBezTo>
                  <a:cubicBezTo>
                    <a:pt x="608670" y="3457036"/>
                    <a:pt x="608670" y="3457036"/>
                    <a:pt x="575813" y="3457036"/>
                  </a:cubicBezTo>
                  <a:cubicBezTo>
                    <a:pt x="575813" y="3457036"/>
                    <a:pt x="575813" y="3457036"/>
                    <a:pt x="559321" y="3440671"/>
                  </a:cubicBezTo>
                  <a:cubicBezTo>
                    <a:pt x="559321" y="3440671"/>
                    <a:pt x="559321" y="3440671"/>
                    <a:pt x="559321" y="3407688"/>
                  </a:cubicBezTo>
                  <a:cubicBezTo>
                    <a:pt x="559321" y="3407688"/>
                    <a:pt x="559321" y="3407688"/>
                    <a:pt x="575813" y="3358340"/>
                  </a:cubicBezTo>
                  <a:cubicBezTo>
                    <a:pt x="575813" y="3358340"/>
                    <a:pt x="575813" y="3358340"/>
                    <a:pt x="542957" y="3308865"/>
                  </a:cubicBezTo>
                  <a:cubicBezTo>
                    <a:pt x="542957" y="3308865"/>
                    <a:pt x="542957" y="3308865"/>
                    <a:pt x="542957" y="3243025"/>
                  </a:cubicBezTo>
                  <a:cubicBezTo>
                    <a:pt x="542957" y="3243025"/>
                    <a:pt x="542957" y="3243025"/>
                    <a:pt x="493609" y="3210168"/>
                  </a:cubicBezTo>
                  <a:cubicBezTo>
                    <a:pt x="493609" y="3210168"/>
                    <a:pt x="493609" y="3210168"/>
                    <a:pt x="493609" y="3177185"/>
                  </a:cubicBezTo>
                  <a:cubicBezTo>
                    <a:pt x="493609" y="3177185"/>
                    <a:pt x="493609" y="3177185"/>
                    <a:pt x="493609" y="3144328"/>
                  </a:cubicBezTo>
                  <a:cubicBezTo>
                    <a:pt x="493609" y="3144328"/>
                    <a:pt x="493609" y="3144328"/>
                    <a:pt x="493609" y="3127837"/>
                  </a:cubicBezTo>
                  <a:cubicBezTo>
                    <a:pt x="493609" y="3127837"/>
                    <a:pt x="493609" y="3127837"/>
                    <a:pt x="526465" y="3144328"/>
                  </a:cubicBezTo>
                  <a:cubicBezTo>
                    <a:pt x="526465" y="3144328"/>
                    <a:pt x="526465" y="3144328"/>
                    <a:pt x="542957" y="3127837"/>
                  </a:cubicBezTo>
                  <a:cubicBezTo>
                    <a:pt x="542957" y="3127837"/>
                    <a:pt x="542957" y="3127837"/>
                    <a:pt x="542957" y="3078489"/>
                  </a:cubicBezTo>
                  <a:cubicBezTo>
                    <a:pt x="542957" y="3078489"/>
                    <a:pt x="542957" y="3078489"/>
                    <a:pt x="493609" y="3078489"/>
                  </a:cubicBezTo>
                  <a:cubicBezTo>
                    <a:pt x="493609" y="3078489"/>
                    <a:pt x="493609" y="3078489"/>
                    <a:pt x="427769" y="3029014"/>
                  </a:cubicBezTo>
                  <a:cubicBezTo>
                    <a:pt x="427769" y="3029014"/>
                    <a:pt x="427769" y="3029014"/>
                    <a:pt x="394786" y="3045505"/>
                  </a:cubicBezTo>
                  <a:cubicBezTo>
                    <a:pt x="394786" y="3045505"/>
                    <a:pt x="394786" y="3045505"/>
                    <a:pt x="361929" y="3012649"/>
                  </a:cubicBezTo>
                  <a:cubicBezTo>
                    <a:pt x="361929" y="3012649"/>
                    <a:pt x="361929" y="3012649"/>
                    <a:pt x="230249" y="3012649"/>
                  </a:cubicBezTo>
                  <a:lnTo>
                    <a:pt x="180901" y="2996157"/>
                  </a:lnTo>
                  <a:cubicBezTo>
                    <a:pt x="180901" y="2996157"/>
                    <a:pt x="180901" y="2996157"/>
                    <a:pt x="180901" y="2994127"/>
                  </a:cubicBezTo>
                  <a:lnTo>
                    <a:pt x="180901" y="2979666"/>
                  </a:lnTo>
                  <a:lnTo>
                    <a:pt x="164536" y="2963174"/>
                  </a:lnTo>
                  <a:cubicBezTo>
                    <a:pt x="164536" y="2946809"/>
                    <a:pt x="148045" y="2946809"/>
                    <a:pt x="148045" y="2930317"/>
                  </a:cubicBezTo>
                  <a:cubicBezTo>
                    <a:pt x="148045" y="2913825"/>
                    <a:pt x="148045" y="2897334"/>
                    <a:pt x="131553" y="2880842"/>
                  </a:cubicBezTo>
                  <a:cubicBezTo>
                    <a:pt x="131553" y="2880842"/>
                    <a:pt x="131553" y="2880842"/>
                    <a:pt x="148045" y="2880842"/>
                  </a:cubicBezTo>
                  <a:cubicBezTo>
                    <a:pt x="148045" y="2831494"/>
                    <a:pt x="115188" y="2831494"/>
                    <a:pt x="98697" y="2798637"/>
                  </a:cubicBezTo>
                  <a:cubicBezTo>
                    <a:pt x="98697" y="2798637"/>
                    <a:pt x="98697" y="2798637"/>
                    <a:pt x="98697" y="2782146"/>
                  </a:cubicBezTo>
                  <a:cubicBezTo>
                    <a:pt x="82205" y="2782146"/>
                    <a:pt x="82205" y="2765654"/>
                    <a:pt x="82205" y="2749162"/>
                  </a:cubicBezTo>
                  <a:lnTo>
                    <a:pt x="82205" y="2732798"/>
                  </a:lnTo>
                  <a:cubicBezTo>
                    <a:pt x="65713" y="2732798"/>
                    <a:pt x="65713" y="2732798"/>
                    <a:pt x="49348" y="2732798"/>
                  </a:cubicBezTo>
                  <a:cubicBezTo>
                    <a:pt x="49348" y="2716306"/>
                    <a:pt x="32856" y="2699814"/>
                    <a:pt x="32856" y="2699814"/>
                  </a:cubicBezTo>
                  <a:cubicBezTo>
                    <a:pt x="32856" y="2683323"/>
                    <a:pt x="32856" y="2650466"/>
                    <a:pt x="16365" y="2650466"/>
                  </a:cubicBezTo>
                  <a:lnTo>
                    <a:pt x="16365" y="2600991"/>
                  </a:lnTo>
                  <a:cubicBezTo>
                    <a:pt x="16365" y="2600991"/>
                    <a:pt x="16365" y="2600991"/>
                    <a:pt x="32856" y="2584626"/>
                  </a:cubicBezTo>
                  <a:cubicBezTo>
                    <a:pt x="32856" y="2568135"/>
                    <a:pt x="16365" y="2568135"/>
                    <a:pt x="16365" y="2551643"/>
                  </a:cubicBezTo>
                  <a:cubicBezTo>
                    <a:pt x="16365" y="2551643"/>
                    <a:pt x="16365" y="2551643"/>
                    <a:pt x="32856" y="2535151"/>
                  </a:cubicBezTo>
                  <a:cubicBezTo>
                    <a:pt x="32856" y="2535151"/>
                    <a:pt x="49348" y="2535151"/>
                    <a:pt x="65713" y="2535151"/>
                  </a:cubicBezTo>
                  <a:cubicBezTo>
                    <a:pt x="65713" y="2535151"/>
                    <a:pt x="65713" y="2535151"/>
                    <a:pt x="65713" y="2502295"/>
                  </a:cubicBezTo>
                  <a:lnTo>
                    <a:pt x="82205" y="2502295"/>
                  </a:lnTo>
                  <a:cubicBezTo>
                    <a:pt x="82205" y="2485803"/>
                    <a:pt x="98697" y="2485803"/>
                    <a:pt x="98697" y="2469312"/>
                  </a:cubicBezTo>
                  <a:cubicBezTo>
                    <a:pt x="115188" y="2452820"/>
                    <a:pt x="98697" y="2419963"/>
                    <a:pt x="98697" y="2403471"/>
                  </a:cubicBezTo>
                  <a:cubicBezTo>
                    <a:pt x="82205" y="2403471"/>
                    <a:pt x="82205" y="2403471"/>
                    <a:pt x="65713" y="2403471"/>
                  </a:cubicBezTo>
                  <a:cubicBezTo>
                    <a:pt x="65713" y="2403471"/>
                    <a:pt x="65713" y="2403471"/>
                    <a:pt x="65713" y="2386980"/>
                  </a:cubicBezTo>
                  <a:cubicBezTo>
                    <a:pt x="65713" y="2370615"/>
                    <a:pt x="65713" y="2354123"/>
                    <a:pt x="65713" y="2354123"/>
                  </a:cubicBezTo>
                  <a:cubicBezTo>
                    <a:pt x="82205" y="2337632"/>
                    <a:pt x="82205" y="2337632"/>
                    <a:pt x="115188" y="2321140"/>
                  </a:cubicBezTo>
                  <a:cubicBezTo>
                    <a:pt x="115188" y="2321140"/>
                    <a:pt x="115188" y="2321140"/>
                    <a:pt x="115188" y="2304775"/>
                  </a:cubicBezTo>
                  <a:cubicBezTo>
                    <a:pt x="98697" y="2304775"/>
                    <a:pt x="98697" y="2321140"/>
                    <a:pt x="82205" y="2321140"/>
                  </a:cubicBezTo>
                  <a:cubicBezTo>
                    <a:pt x="82205" y="2304775"/>
                    <a:pt x="65713" y="2304775"/>
                    <a:pt x="65713" y="2288284"/>
                  </a:cubicBezTo>
                  <a:cubicBezTo>
                    <a:pt x="65713" y="2288284"/>
                    <a:pt x="65713" y="2288284"/>
                    <a:pt x="49348" y="2288284"/>
                  </a:cubicBezTo>
                  <a:lnTo>
                    <a:pt x="32856" y="2271792"/>
                  </a:lnTo>
                  <a:cubicBezTo>
                    <a:pt x="32856" y="2255300"/>
                    <a:pt x="32856" y="2255300"/>
                    <a:pt x="32856" y="2255300"/>
                  </a:cubicBezTo>
                  <a:cubicBezTo>
                    <a:pt x="16365" y="2238935"/>
                    <a:pt x="0" y="2222444"/>
                    <a:pt x="0" y="2205952"/>
                  </a:cubicBezTo>
                  <a:cubicBezTo>
                    <a:pt x="0" y="2205952"/>
                    <a:pt x="0" y="2205952"/>
                    <a:pt x="16365" y="2205952"/>
                  </a:cubicBezTo>
                  <a:cubicBezTo>
                    <a:pt x="16365" y="2205952"/>
                    <a:pt x="16365" y="2205952"/>
                    <a:pt x="32856" y="2205952"/>
                  </a:cubicBezTo>
                  <a:cubicBezTo>
                    <a:pt x="32856" y="2205952"/>
                    <a:pt x="32856" y="2205952"/>
                    <a:pt x="32856" y="2189460"/>
                  </a:cubicBezTo>
                  <a:cubicBezTo>
                    <a:pt x="49348" y="2205952"/>
                    <a:pt x="65713" y="2205952"/>
                    <a:pt x="82205" y="2205952"/>
                  </a:cubicBezTo>
                  <a:cubicBezTo>
                    <a:pt x="82205" y="2205952"/>
                    <a:pt x="115188" y="2173096"/>
                    <a:pt x="115188" y="2156604"/>
                  </a:cubicBezTo>
                  <a:cubicBezTo>
                    <a:pt x="115188" y="2156604"/>
                    <a:pt x="115188" y="2140112"/>
                    <a:pt x="115188" y="2123621"/>
                  </a:cubicBezTo>
                  <a:cubicBezTo>
                    <a:pt x="148045" y="2123621"/>
                    <a:pt x="213884" y="2107129"/>
                    <a:pt x="230249" y="2107129"/>
                  </a:cubicBezTo>
                  <a:cubicBezTo>
                    <a:pt x="246741" y="2107129"/>
                    <a:pt x="263233" y="2123621"/>
                    <a:pt x="279597" y="2123621"/>
                  </a:cubicBezTo>
                  <a:cubicBezTo>
                    <a:pt x="296089" y="2123621"/>
                    <a:pt x="296089" y="2107129"/>
                    <a:pt x="312581" y="2107129"/>
                  </a:cubicBezTo>
                  <a:lnTo>
                    <a:pt x="329072" y="2123621"/>
                  </a:lnTo>
                  <a:lnTo>
                    <a:pt x="378421" y="2123621"/>
                  </a:lnTo>
                  <a:cubicBezTo>
                    <a:pt x="411277" y="2123621"/>
                    <a:pt x="427769" y="2107129"/>
                    <a:pt x="460625" y="2090764"/>
                  </a:cubicBezTo>
                  <a:cubicBezTo>
                    <a:pt x="460625" y="2090764"/>
                    <a:pt x="477117" y="2107129"/>
                    <a:pt x="493609" y="2107129"/>
                  </a:cubicBezTo>
                  <a:lnTo>
                    <a:pt x="559321" y="2107129"/>
                  </a:lnTo>
                  <a:cubicBezTo>
                    <a:pt x="559321" y="2107129"/>
                    <a:pt x="559321" y="2107129"/>
                    <a:pt x="575813" y="2090764"/>
                  </a:cubicBezTo>
                  <a:cubicBezTo>
                    <a:pt x="575813" y="2074272"/>
                    <a:pt x="575813" y="2057781"/>
                    <a:pt x="575813" y="2057781"/>
                  </a:cubicBezTo>
                  <a:cubicBezTo>
                    <a:pt x="559321" y="2041289"/>
                    <a:pt x="559321" y="2024924"/>
                    <a:pt x="542957" y="2024924"/>
                  </a:cubicBezTo>
                  <a:cubicBezTo>
                    <a:pt x="542957" y="2024924"/>
                    <a:pt x="542957" y="2024924"/>
                    <a:pt x="542957" y="2008432"/>
                  </a:cubicBezTo>
                  <a:cubicBezTo>
                    <a:pt x="559321" y="1991941"/>
                    <a:pt x="575813" y="1991941"/>
                    <a:pt x="592305" y="1991941"/>
                  </a:cubicBezTo>
                  <a:cubicBezTo>
                    <a:pt x="625162" y="1975449"/>
                    <a:pt x="658145" y="1959084"/>
                    <a:pt x="674510" y="1942593"/>
                  </a:cubicBezTo>
                  <a:cubicBezTo>
                    <a:pt x="691002" y="1926101"/>
                    <a:pt x="691002" y="1909609"/>
                    <a:pt x="691002" y="1909609"/>
                  </a:cubicBezTo>
                  <a:cubicBezTo>
                    <a:pt x="707493" y="1893118"/>
                    <a:pt x="707493" y="1876753"/>
                    <a:pt x="707493" y="1860261"/>
                  </a:cubicBezTo>
                  <a:cubicBezTo>
                    <a:pt x="707493" y="1860261"/>
                    <a:pt x="707493" y="1860261"/>
                    <a:pt x="691002" y="1843769"/>
                  </a:cubicBezTo>
                  <a:cubicBezTo>
                    <a:pt x="691002" y="1860261"/>
                    <a:pt x="674510" y="1860261"/>
                    <a:pt x="674510" y="1860261"/>
                  </a:cubicBezTo>
                  <a:cubicBezTo>
                    <a:pt x="658145" y="1843769"/>
                    <a:pt x="641653" y="1827278"/>
                    <a:pt x="641653" y="1810913"/>
                  </a:cubicBezTo>
                  <a:lnTo>
                    <a:pt x="658145" y="1777930"/>
                  </a:lnTo>
                  <a:cubicBezTo>
                    <a:pt x="674510" y="1761438"/>
                    <a:pt x="723858" y="1761438"/>
                    <a:pt x="740350" y="1745073"/>
                  </a:cubicBezTo>
                  <a:cubicBezTo>
                    <a:pt x="740350" y="1736827"/>
                    <a:pt x="740350" y="1724395"/>
                    <a:pt x="738320" y="1712090"/>
                  </a:cubicBezTo>
                  <a:cubicBezTo>
                    <a:pt x="736163" y="1699784"/>
                    <a:pt x="732104" y="1687352"/>
                    <a:pt x="723858" y="1679106"/>
                  </a:cubicBezTo>
                  <a:cubicBezTo>
                    <a:pt x="723858" y="1679106"/>
                    <a:pt x="723858" y="1679106"/>
                    <a:pt x="721828" y="1681136"/>
                  </a:cubicBezTo>
                  <a:cubicBezTo>
                    <a:pt x="719798" y="1683293"/>
                    <a:pt x="715612" y="1687352"/>
                    <a:pt x="707493" y="1695598"/>
                  </a:cubicBezTo>
                  <a:cubicBezTo>
                    <a:pt x="707493" y="1695598"/>
                    <a:pt x="707493" y="1695598"/>
                    <a:pt x="707493" y="1662742"/>
                  </a:cubicBezTo>
                  <a:cubicBezTo>
                    <a:pt x="691002" y="1662742"/>
                    <a:pt x="691002" y="1662742"/>
                    <a:pt x="674510" y="1662742"/>
                  </a:cubicBezTo>
                  <a:cubicBezTo>
                    <a:pt x="674510" y="1662742"/>
                    <a:pt x="674510" y="1662742"/>
                    <a:pt x="674510" y="1646250"/>
                  </a:cubicBezTo>
                  <a:cubicBezTo>
                    <a:pt x="674510" y="1646250"/>
                    <a:pt x="658145" y="1646250"/>
                    <a:pt x="658145" y="1629758"/>
                  </a:cubicBezTo>
                  <a:cubicBezTo>
                    <a:pt x="641653" y="1629758"/>
                    <a:pt x="641653" y="1613267"/>
                    <a:pt x="641653" y="1613267"/>
                  </a:cubicBezTo>
                  <a:cubicBezTo>
                    <a:pt x="641653" y="1613267"/>
                    <a:pt x="641653" y="1613267"/>
                    <a:pt x="641653" y="1596902"/>
                  </a:cubicBezTo>
                  <a:lnTo>
                    <a:pt x="658145" y="1580410"/>
                  </a:lnTo>
                  <a:cubicBezTo>
                    <a:pt x="658145" y="1580410"/>
                    <a:pt x="658145" y="1580410"/>
                    <a:pt x="658145" y="1563918"/>
                  </a:cubicBezTo>
                  <a:cubicBezTo>
                    <a:pt x="658145" y="1563918"/>
                    <a:pt x="641653" y="1547427"/>
                    <a:pt x="641653" y="1531062"/>
                  </a:cubicBezTo>
                  <a:lnTo>
                    <a:pt x="625162" y="1531062"/>
                  </a:lnTo>
                  <a:cubicBezTo>
                    <a:pt x="625162" y="1514570"/>
                    <a:pt x="608670" y="1498078"/>
                    <a:pt x="608670" y="1481587"/>
                  </a:cubicBezTo>
                  <a:cubicBezTo>
                    <a:pt x="641653" y="1481587"/>
                    <a:pt x="691002" y="1481587"/>
                    <a:pt x="707493" y="1465222"/>
                  </a:cubicBezTo>
                  <a:cubicBezTo>
                    <a:pt x="707493" y="1448730"/>
                    <a:pt x="707493" y="1432239"/>
                    <a:pt x="723858" y="1432239"/>
                  </a:cubicBezTo>
                  <a:cubicBezTo>
                    <a:pt x="723858" y="1432239"/>
                    <a:pt x="723858" y="1432239"/>
                    <a:pt x="707493" y="1415747"/>
                  </a:cubicBezTo>
                  <a:cubicBezTo>
                    <a:pt x="707493" y="1415747"/>
                    <a:pt x="691002" y="1399255"/>
                    <a:pt x="674510" y="1382891"/>
                  </a:cubicBezTo>
                  <a:cubicBezTo>
                    <a:pt x="674510" y="1382891"/>
                    <a:pt x="658145" y="1382891"/>
                    <a:pt x="641653" y="1382891"/>
                  </a:cubicBezTo>
                  <a:cubicBezTo>
                    <a:pt x="641653" y="1366399"/>
                    <a:pt x="641653" y="1366399"/>
                    <a:pt x="641653" y="1366399"/>
                  </a:cubicBezTo>
                  <a:cubicBezTo>
                    <a:pt x="625162" y="1366399"/>
                    <a:pt x="625162" y="1349907"/>
                    <a:pt x="625162" y="1349907"/>
                  </a:cubicBezTo>
                  <a:lnTo>
                    <a:pt x="608670" y="1349907"/>
                  </a:lnTo>
                  <a:cubicBezTo>
                    <a:pt x="608670" y="1333416"/>
                    <a:pt x="608670" y="1317051"/>
                    <a:pt x="592305" y="1317051"/>
                  </a:cubicBezTo>
                  <a:cubicBezTo>
                    <a:pt x="592305" y="1317051"/>
                    <a:pt x="575813" y="1317051"/>
                    <a:pt x="575813" y="1300559"/>
                  </a:cubicBezTo>
                  <a:lnTo>
                    <a:pt x="559321" y="1284067"/>
                  </a:lnTo>
                  <a:cubicBezTo>
                    <a:pt x="559321" y="1267576"/>
                    <a:pt x="542957" y="1267576"/>
                    <a:pt x="542957" y="1251211"/>
                  </a:cubicBezTo>
                  <a:cubicBezTo>
                    <a:pt x="542957" y="1251211"/>
                    <a:pt x="542957" y="1251211"/>
                    <a:pt x="526465" y="1251211"/>
                  </a:cubicBezTo>
                  <a:lnTo>
                    <a:pt x="526465" y="1201736"/>
                  </a:lnTo>
                  <a:cubicBezTo>
                    <a:pt x="526465" y="1201736"/>
                    <a:pt x="526465" y="1201736"/>
                    <a:pt x="542957" y="1201736"/>
                  </a:cubicBezTo>
                  <a:cubicBezTo>
                    <a:pt x="542957" y="1201736"/>
                    <a:pt x="542957" y="1201736"/>
                    <a:pt x="542957" y="1185244"/>
                  </a:cubicBezTo>
                  <a:cubicBezTo>
                    <a:pt x="559321" y="1152388"/>
                    <a:pt x="592305" y="1168879"/>
                    <a:pt x="608670" y="1168879"/>
                  </a:cubicBezTo>
                  <a:cubicBezTo>
                    <a:pt x="608670" y="1168879"/>
                    <a:pt x="608670" y="1168879"/>
                    <a:pt x="608670" y="1152388"/>
                  </a:cubicBezTo>
                  <a:cubicBezTo>
                    <a:pt x="608670" y="1135896"/>
                    <a:pt x="608670" y="1119404"/>
                    <a:pt x="592305" y="1103040"/>
                  </a:cubicBezTo>
                  <a:cubicBezTo>
                    <a:pt x="575813" y="1086548"/>
                    <a:pt x="542957" y="1070056"/>
                    <a:pt x="542957" y="1037200"/>
                  </a:cubicBezTo>
                  <a:cubicBezTo>
                    <a:pt x="542957" y="1020708"/>
                    <a:pt x="542957" y="1004216"/>
                    <a:pt x="542957" y="1004216"/>
                  </a:cubicBezTo>
                  <a:cubicBezTo>
                    <a:pt x="542957" y="987725"/>
                    <a:pt x="542957" y="971360"/>
                    <a:pt x="542957" y="971360"/>
                  </a:cubicBezTo>
                  <a:cubicBezTo>
                    <a:pt x="542957" y="954868"/>
                    <a:pt x="575813" y="938376"/>
                    <a:pt x="592305" y="921885"/>
                  </a:cubicBezTo>
                  <a:cubicBezTo>
                    <a:pt x="592305" y="921885"/>
                    <a:pt x="592305" y="921885"/>
                    <a:pt x="575813" y="905393"/>
                  </a:cubicBezTo>
                  <a:cubicBezTo>
                    <a:pt x="575813" y="905393"/>
                    <a:pt x="575813" y="905393"/>
                    <a:pt x="575813" y="889028"/>
                  </a:cubicBezTo>
                  <a:cubicBezTo>
                    <a:pt x="559321" y="889028"/>
                    <a:pt x="542957" y="905393"/>
                    <a:pt x="526465" y="921885"/>
                  </a:cubicBezTo>
                  <a:cubicBezTo>
                    <a:pt x="509973" y="921885"/>
                    <a:pt x="477117" y="889028"/>
                    <a:pt x="477117" y="872537"/>
                  </a:cubicBezTo>
                  <a:cubicBezTo>
                    <a:pt x="477117" y="872537"/>
                    <a:pt x="477117" y="856045"/>
                    <a:pt x="460625" y="839553"/>
                  </a:cubicBezTo>
                  <a:cubicBezTo>
                    <a:pt x="460625" y="839553"/>
                    <a:pt x="460625" y="839553"/>
                    <a:pt x="444134" y="839553"/>
                  </a:cubicBezTo>
                  <a:cubicBezTo>
                    <a:pt x="444134" y="823188"/>
                    <a:pt x="444134" y="806697"/>
                    <a:pt x="444134" y="806697"/>
                  </a:cubicBezTo>
                  <a:cubicBezTo>
                    <a:pt x="427769" y="790205"/>
                    <a:pt x="427769" y="790205"/>
                    <a:pt x="411277" y="773713"/>
                  </a:cubicBezTo>
                  <a:cubicBezTo>
                    <a:pt x="411277" y="757349"/>
                    <a:pt x="411277" y="740857"/>
                    <a:pt x="394786" y="740857"/>
                  </a:cubicBezTo>
                  <a:lnTo>
                    <a:pt x="394786" y="724365"/>
                  </a:lnTo>
                  <a:cubicBezTo>
                    <a:pt x="394786" y="724365"/>
                    <a:pt x="394786" y="707874"/>
                    <a:pt x="378421" y="707874"/>
                  </a:cubicBezTo>
                  <a:cubicBezTo>
                    <a:pt x="361929" y="691509"/>
                    <a:pt x="345438" y="691509"/>
                    <a:pt x="345438" y="691509"/>
                  </a:cubicBezTo>
                  <a:cubicBezTo>
                    <a:pt x="345438" y="691509"/>
                    <a:pt x="345438" y="691509"/>
                    <a:pt x="329072" y="691509"/>
                  </a:cubicBezTo>
                  <a:cubicBezTo>
                    <a:pt x="329072" y="675017"/>
                    <a:pt x="329072" y="675017"/>
                    <a:pt x="312581" y="658525"/>
                  </a:cubicBezTo>
                  <a:cubicBezTo>
                    <a:pt x="329072" y="658525"/>
                    <a:pt x="329072" y="642034"/>
                    <a:pt x="329072" y="625542"/>
                  </a:cubicBezTo>
                  <a:cubicBezTo>
                    <a:pt x="312581" y="609177"/>
                    <a:pt x="296089" y="609177"/>
                    <a:pt x="296089" y="592686"/>
                  </a:cubicBezTo>
                  <a:cubicBezTo>
                    <a:pt x="296089" y="576194"/>
                    <a:pt x="279597" y="559702"/>
                    <a:pt x="263233" y="559702"/>
                  </a:cubicBezTo>
                  <a:cubicBezTo>
                    <a:pt x="263233" y="526846"/>
                    <a:pt x="279597" y="510354"/>
                    <a:pt x="263233" y="477371"/>
                  </a:cubicBezTo>
                  <a:cubicBezTo>
                    <a:pt x="263233" y="477371"/>
                    <a:pt x="263233" y="477371"/>
                    <a:pt x="279597" y="461006"/>
                  </a:cubicBezTo>
                  <a:cubicBezTo>
                    <a:pt x="279597" y="461006"/>
                    <a:pt x="279597" y="444514"/>
                    <a:pt x="279597" y="428022"/>
                  </a:cubicBezTo>
                  <a:cubicBezTo>
                    <a:pt x="296089" y="428022"/>
                    <a:pt x="296089" y="428022"/>
                    <a:pt x="312581" y="428022"/>
                  </a:cubicBezTo>
                  <a:lnTo>
                    <a:pt x="329072" y="411531"/>
                  </a:lnTo>
                  <a:lnTo>
                    <a:pt x="394786" y="411531"/>
                  </a:lnTo>
                  <a:cubicBezTo>
                    <a:pt x="394786" y="411531"/>
                    <a:pt x="411277" y="411531"/>
                    <a:pt x="427769" y="395166"/>
                  </a:cubicBezTo>
                  <a:cubicBezTo>
                    <a:pt x="427769" y="411531"/>
                    <a:pt x="444134" y="411531"/>
                    <a:pt x="460625" y="428022"/>
                  </a:cubicBezTo>
                  <a:cubicBezTo>
                    <a:pt x="460625" y="428022"/>
                    <a:pt x="460625" y="428022"/>
                    <a:pt x="477117" y="411531"/>
                  </a:cubicBezTo>
                  <a:cubicBezTo>
                    <a:pt x="477117" y="395166"/>
                    <a:pt x="509973" y="411531"/>
                    <a:pt x="526465" y="411531"/>
                  </a:cubicBezTo>
                  <a:cubicBezTo>
                    <a:pt x="542957" y="395166"/>
                    <a:pt x="559321" y="378674"/>
                    <a:pt x="575813" y="362183"/>
                  </a:cubicBezTo>
                  <a:cubicBezTo>
                    <a:pt x="592305" y="345691"/>
                    <a:pt x="592305" y="345691"/>
                    <a:pt x="608670" y="329326"/>
                  </a:cubicBezTo>
                  <a:cubicBezTo>
                    <a:pt x="608670" y="312834"/>
                    <a:pt x="608670" y="296343"/>
                    <a:pt x="625162" y="279851"/>
                  </a:cubicBezTo>
                  <a:lnTo>
                    <a:pt x="674510" y="279851"/>
                  </a:lnTo>
                  <a:cubicBezTo>
                    <a:pt x="691002" y="263486"/>
                    <a:pt x="691002" y="279851"/>
                    <a:pt x="707493" y="279851"/>
                  </a:cubicBezTo>
                  <a:cubicBezTo>
                    <a:pt x="723858" y="279851"/>
                    <a:pt x="723858" y="263486"/>
                    <a:pt x="740350" y="279851"/>
                  </a:cubicBezTo>
                  <a:cubicBezTo>
                    <a:pt x="740350" y="279851"/>
                    <a:pt x="740350" y="279851"/>
                    <a:pt x="742379" y="281881"/>
                  </a:cubicBezTo>
                  <a:cubicBezTo>
                    <a:pt x="744536" y="284037"/>
                    <a:pt x="748595" y="288097"/>
                    <a:pt x="756841" y="296343"/>
                  </a:cubicBezTo>
                  <a:lnTo>
                    <a:pt x="773206" y="312834"/>
                  </a:lnTo>
                  <a:cubicBezTo>
                    <a:pt x="789698" y="296343"/>
                    <a:pt x="789698" y="296343"/>
                    <a:pt x="806189" y="296343"/>
                  </a:cubicBezTo>
                  <a:cubicBezTo>
                    <a:pt x="806189" y="296343"/>
                    <a:pt x="810249" y="296343"/>
                    <a:pt x="816465" y="296343"/>
                  </a:cubicBezTo>
                  <a:lnTo>
                    <a:pt x="839046" y="296343"/>
                  </a:lnTo>
                  <a:cubicBezTo>
                    <a:pt x="855537" y="296343"/>
                    <a:pt x="872029" y="296343"/>
                    <a:pt x="888394" y="312834"/>
                  </a:cubicBezTo>
                  <a:cubicBezTo>
                    <a:pt x="904886" y="312834"/>
                    <a:pt x="921378" y="312834"/>
                    <a:pt x="937742" y="329326"/>
                  </a:cubicBezTo>
                  <a:cubicBezTo>
                    <a:pt x="954234" y="329326"/>
                    <a:pt x="970726" y="345691"/>
                    <a:pt x="970726" y="345691"/>
                  </a:cubicBezTo>
                  <a:cubicBezTo>
                    <a:pt x="970726" y="362183"/>
                    <a:pt x="987090" y="362183"/>
                    <a:pt x="987090" y="362183"/>
                  </a:cubicBezTo>
                  <a:cubicBezTo>
                    <a:pt x="1003582" y="345691"/>
                    <a:pt x="1003582" y="345691"/>
                    <a:pt x="1020074" y="329326"/>
                  </a:cubicBezTo>
                  <a:cubicBezTo>
                    <a:pt x="1020074" y="329326"/>
                    <a:pt x="1020074" y="329326"/>
                    <a:pt x="1036565" y="329326"/>
                  </a:cubicBezTo>
                  <a:cubicBezTo>
                    <a:pt x="1036565" y="329326"/>
                    <a:pt x="1036565" y="329326"/>
                    <a:pt x="1036565" y="345691"/>
                  </a:cubicBezTo>
                  <a:cubicBezTo>
                    <a:pt x="1052930" y="345691"/>
                    <a:pt x="1052930" y="345691"/>
                    <a:pt x="1069422" y="329326"/>
                  </a:cubicBezTo>
                  <a:lnTo>
                    <a:pt x="1118770" y="329326"/>
                  </a:lnTo>
                  <a:cubicBezTo>
                    <a:pt x="1135262" y="312834"/>
                    <a:pt x="1135262" y="312834"/>
                    <a:pt x="1151627" y="312834"/>
                  </a:cubicBezTo>
                  <a:cubicBezTo>
                    <a:pt x="1168119" y="296343"/>
                    <a:pt x="1184610" y="296343"/>
                    <a:pt x="1200975" y="296343"/>
                  </a:cubicBezTo>
                  <a:cubicBezTo>
                    <a:pt x="1217467" y="279851"/>
                    <a:pt x="1217467" y="279851"/>
                    <a:pt x="1233958" y="263486"/>
                  </a:cubicBezTo>
                  <a:cubicBezTo>
                    <a:pt x="1233958" y="263486"/>
                    <a:pt x="1233958" y="246995"/>
                    <a:pt x="1250450" y="246995"/>
                  </a:cubicBezTo>
                  <a:cubicBezTo>
                    <a:pt x="1266815" y="230503"/>
                    <a:pt x="1283306" y="214011"/>
                    <a:pt x="1316163" y="214011"/>
                  </a:cubicBezTo>
                  <a:cubicBezTo>
                    <a:pt x="1316163" y="214011"/>
                    <a:pt x="1316163" y="214011"/>
                    <a:pt x="1332654" y="197646"/>
                  </a:cubicBezTo>
                  <a:cubicBezTo>
                    <a:pt x="1316163" y="181155"/>
                    <a:pt x="1332654" y="82332"/>
                    <a:pt x="1349146" y="65840"/>
                  </a:cubicBezTo>
                  <a:cubicBezTo>
                    <a:pt x="1349146" y="65840"/>
                    <a:pt x="1349146" y="65840"/>
                    <a:pt x="1365511" y="65840"/>
                  </a:cubicBezTo>
                  <a:cubicBezTo>
                    <a:pt x="1365511" y="65840"/>
                    <a:pt x="1365511" y="65840"/>
                    <a:pt x="1382002" y="82332"/>
                  </a:cubicBezTo>
                  <a:lnTo>
                    <a:pt x="1398494" y="82332"/>
                  </a:lnTo>
                  <a:cubicBezTo>
                    <a:pt x="1398494" y="82332"/>
                    <a:pt x="1398494" y="82332"/>
                    <a:pt x="1414986" y="82332"/>
                  </a:cubicBezTo>
                  <a:cubicBezTo>
                    <a:pt x="1414986" y="65840"/>
                    <a:pt x="1431351" y="49475"/>
                    <a:pt x="1447843" y="32983"/>
                  </a:cubicBezTo>
                  <a:cubicBezTo>
                    <a:pt x="1447843" y="32983"/>
                    <a:pt x="1447843" y="32983"/>
                    <a:pt x="1431351" y="16492"/>
                  </a:cubicBezTo>
                  <a:cubicBezTo>
                    <a:pt x="1431351" y="16492"/>
                    <a:pt x="1431351" y="16492"/>
                    <a:pt x="1447843" y="16492"/>
                  </a:cubicBezTo>
                  <a:cubicBezTo>
                    <a:pt x="1447843" y="16492"/>
                    <a:pt x="1447843" y="16492"/>
                    <a:pt x="1513682" y="0"/>
                  </a:cubicBezTo>
                  <a:cubicBezTo>
                    <a:pt x="1513682" y="0"/>
                    <a:pt x="1513682" y="0"/>
                    <a:pt x="1530047" y="16492"/>
                  </a:cubicBezTo>
                  <a:cubicBezTo>
                    <a:pt x="1530047" y="16492"/>
                    <a:pt x="1497191" y="49475"/>
                    <a:pt x="1513682" y="65840"/>
                  </a:cubicBezTo>
                  <a:cubicBezTo>
                    <a:pt x="1530047" y="82332"/>
                    <a:pt x="1579522" y="65840"/>
                    <a:pt x="1579522" y="65840"/>
                  </a:cubicBezTo>
                  <a:cubicBezTo>
                    <a:pt x="1579522" y="65840"/>
                    <a:pt x="1579522" y="65840"/>
                    <a:pt x="1579522" y="82332"/>
                  </a:cubicBezTo>
                  <a:cubicBezTo>
                    <a:pt x="1579522" y="82332"/>
                    <a:pt x="1579522" y="82332"/>
                    <a:pt x="1581552" y="88548"/>
                  </a:cubicBezTo>
                  <a:cubicBezTo>
                    <a:pt x="1583582" y="94637"/>
                    <a:pt x="1587641" y="106942"/>
                    <a:pt x="1595887" y="131680"/>
                  </a:cubicBezTo>
                  <a:cubicBezTo>
                    <a:pt x="1595887" y="131680"/>
                    <a:pt x="1595887" y="131680"/>
                    <a:pt x="1612379" y="148171"/>
                  </a:cubicBezTo>
                  <a:cubicBezTo>
                    <a:pt x="1612379" y="148171"/>
                    <a:pt x="1612379" y="148171"/>
                    <a:pt x="1661727" y="115315"/>
                  </a:cubicBezTo>
                  <a:cubicBezTo>
                    <a:pt x="1661727" y="115315"/>
                    <a:pt x="1661727" y="115315"/>
                    <a:pt x="1665786" y="115315"/>
                  </a:cubicBezTo>
                  <a:lnTo>
                    <a:pt x="1694584" y="115315"/>
                  </a:lnTo>
                  <a:cubicBezTo>
                    <a:pt x="1694584" y="115315"/>
                    <a:pt x="1694584" y="115315"/>
                    <a:pt x="1711075" y="164663"/>
                  </a:cubicBezTo>
                  <a:cubicBezTo>
                    <a:pt x="1711075" y="164663"/>
                    <a:pt x="1711075" y="164663"/>
                    <a:pt x="1727567" y="164663"/>
                  </a:cubicBezTo>
                  <a:cubicBezTo>
                    <a:pt x="1727567" y="164663"/>
                    <a:pt x="1727567" y="164663"/>
                    <a:pt x="1826263" y="181155"/>
                  </a:cubicBezTo>
                  <a:cubicBezTo>
                    <a:pt x="1826263" y="181155"/>
                    <a:pt x="1826263" y="181155"/>
                    <a:pt x="1826263" y="214011"/>
                  </a:cubicBezTo>
                  <a:cubicBezTo>
                    <a:pt x="1826263" y="214011"/>
                    <a:pt x="1826263" y="214011"/>
                    <a:pt x="1793407" y="246995"/>
                  </a:cubicBezTo>
                  <a:cubicBezTo>
                    <a:pt x="1793407" y="246995"/>
                    <a:pt x="1793407" y="246995"/>
                    <a:pt x="1809771" y="263486"/>
                  </a:cubicBezTo>
                  <a:cubicBezTo>
                    <a:pt x="1809771" y="263486"/>
                    <a:pt x="1809771" y="263486"/>
                    <a:pt x="1859119" y="279851"/>
                  </a:cubicBezTo>
                  <a:cubicBezTo>
                    <a:pt x="1859119" y="279851"/>
                    <a:pt x="1859119" y="279851"/>
                    <a:pt x="1908467" y="312834"/>
                  </a:cubicBezTo>
                  <a:cubicBezTo>
                    <a:pt x="1908467" y="312834"/>
                    <a:pt x="1908467" y="312834"/>
                    <a:pt x="1957942" y="312834"/>
                  </a:cubicBezTo>
                  <a:cubicBezTo>
                    <a:pt x="1957942" y="312834"/>
                    <a:pt x="1957942" y="312834"/>
                    <a:pt x="1969868" y="32475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82"/>
            <p:cNvSpPr/>
            <p:nvPr/>
          </p:nvSpPr>
          <p:spPr>
            <a:xfrm>
              <a:off x="-6496075" y="5693116"/>
              <a:ext cx="4225928" cy="1163043"/>
            </a:xfrm>
            <a:custGeom>
              <a:rect b="b" l="l" r="r" t="t"/>
              <a:pathLst>
                <a:path extrusionOk="0" h="1163043" w="4225928">
                  <a:moveTo>
                    <a:pt x="4225929" y="346071"/>
                  </a:moveTo>
                  <a:lnTo>
                    <a:pt x="4225929" y="1163044"/>
                  </a:lnTo>
                  <a:lnTo>
                    <a:pt x="82331" y="1163044"/>
                  </a:lnTo>
                  <a:lnTo>
                    <a:pt x="82331" y="1153403"/>
                  </a:lnTo>
                  <a:cubicBezTo>
                    <a:pt x="82331" y="1153403"/>
                    <a:pt x="82331" y="1153403"/>
                    <a:pt x="82331" y="1149343"/>
                  </a:cubicBezTo>
                  <a:lnTo>
                    <a:pt x="82331" y="1120546"/>
                  </a:lnTo>
                  <a:cubicBezTo>
                    <a:pt x="82331" y="1120546"/>
                    <a:pt x="82331" y="1120546"/>
                    <a:pt x="80302" y="1120546"/>
                  </a:cubicBezTo>
                  <a:lnTo>
                    <a:pt x="65840" y="1120546"/>
                  </a:lnTo>
                  <a:cubicBezTo>
                    <a:pt x="65840" y="1120546"/>
                    <a:pt x="65840" y="1120546"/>
                    <a:pt x="49348" y="1104054"/>
                  </a:cubicBezTo>
                  <a:cubicBezTo>
                    <a:pt x="49348" y="1104054"/>
                    <a:pt x="49348" y="1104054"/>
                    <a:pt x="45289" y="1106084"/>
                  </a:cubicBezTo>
                  <a:cubicBezTo>
                    <a:pt x="41102" y="1108114"/>
                    <a:pt x="32856" y="1112300"/>
                    <a:pt x="16365" y="1120546"/>
                  </a:cubicBezTo>
                  <a:cubicBezTo>
                    <a:pt x="16365" y="1120546"/>
                    <a:pt x="16365" y="1120546"/>
                    <a:pt x="14335" y="1118517"/>
                  </a:cubicBezTo>
                  <a:cubicBezTo>
                    <a:pt x="12305" y="1116487"/>
                    <a:pt x="8246" y="1112300"/>
                    <a:pt x="0" y="1104054"/>
                  </a:cubicBezTo>
                  <a:cubicBezTo>
                    <a:pt x="0" y="1104054"/>
                    <a:pt x="0" y="1104054"/>
                    <a:pt x="0" y="1102025"/>
                  </a:cubicBezTo>
                  <a:lnTo>
                    <a:pt x="0" y="1087562"/>
                  </a:lnTo>
                  <a:cubicBezTo>
                    <a:pt x="0" y="1087562"/>
                    <a:pt x="0" y="1087562"/>
                    <a:pt x="2030" y="1085533"/>
                  </a:cubicBezTo>
                  <a:cubicBezTo>
                    <a:pt x="4059" y="1083503"/>
                    <a:pt x="8246" y="1079317"/>
                    <a:pt x="16365" y="1071071"/>
                  </a:cubicBezTo>
                  <a:cubicBezTo>
                    <a:pt x="16365" y="1071071"/>
                    <a:pt x="16365" y="1071071"/>
                    <a:pt x="32856" y="1071071"/>
                  </a:cubicBezTo>
                  <a:cubicBezTo>
                    <a:pt x="32856" y="1071071"/>
                    <a:pt x="32856" y="1071071"/>
                    <a:pt x="32856" y="1054579"/>
                  </a:cubicBezTo>
                  <a:cubicBezTo>
                    <a:pt x="32856" y="1054579"/>
                    <a:pt x="32856" y="1054579"/>
                    <a:pt x="49348" y="1054579"/>
                  </a:cubicBezTo>
                  <a:cubicBezTo>
                    <a:pt x="49348" y="1054579"/>
                    <a:pt x="49348" y="1054579"/>
                    <a:pt x="32856" y="1021596"/>
                  </a:cubicBezTo>
                  <a:cubicBezTo>
                    <a:pt x="32856" y="1021596"/>
                    <a:pt x="32856" y="1021596"/>
                    <a:pt x="49348" y="1005104"/>
                  </a:cubicBezTo>
                  <a:cubicBezTo>
                    <a:pt x="49348" y="1005104"/>
                    <a:pt x="49348" y="1005104"/>
                    <a:pt x="49348" y="1003075"/>
                  </a:cubicBezTo>
                  <a:lnTo>
                    <a:pt x="49348" y="988739"/>
                  </a:lnTo>
                  <a:cubicBezTo>
                    <a:pt x="49348" y="988739"/>
                    <a:pt x="49348" y="988739"/>
                    <a:pt x="49348" y="972248"/>
                  </a:cubicBezTo>
                  <a:cubicBezTo>
                    <a:pt x="49348" y="972248"/>
                    <a:pt x="49348" y="972248"/>
                    <a:pt x="115188" y="972248"/>
                  </a:cubicBezTo>
                  <a:cubicBezTo>
                    <a:pt x="115188" y="972248"/>
                    <a:pt x="115188" y="972248"/>
                    <a:pt x="148171" y="955756"/>
                  </a:cubicBezTo>
                  <a:cubicBezTo>
                    <a:pt x="148171" y="955756"/>
                    <a:pt x="148171" y="955756"/>
                    <a:pt x="181028" y="939264"/>
                  </a:cubicBezTo>
                  <a:cubicBezTo>
                    <a:pt x="181028" y="939264"/>
                    <a:pt x="181028" y="939264"/>
                    <a:pt x="183058" y="939264"/>
                  </a:cubicBezTo>
                  <a:lnTo>
                    <a:pt x="197519" y="939264"/>
                  </a:lnTo>
                  <a:cubicBezTo>
                    <a:pt x="197519" y="939264"/>
                    <a:pt x="197519" y="939264"/>
                    <a:pt x="214011" y="955756"/>
                  </a:cubicBezTo>
                  <a:cubicBezTo>
                    <a:pt x="214011" y="955756"/>
                    <a:pt x="214011" y="955756"/>
                    <a:pt x="230503" y="955756"/>
                  </a:cubicBezTo>
                  <a:cubicBezTo>
                    <a:pt x="230503" y="955756"/>
                    <a:pt x="230503" y="955756"/>
                    <a:pt x="246995" y="955756"/>
                  </a:cubicBezTo>
                  <a:cubicBezTo>
                    <a:pt x="246995" y="955756"/>
                    <a:pt x="246995" y="955756"/>
                    <a:pt x="246995" y="957786"/>
                  </a:cubicBezTo>
                  <a:lnTo>
                    <a:pt x="246995" y="972248"/>
                  </a:lnTo>
                  <a:cubicBezTo>
                    <a:pt x="246995" y="972248"/>
                    <a:pt x="246995" y="972248"/>
                    <a:pt x="244965" y="974278"/>
                  </a:cubicBezTo>
                  <a:cubicBezTo>
                    <a:pt x="242935" y="976434"/>
                    <a:pt x="238749" y="980493"/>
                    <a:pt x="230503" y="988739"/>
                  </a:cubicBezTo>
                  <a:cubicBezTo>
                    <a:pt x="230503" y="988739"/>
                    <a:pt x="230503" y="988739"/>
                    <a:pt x="246995" y="1005104"/>
                  </a:cubicBezTo>
                  <a:cubicBezTo>
                    <a:pt x="246995" y="1005104"/>
                    <a:pt x="246995" y="1005104"/>
                    <a:pt x="249024" y="1003075"/>
                  </a:cubicBezTo>
                  <a:cubicBezTo>
                    <a:pt x="251054" y="1001045"/>
                    <a:pt x="255113" y="996985"/>
                    <a:pt x="263359" y="988739"/>
                  </a:cubicBezTo>
                  <a:cubicBezTo>
                    <a:pt x="263359" y="988739"/>
                    <a:pt x="263359" y="988739"/>
                    <a:pt x="279851" y="972248"/>
                  </a:cubicBezTo>
                  <a:cubicBezTo>
                    <a:pt x="279851" y="972248"/>
                    <a:pt x="279851" y="972248"/>
                    <a:pt x="281881" y="968062"/>
                  </a:cubicBezTo>
                  <a:cubicBezTo>
                    <a:pt x="284037" y="964002"/>
                    <a:pt x="288097" y="955756"/>
                    <a:pt x="296343" y="939264"/>
                  </a:cubicBezTo>
                  <a:cubicBezTo>
                    <a:pt x="296343" y="939264"/>
                    <a:pt x="296343" y="939264"/>
                    <a:pt x="296343" y="922773"/>
                  </a:cubicBezTo>
                  <a:cubicBezTo>
                    <a:pt x="296343" y="922773"/>
                    <a:pt x="296343" y="922773"/>
                    <a:pt x="296343" y="920743"/>
                  </a:cubicBezTo>
                  <a:lnTo>
                    <a:pt x="296343" y="906281"/>
                  </a:lnTo>
                  <a:cubicBezTo>
                    <a:pt x="296343" y="906281"/>
                    <a:pt x="296343" y="906281"/>
                    <a:pt x="304588" y="904251"/>
                  </a:cubicBezTo>
                  <a:cubicBezTo>
                    <a:pt x="312834" y="902095"/>
                    <a:pt x="329199" y="898035"/>
                    <a:pt x="362183" y="889789"/>
                  </a:cubicBezTo>
                  <a:cubicBezTo>
                    <a:pt x="362183" y="889789"/>
                    <a:pt x="362183" y="889789"/>
                    <a:pt x="378674" y="906281"/>
                  </a:cubicBezTo>
                  <a:cubicBezTo>
                    <a:pt x="378674" y="906281"/>
                    <a:pt x="378674" y="906281"/>
                    <a:pt x="395166" y="906281"/>
                  </a:cubicBezTo>
                  <a:cubicBezTo>
                    <a:pt x="395166" y="906281"/>
                    <a:pt x="395166" y="906281"/>
                    <a:pt x="428022" y="906281"/>
                  </a:cubicBezTo>
                  <a:cubicBezTo>
                    <a:pt x="428022" y="906281"/>
                    <a:pt x="428022" y="906281"/>
                    <a:pt x="444514" y="906281"/>
                  </a:cubicBezTo>
                  <a:cubicBezTo>
                    <a:pt x="444514" y="906281"/>
                    <a:pt x="444514" y="906281"/>
                    <a:pt x="461006" y="906281"/>
                  </a:cubicBezTo>
                  <a:cubicBezTo>
                    <a:pt x="461006" y="906281"/>
                    <a:pt x="461006" y="906281"/>
                    <a:pt x="463036" y="906281"/>
                  </a:cubicBezTo>
                  <a:lnTo>
                    <a:pt x="477497" y="906281"/>
                  </a:lnTo>
                  <a:cubicBezTo>
                    <a:pt x="477497" y="906281"/>
                    <a:pt x="477497" y="906281"/>
                    <a:pt x="493989" y="906281"/>
                  </a:cubicBezTo>
                  <a:cubicBezTo>
                    <a:pt x="493989" y="906281"/>
                    <a:pt x="493989" y="906281"/>
                    <a:pt x="526846" y="922773"/>
                  </a:cubicBezTo>
                  <a:cubicBezTo>
                    <a:pt x="526846" y="922773"/>
                    <a:pt x="526846" y="922773"/>
                    <a:pt x="543337" y="922773"/>
                  </a:cubicBezTo>
                  <a:cubicBezTo>
                    <a:pt x="543337" y="922773"/>
                    <a:pt x="543337" y="922773"/>
                    <a:pt x="559829" y="939264"/>
                  </a:cubicBezTo>
                  <a:cubicBezTo>
                    <a:pt x="559829" y="939264"/>
                    <a:pt x="559829" y="939264"/>
                    <a:pt x="576321" y="955756"/>
                  </a:cubicBezTo>
                  <a:cubicBezTo>
                    <a:pt x="576321" y="955756"/>
                    <a:pt x="576321" y="955756"/>
                    <a:pt x="592685" y="972248"/>
                  </a:cubicBezTo>
                  <a:cubicBezTo>
                    <a:pt x="592685" y="972248"/>
                    <a:pt x="592685" y="972248"/>
                    <a:pt x="609177" y="1021596"/>
                  </a:cubicBezTo>
                  <a:cubicBezTo>
                    <a:pt x="609177" y="1021596"/>
                    <a:pt x="609177" y="1021596"/>
                    <a:pt x="625669" y="1021596"/>
                  </a:cubicBezTo>
                  <a:cubicBezTo>
                    <a:pt x="625669" y="1021596"/>
                    <a:pt x="625669" y="1021596"/>
                    <a:pt x="642160" y="1005104"/>
                  </a:cubicBezTo>
                  <a:cubicBezTo>
                    <a:pt x="642160" y="1005104"/>
                    <a:pt x="642160" y="1005104"/>
                    <a:pt x="757349" y="972248"/>
                  </a:cubicBezTo>
                  <a:cubicBezTo>
                    <a:pt x="757349" y="972248"/>
                    <a:pt x="757349" y="972248"/>
                    <a:pt x="773840" y="972248"/>
                  </a:cubicBezTo>
                  <a:cubicBezTo>
                    <a:pt x="773840" y="972248"/>
                    <a:pt x="773840" y="972248"/>
                    <a:pt x="771810" y="968062"/>
                  </a:cubicBezTo>
                  <a:cubicBezTo>
                    <a:pt x="769654" y="964002"/>
                    <a:pt x="765594" y="955756"/>
                    <a:pt x="757349" y="939264"/>
                  </a:cubicBezTo>
                  <a:cubicBezTo>
                    <a:pt x="757349" y="939264"/>
                    <a:pt x="757349" y="939264"/>
                    <a:pt x="757349" y="935078"/>
                  </a:cubicBezTo>
                  <a:lnTo>
                    <a:pt x="757349" y="906281"/>
                  </a:lnTo>
                  <a:cubicBezTo>
                    <a:pt x="757349" y="906281"/>
                    <a:pt x="757349" y="906281"/>
                    <a:pt x="757349" y="904251"/>
                  </a:cubicBezTo>
                  <a:lnTo>
                    <a:pt x="757349" y="889789"/>
                  </a:lnTo>
                  <a:cubicBezTo>
                    <a:pt x="757349" y="889789"/>
                    <a:pt x="757349" y="889789"/>
                    <a:pt x="757349" y="873298"/>
                  </a:cubicBezTo>
                  <a:cubicBezTo>
                    <a:pt x="757349" y="873298"/>
                    <a:pt x="757349" y="873298"/>
                    <a:pt x="759378" y="871268"/>
                  </a:cubicBezTo>
                  <a:lnTo>
                    <a:pt x="773840" y="856806"/>
                  </a:lnTo>
                  <a:cubicBezTo>
                    <a:pt x="773840" y="856806"/>
                    <a:pt x="773840" y="856806"/>
                    <a:pt x="773840" y="854776"/>
                  </a:cubicBezTo>
                  <a:lnTo>
                    <a:pt x="773840" y="840314"/>
                  </a:lnTo>
                  <a:cubicBezTo>
                    <a:pt x="773840" y="840314"/>
                    <a:pt x="773840" y="840314"/>
                    <a:pt x="757349" y="840314"/>
                  </a:cubicBezTo>
                  <a:cubicBezTo>
                    <a:pt x="757349" y="840314"/>
                    <a:pt x="757349" y="840314"/>
                    <a:pt x="755319" y="838284"/>
                  </a:cubicBezTo>
                  <a:cubicBezTo>
                    <a:pt x="753289" y="836255"/>
                    <a:pt x="749103" y="832068"/>
                    <a:pt x="740984" y="823950"/>
                  </a:cubicBezTo>
                  <a:cubicBezTo>
                    <a:pt x="740984" y="823950"/>
                    <a:pt x="740984" y="823950"/>
                    <a:pt x="740984" y="807458"/>
                  </a:cubicBezTo>
                  <a:cubicBezTo>
                    <a:pt x="740984" y="807458"/>
                    <a:pt x="740984" y="807458"/>
                    <a:pt x="740984" y="790966"/>
                  </a:cubicBezTo>
                  <a:cubicBezTo>
                    <a:pt x="740984" y="790966"/>
                    <a:pt x="740984" y="790966"/>
                    <a:pt x="757349" y="774475"/>
                  </a:cubicBezTo>
                  <a:cubicBezTo>
                    <a:pt x="757349" y="774475"/>
                    <a:pt x="757349" y="774475"/>
                    <a:pt x="757349" y="757983"/>
                  </a:cubicBezTo>
                  <a:cubicBezTo>
                    <a:pt x="757349" y="757983"/>
                    <a:pt x="757349" y="757983"/>
                    <a:pt x="755319" y="751767"/>
                  </a:cubicBezTo>
                  <a:cubicBezTo>
                    <a:pt x="753289" y="745551"/>
                    <a:pt x="749103" y="733245"/>
                    <a:pt x="740984" y="708508"/>
                  </a:cubicBezTo>
                  <a:cubicBezTo>
                    <a:pt x="740984" y="708508"/>
                    <a:pt x="740984" y="708508"/>
                    <a:pt x="740984" y="692143"/>
                  </a:cubicBezTo>
                  <a:cubicBezTo>
                    <a:pt x="740984" y="692143"/>
                    <a:pt x="740984" y="692143"/>
                    <a:pt x="743013" y="692143"/>
                  </a:cubicBezTo>
                  <a:lnTo>
                    <a:pt x="757349" y="692143"/>
                  </a:lnTo>
                  <a:cubicBezTo>
                    <a:pt x="757349" y="692143"/>
                    <a:pt x="757349" y="692143"/>
                    <a:pt x="759378" y="694173"/>
                  </a:cubicBezTo>
                  <a:cubicBezTo>
                    <a:pt x="761535" y="696202"/>
                    <a:pt x="765594" y="700389"/>
                    <a:pt x="773840" y="708508"/>
                  </a:cubicBezTo>
                  <a:cubicBezTo>
                    <a:pt x="773840" y="708508"/>
                    <a:pt x="773840" y="708508"/>
                    <a:pt x="790332" y="708508"/>
                  </a:cubicBezTo>
                  <a:cubicBezTo>
                    <a:pt x="790332" y="708508"/>
                    <a:pt x="790332" y="708508"/>
                    <a:pt x="790332" y="692143"/>
                  </a:cubicBezTo>
                  <a:cubicBezTo>
                    <a:pt x="790332" y="692143"/>
                    <a:pt x="790332" y="692143"/>
                    <a:pt x="792362" y="692143"/>
                  </a:cubicBezTo>
                  <a:lnTo>
                    <a:pt x="806824" y="692143"/>
                  </a:lnTo>
                  <a:cubicBezTo>
                    <a:pt x="806824" y="692143"/>
                    <a:pt x="806824" y="692143"/>
                    <a:pt x="806824" y="708508"/>
                  </a:cubicBezTo>
                  <a:cubicBezTo>
                    <a:pt x="806824" y="708508"/>
                    <a:pt x="806824" y="708508"/>
                    <a:pt x="808853" y="710538"/>
                  </a:cubicBezTo>
                  <a:cubicBezTo>
                    <a:pt x="811010" y="712568"/>
                    <a:pt x="815069" y="716754"/>
                    <a:pt x="823315" y="724999"/>
                  </a:cubicBezTo>
                  <a:cubicBezTo>
                    <a:pt x="823315" y="724999"/>
                    <a:pt x="823315" y="724999"/>
                    <a:pt x="839680" y="708508"/>
                  </a:cubicBezTo>
                  <a:cubicBezTo>
                    <a:pt x="839680" y="708508"/>
                    <a:pt x="839680" y="708508"/>
                    <a:pt x="841710" y="708508"/>
                  </a:cubicBezTo>
                  <a:lnTo>
                    <a:pt x="856172" y="708508"/>
                  </a:lnTo>
                  <a:cubicBezTo>
                    <a:pt x="856172" y="708508"/>
                    <a:pt x="856172" y="708508"/>
                    <a:pt x="858201" y="710538"/>
                  </a:cubicBezTo>
                  <a:cubicBezTo>
                    <a:pt x="860231" y="712568"/>
                    <a:pt x="864417" y="716754"/>
                    <a:pt x="872663" y="724999"/>
                  </a:cubicBezTo>
                  <a:cubicBezTo>
                    <a:pt x="872663" y="724999"/>
                    <a:pt x="872663" y="724999"/>
                    <a:pt x="876723" y="724999"/>
                  </a:cubicBezTo>
                  <a:lnTo>
                    <a:pt x="905647" y="724999"/>
                  </a:lnTo>
                  <a:cubicBezTo>
                    <a:pt x="905647" y="724999"/>
                    <a:pt x="905647" y="724999"/>
                    <a:pt x="922011" y="724999"/>
                  </a:cubicBezTo>
                  <a:cubicBezTo>
                    <a:pt x="922011" y="724999"/>
                    <a:pt x="922011" y="724999"/>
                    <a:pt x="924041" y="722970"/>
                  </a:cubicBezTo>
                  <a:cubicBezTo>
                    <a:pt x="926198" y="720940"/>
                    <a:pt x="930257" y="716754"/>
                    <a:pt x="938503" y="708508"/>
                  </a:cubicBezTo>
                  <a:cubicBezTo>
                    <a:pt x="938503" y="708508"/>
                    <a:pt x="938503" y="708508"/>
                    <a:pt x="942690" y="708508"/>
                  </a:cubicBezTo>
                  <a:lnTo>
                    <a:pt x="971486" y="708508"/>
                  </a:lnTo>
                  <a:cubicBezTo>
                    <a:pt x="971486" y="708508"/>
                    <a:pt x="971486" y="708508"/>
                    <a:pt x="971486" y="706478"/>
                  </a:cubicBezTo>
                  <a:lnTo>
                    <a:pt x="971486" y="692143"/>
                  </a:lnTo>
                  <a:cubicBezTo>
                    <a:pt x="971486" y="692143"/>
                    <a:pt x="971486" y="692143"/>
                    <a:pt x="969457" y="690113"/>
                  </a:cubicBezTo>
                  <a:cubicBezTo>
                    <a:pt x="967300" y="687956"/>
                    <a:pt x="963241" y="683897"/>
                    <a:pt x="954995" y="675651"/>
                  </a:cubicBezTo>
                  <a:cubicBezTo>
                    <a:pt x="954995" y="675651"/>
                    <a:pt x="954995" y="675651"/>
                    <a:pt x="954995" y="659160"/>
                  </a:cubicBezTo>
                  <a:cubicBezTo>
                    <a:pt x="954995" y="659160"/>
                    <a:pt x="954995" y="659160"/>
                    <a:pt x="954995" y="642668"/>
                  </a:cubicBezTo>
                  <a:cubicBezTo>
                    <a:pt x="954995" y="642668"/>
                    <a:pt x="954995" y="642668"/>
                    <a:pt x="971486" y="626176"/>
                  </a:cubicBezTo>
                  <a:cubicBezTo>
                    <a:pt x="971486" y="626176"/>
                    <a:pt x="971486" y="626176"/>
                    <a:pt x="971486" y="609685"/>
                  </a:cubicBezTo>
                  <a:cubicBezTo>
                    <a:pt x="971486" y="609685"/>
                    <a:pt x="971486" y="609685"/>
                    <a:pt x="973516" y="609685"/>
                  </a:cubicBezTo>
                  <a:lnTo>
                    <a:pt x="987978" y="609685"/>
                  </a:lnTo>
                  <a:cubicBezTo>
                    <a:pt x="987978" y="609685"/>
                    <a:pt x="987978" y="609685"/>
                    <a:pt x="1020835" y="593193"/>
                  </a:cubicBezTo>
                  <a:cubicBezTo>
                    <a:pt x="1020835" y="593193"/>
                    <a:pt x="1020835" y="593193"/>
                    <a:pt x="1037327" y="593193"/>
                  </a:cubicBezTo>
                  <a:cubicBezTo>
                    <a:pt x="1037327" y="593193"/>
                    <a:pt x="1037327" y="593193"/>
                    <a:pt x="1053818" y="576701"/>
                  </a:cubicBezTo>
                  <a:cubicBezTo>
                    <a:pt x="1053818" y="576701"/>
                    <a:pt x="1053818" y="576701"/>
                    <a:pt x="1055848" y="576701"/>
                  </a:cubicBezTo>
                  <a:lnTo>
                    <a:pt x="1070310" y="576701"/>
                  </a:lnTo>
                  <a:cubicBezTo>
                    <a:pt x="1070310" y="576701"/>
                    <a:pt x="1070310" y="576701"/>
                    <a:pt x="1072339" y="574672"/>
                  </a:cubicBezTo>
                  <a:cubicBezTo>
                    <a:pt x="1074369" y="572515"/>
                    <a:pt x="1078429" y="568456"/>
                    <a:pt x="1086675" y="560210"/>
                  </a:cubicBezTo>
                  <a:cubicBezTo>
                    <a:pt x="1086675" y="560210"/>
                    <a:pt x="1086675" y="560210"/>
                    <a:pt x="1086675" y="527353"/>
                  </a:cubicBezTo>
                  <a:cubicBezTo>
                    <a:pt x="1086675" y="527353"/>
                    <a:pt x="1086675" y="527353"/>
                    <a:pt x="1086675" y="510862"/>
                  </a:cubicBezTo>
                  <a:cubicBezTo>
                    <a:pt x="1086675" y="510862"/>
                    <a:pt x="1086675" y="510862"/>
                    <a:pt x="1086675" y="508832"/>
                  </a:cubicBezTo>
                  <a:lnTo>
                    <a:pt x="1086675" y="494370"/>
                  </a:lnTo>
                  <a:cubicBezTo>
                    <a:pt x="1086675" y="494370"/>
                    <a:pt x="1086675" y="494370"/>
                    <a:pt x="1086675" y="461387"/>
                  </a:cubicBezTo>
                  <a:cubicBezTo>
                    <a:pt x="1086675" y="461387"/>
                    <a:pt x="1086675" y="461387"/>
                    <a:pt x="1086675" y="459357"/>
                  </a:cubicBezTo>
                  <a:lnTo>
                    <a:pt x="1086675" y="444895"/>
                  </a:lnTo>
                  <a:cubicBezTo>
                    <a:pt x="1086675" y="444895"/>
                    <a:pt x="1086675" y="444895"/>
                    <a:pt x="1086675" y="411912"/>
                  </a:cubicBezTo>
                  <a:cubicBezTo>
                    <a:pt x="1086675" y="411912"/>
                    <a:pt x="1086675" y="411912"/>
                    <a:pt x="1119658" y="379055"/>
                  </a:cubicBezTo>
                  <a:cubicBezTo>
                    <a:pt x="1119658" y="379055"/>
                    <a:pt x="1119658" y="379055"/>
                    <a:pt x="1119658" y="346071"/>
                  </a:cubicBezTo>
                  <a:cubicBezTo>
                    <a:pt x="1119658" y="346071"/>
                    <a:pt x="1119658" y="346071"/>
                    <a:pt x="1119658" y="329580"/>
                  </a:cubicBezTo>
                  <a:cubicBezTo>
                    <a:pt x="1119658" y="329580"/>
                    <a:pt x="1119658" y="329580"/>
                    <a:pt x="1119658" y="313088"/>
                  </a:cubicBezTo>
                  <a:cubicBezTo>
                    <a:pt x="1119658" y="313088"/>
                    <a:pt x="1119658" y="313088"/>
                    <a:pt x="1136150" y="313088"/>
                  </a:cubicBezTo>
                  <a:cubicBezTo>
                    <a:pt x="1136150" y="313088"/>
                    <a:pt x="1136150" y="313088"/>
                    <a:pt x="1138180" y="313088"/>
                  </a:cubicBezTo>
                  <a:lnTo>
                    <a:pt x="1152641" y="313088"/>
                  </a:lnTo>
                  <a:cubicBezTo>
                    <a:pt x="1152641" y="313088"/>
                    <a:pt x="1152641" y="313088"/>
                    <a:pt x="1154671" y="313088"/>
                  </a:cubicBezTo>
                  <a:lnTo>
                    <a:pt x="1169006" y="313088"/>
                  </a:lnTo>
                  <a:cubicBezTo>
                    <a:pt x="1169006" y="313088"/>
                    <a:pt x="1169006" y="313088"/>
                    <a:pt x="1185498" y="329580"/>
                  </a:cubicBezTo>
                  <a:cubicBezTo>
                    <a:pt x="1185498" y="329580"/>
                    <a:pt x="1185498" y="329580"/>
                    <a:pt x="1201990" y="329580"/>
                  </a:cubicBezTo>
                  <a:cubicBezTo>
                    <a:pt x="1201990" y="329580"/>
                    <a:pt x="1201990" y="329580"/>
                    <a:pt x="1201990" y="346071"/>
                  </a:cubicBezTo>
                  <a:cubicBezTo>
                    <a:pt x="1201990" y="346071"/>
                    <a:pt x="1201990" y="346071"/>
                    <a:pt x="1218481" y="346071"/>
                  </a:cubicBezTo>
                  <a:cubicBezTo>
                    <a:pt x="1218481" y="346071"/>
                    <a:pt x="1218481" y="346071"/>
                    <a:pt x="1251338" y="346071"/>
                  </a:cubicBezTo>
                  <a:cubicBezTo>
                    <a:pt x="1251338" y="346071"/>
                    <a:pt x="1251338" y="346071"/>
                    <a:pt x="1267829" y="346071"/>
                  </a:cubicBezTo>
                  <a:cubicBezTo>
                    <a:pt x="1267829" y="346071"/>
                    <a:pt x="1267829" y="346071"/>
                    <a:pt x="1300813" y="329580"/>
                  </a:cubicBezTo>
                  <a:cubicBezTo>
                    <a:pt x="1300813" y="329580"/>
                    <a:pt x="1300813" y="329580"/>
                    <a:pt x="1366652" y="296596"/>
                  </a:cubicBezTo>
                  <a:cubicBezTo>
                    <a:pt x="1366652" y="296596"/>
                    <a:pt x="1366652" y="296596"/>
                    <a:pt x="1416001" y="280105"/>
                  </a:cubicBezTo>
                  <a:cubicBezTo>
                    <a:pt x="1416001" y="280105"/>
                    <a:pt x="1416001" y="280105"/>
                    <a:pt x="1418030" y="278075"/>
                  </a:cubicBezTo>
                  <a:cubicBezTo>
                    <a:pt x="1420187" y="275918"/>
                    <a:pt x="1424247" y="271859"/>
                    <a:pt x="1432493" y="263613"/>
                  </a:cubicBezTo>
                  <a:cubicBezTo>
                    <a:pt x="1432493" y="263613"/>
                    <a:pt x="1432493" y="263613"/>
                    <a:pt x="1448984" y="247248"/>
                  </a:cubicBezTo>
                  <a:cubicBezTo>
                    <a:pt x="1448984" y="247248"/>
                    <a:pt x="1448984" y="247248"/>
                    <a:pt x="1465476" y="214265"/>
                  </a:cubicBezTo>
                  <a:cubicBezTo>
                    <a:pt x="1465476" y="214265"/>
                    <a:pt x="1465476" y="214265"/>
                    <a:pt x="1481968" y="181281"/>
                  </a:cubicBezTo>
                  <a:cubicBezTo>
                    <a:pt x="1481968" y="181281"/>
                    <a:pt x="1481968" y="181281"/>
                    <a:pt x="1498332" y="164790"/>
                  </a:cubicBezTo>
                  <a:cubicBezTo>
                    <a:pt x="1498332" y="164790"/>
                    <a:pt x="1498332" y="164790"/>
                    <a:pt x="1514824" y="148298"/>
                  </a:cubicBezTo>
                  <a:cubicBezTo>
                    <a:pt x="1514824" y="148298"/>
                    <a:pt x="1514824" y="148298"/>
                    <a:pt x="1531316" y="98950"/>
                  </a:cubicBezTo>
                  <a:cubicBezTo>
                    <a:pt x="1531316" y="98950"/>
                    <a:pt x="1535375" y="94764"/>
                    <a:pt x="1539562" y="88674"/>
                  </a:cubicBezTo>
                  <a:cubicBezTo>
                    <a:pt x="1543748" y="82458"/>
                    <a:pt x="1547807" y="74213"/>
                    <a:pt x="1547807" y="65967"/>
                  </a:cubicBezTo>
                  <a:cubicBezTo>
                    <a:pt x="1564299" y="49475"/>
                    <a:pt x="1580664" y="49475"/>
                    <a:pt x="1580664" y="49475"/>
                  </a:cubicBezTo>
                  <a:cubicBezTo>
                    <a:pt x="1580664" y="49475"/>
                    <a:pt x="1580664" y="32983"/>
                    <a:pt x="1597155" y="32983"/>
                  </a:cubicBezTo>
                  <a:cubicBezTo>
                    <a:pt x="1597155" y="32983"/>
                    <a:pt x="1597155" y="32983"/>
                    <a:pt x="1597155" y="16492"/>
                  </a:cubicBezTo>
                  <a:cubicBezTo>
                    <a:pt x="1605401" y="16492"/>
                    <a:pt x="1609461" y="12306"/>
                    <a:pt x="1613647" y="8246"/>
                  </a:cubicBezTo>
                  <a:cubicBezTo>
                    <a:pt x="1617833" y="4186"/>
                    <a:pt x="1621893" y="0"/>
                    <a:pt x="1630139" y="0"/>
                  </a:cubicBezTo>
                  <a:cubicBezTo>
                    <a:pt x="1630139" y="16492"/>
                    <a:pt x="1630139" y="16492"/>
                    <a:pt x="1630139" y="16492"/>
                  </a:cubicBezTo>
                  <a:cubicBezTo>
                    <a:pt x="1630139" y="32983"/>
                    <a:pt x="1646630" y="49475"/>
                    <a:pt x="1662995" y="49475"/>
                  </a:cubicBezTo>
                  <a:lnTo>
                    <a:pt x="1662995" y="32983"/>
                  </a:lnTo>
                  <a:cubicBezTo>
                    <a:pt x="1679487" y="32983"/>
                    <a:pt x="1695979" y="49475"/>
                    <a:pt x="1695979" y="49475"/>
                  </a:cubicBezTo>
                  <a:cubicBezTo>
                    <a:pt x="1695979" y="49475"/>
                    <a:pt x="1695979" y="49475"/>
                    <a:pt x="1698008" y="47445"/>
                  </a:cubicBezTo>
                  <a:cubicBezTo>
                    <a:pt x="1700038" y="45289"/>
                    <a:pt x="1704224" y="41229"/>
                    <a:pt x="1712470" y="32983"/>
                  </a:cubicBezTo>
                  <a:cubicBezTo>
                    <a:pt x="1712470" y="16492"/>
                    <a:pt x="1728962" y="16492"/>
                    <a:pt x="1728962" y="32983"/>
                  </a:cubicBezTo>
                  <a:cubicBezTo>
                    <a:pt x="1745327" y="32983"/>
                    <a:pt x="1745327" y="32983"/>
                    <a:pt x="1745327" y="49475"/>
                  </a:cubicBezTo>
                  <a:cubicBezTo>
                    <a:pt x="1745327" y="49475"/>
                    <a:pt x="1761818" y="49475"/>
                    <a:pt x="1761818" y="65967"/>
                  </a:cubicBezTo>
                  <a:cubicBezTo>
                    <a:pt x="1761818" y="82458"/>
                    <a:pt x="1761818" y="82458"/>
                    <a:pt x="1778310" y="82458"/>
                  </a:cubicBezTo>
                  <a:cubicBezTo>
                    <a:pt x="1778310" y="98950"/>
                    <a:pt x="1778310" y="115315"/>
                    <a:pt x="1778310" y="115315"/>
                  </a:cubicBezTo>
                  <a:lnTo>
                    <a:pt x="1827659" y="115315"/>
                  </a:lnTo>
                  <a:cubicBezTo>
                    <a:pt x="1827659" y="131806"/>
                    <a:pt x="1827659" y="131806"/>
                    <a:pt x="1827659" y="131806"/>
                  </a:cubicBezTo>
                  <a:cubicBezTo>
                    <a:pt x="1844150" y="131806"/>
                    <a:pt x="1844150" y="131806"/>
                    <a:pt x="1860642" y="131806"/>
                  </a:cubicBezTo>
                  <a:cubicBezTo>
                    <a:pt x="1860642" y="148298"/>
                    <a:pt x="1860642" y="148298"/>
                    <a:pt x="1877134" y="148298"/>
                  </a:cubicBezTo>
                  <a:lnTo>
                    <a:pt x="1893625" y="148298"/>
                  </a:lnTo>
                  <a:cubicBezTo>
                    <a:pt x="1909990" y="164790"/>
                    <a:pt x="1909990" y="148298"/>
                    <a:pt x="1926482" y="148298"/>
                  </a:cubicBezTo>
                  <a:cubicBezTo>
                    <a:pt x="1926482" y="164790"/>
                    <a:pt x="1926482" y="164790"/>
                    <a:pt x="1926482" y="164790"/>
                  </a:cubicBezTo>
                  <a:cubicBezTo>
                    <a:pt x="1926482" y="181281"/>
                    <a:pt x="1926482" y="181281"/>
                    <a:pt x="1926482" y="181281"/>
                  </a:cubicBezTo>
                  <a:lnTo>
                    <a:pt x="1926482" y="230756"/>
                  </a:lnTo>
                  <a:cubicBezTo>
                    <a:pt x="1942973" y="230756"/>
                    <a:pt x="1942973" y="230756"/>
                    <a:pt x="1959465" y="247248"/>
                  </a:cubicBezTo>
                  <a:cubicBezTo>
                    <a:pt x="1975957" y="247248"/>
                    <a:pt x="1975957" y="280105"/>
                    <a:pt x="1992321" y="296596"/>
                  </a:cubicBezTo>
                  <a:cubicBezTo>
                    <a:pt x="2008813" y="296596"/>
                    <a:pt x="2025305" y="296596"/>
                    <a:pt x="2025305" y="296596"/>
                  </a:cubicBezTo>
                  <a:cubicBezTo>
                    <a:pt x="2025305" y="313088"/>
                    <a:pt x="1992321" y="329580"/>
                    <a:pt x="2008813" y="346071"/>
                  </a:cubicBezTo>
                  <a:cubicBezTo>
                    <a:pt x="2008813" y="346071"/>
                    <a:pt x="2008813" y="346071"/>
                    <a:pt x="2025305" y="362563"/>
                  </a:cubicBezTo>
                  <a:cubicBezTo>
                    <a:pt x="2025305" y="362563"/>
                    <a:pt x="2058288" y="362563"/>
                    <a:pt x="2074653" y="362563"/>
                  </a:cubicBezTo>
                  <a:cubicBezTo>
                    <a:pt x="2074653" y="362563"/>
                    <a:pt x="2074653" y="358377"/>
                    <a:pt x="2076683" y="354317"/>
                  </a:cubicBezTo>
                  <a:cubicBezTo>
                    <a:pt x="2078840" y="350258"/>
                    <a:pt x="2082899" y="346071"/>
                    <a:pt x="2091144" y="346071"/>
                  </a:cubicBezTo>
                  <a:lnTo>
                    <a:pt x="2091144" y="362563"/>
                  </a:lnTo>
                  <a:cubicBezTo>
                    <a:pt x="2107636" y="379055"/>
                    <a:pt x="2107636" y="395546"/>
                    <a:pt x="2107636" y="395546"/>
                  </a:cubicBezTo>
                  <a:cubicBezTo>
                    <a:pt x="2124128" y="411912"/>
                    <a:pt x="2140620" y="411912"/>
                    <a:pt x="2140620" y="411912"/>
                  </a:cubicBezTo>
                  <a:cubicBezTo>
                    <a:pt x="2140620" y="411912"/>
                    <a:pt x="2140620" y="411912"/>
                    <a:pt x="2140620" y="428403"/>
                  </a:cubicBezTo>
                  <a:lnTo>
                    <a:pt x="2156984" y="428403"/>
                  </a:lnTo>
                  <a:lnTo>
                    <a:pt x="2156984" y="444895"/>
                  </a:lnTo>
                  <a:cubicBezTo>
                    <a:pt x="2173476" y="461387"/>
                    <a:pt x="2173476" y="444895"/>
                    <a:pt x="2189968" y="444895"/>
                  </a:cubicBezTo>
                  <a:cubicBezTo>
                    <a:pt x="2189968" y="444895"/>
                    <a:pt x="2189968" y="444895"/>
                    <a:pt x="2189968" y="461387"/>
                  </a:cubicBezTo>
                  <a:cubicBezTo>
                    <a:pt x="2189968" y="461387"/>
                    <a:pt x="2189968" y="461387"/>
                    <a:pt x="2206459" y="444895"/>
                  </a:cubicBezTo>
                  <a:cubicBezTo>
                    <a:pt x="2206459" y="444895"/>
                    <a:pt x="2206459" y="444895"/>
                    <a:pt x="2206459" y="428403"/>
                  </a:cubicBezTo>
                  <a:cubicBezTo>
                    <a:pt x="2222951" y="428403"/>
                    <a:pt x="2222951" y="428403"/>
                    <a:pt x="2222951" y="428403"/>
                  </a:cubicBezTo>
                  <a:cubicBezTo>
                    <a:pt x="2239316" y="444895"/>
                    <a:pt x="2239316" y="461387"/>
                    <a:pt x="2255808" y="477878"/>
                  </a:cubicBezTo>
                  <a:cubicBezTo>
                    <a:pt x="2255808" y="494370"/>
                    <a:pt x="2288791" y="494370"/>
                    <a:pt x="2288791" y="494370"/>
                  </a:cubicBezTo>
                  <a:lnTo>
                    <a:pt x="2288791" y="543845"/>
                  </a:lnTo>
                  <a:cubicBezTo>
                    <a:pt x="2288791" y="551964"/>
                    <a:pt x="2292977" y="556150"/>
                    <a:pt x="2297037" y="560210"/>
                  </a:cubicBezTo>
                  <a:cubicBezTo>
                    <a:pt x="2301096" y="564396"/>
                    <a:pt x="2305283" y="568456"/>
                    <a:pt x="2305283" y="576701"/>
                  </a:cubicBezTo>
                  <a:cubicBezTo>
                    <a:pt x="2305283" y="593193"/>
                    <a:pt x="2288791" y="593193"/>
                    <a:pt x="2288791" y="593193"/>
                  </a:cubicBezTo>
                  <a:cubicBezTo>
                    <a:pt x="2305283" y="609685"/>
                    <a:pt x="2305283" y="609685"/>
                    <a:pt x="2305283" y="609685"/>
                  </a:cubicBezTo>
                  <a:cubicBezTo>
                    <a:pt x="2297037" y="609685"/>
                    <a:pt x="2292977" y="609685"/>
                    <a:pt x="2290821" y="611715"/>
                  </a:cubicBezTo>
                  <a:cubicBezTo>
                    <a:pt x="2288791" y="613871"/>
                    <a:pt x="2288791" y="617931"/>
                    <a:pt x="2288791" y="626176"/>
                  </a:cubicBezTo>
                  <a:cubicBezTo>
                    <a:pt x="2288791" y="626176"/>
                    <a:pt x="2288791" y="626176"/>
                    <a:pt x="2290821" y="626176"/>
                  </a:cubicBezTo>
                  <a:lnTo>
                    <a:pt x="2305283" y="626176"/>
                  </a:lnTo>
                  <a:cubicBezTo>
                    <a:pt x="2305283" y="642668"/>
                    <a:pt x="2305283" y="642668"/>
                    <a:pt x="2305283" y="642668"/>
                  </a:cubicBezTo>
                  <a:cubicBezTo>
                    <a:pt x="2305283" y="659160"/>
                    <a:pt x="2321648" y="659160"/>
                    <a:pt x="2321648" y="675651"/>
                  </a:cubicBezTo>
                  <a:lnTo>
                    <a:pt x="2305283" y="675651"/>
                  </a:lnTo>
                  <a:cubicBezTo>
                    <a:pt x="2305283" y="675651"/>
                    <a:pt x="2305283" y="675651"/>
                    <a:pt x="2305283" y="692143"/>
                  </a:cubicBezTo>
                  <a:cubicBezTo>
                    <a:pt x="2305283" y="708508"/>
                    <a:pt x="2321648" y="724999"/>
                    <a:pt x="2338139" y="724999"/>
                  </a:cubicBezTo>
                  <a:cubicBezTo>
                    <a:pt x="2338139" y="724999"/>
                    <a:pt x="2338139" y="724999"/>
                    <a:pt x="2340169" y="724999"/>
                  </a:cubicBezTo>
                  <a:lnTo>
                    <a:pt x="2354631" y="724999"/>
                  </a:lnTo>
                  <a:cubicBezTo>
                    <a:pt x="2371123" y="724999"/>
                    <a:pt x="2387614" y="708508"/>
                    <a:pt x="2387614" y="724999"/>
                  </a:cubicBezTo>
                  <a:cubicBezTo>
                    <a:pt x="2387614" y="724999"/>
                    <a:pt x="2387614" y="724999"/>
                    <a:pt x="2403979" y="741491"/>
                  </a:cubicBezTo>
                  <a:lnTo>
                    <a:pt x="2420471" y="724999"/>
                  </a:lnTo>
                  <a:cubicBezTo>
                    <a:pt x="2420471" y="724999"/>
                    <a:pt x="2420471" y="724999"/>
                    <a:pt x="2436962" y="724999"/>
                  </a:cubicBezTo>
                  <a:cubicBezTo>
                    <a:pt x="2436962" y="741491"/>
                    <a:pt x="2436962" y="741491"/>
                    <a:pt x="2436962" y="741491"/>
                  </a:cubicBezTo>
                  <a:lnTo>
                    <a:pt x="2453454" y="741491"/>
                  </a:lnTo>
                  <a:cubicBezTo>
                    <a:pt x="2453454" y="757983"/>
                    <a:pt x="2453454" y="757983"/>
                    <a:pt x="2469946" y="757983"/>
                  </a:cubicBezTo>
                  <a:cubicBezTo>
                    <a:pt x="2469946" y="757983"/>
                    <a:pt x="2469946" y="757983"/>
                    <a:pt x="2486310" y="757983"/>
                  </a:cubicBezTo>
                  <a:cubicBezTo>
                    <a:pt x="2486310" y="757983"/>
                    <a:pt x="2469946" y="692143"/>
                    <a:pt x="2486310" y="675651"/>
                  </a:cubicBezTo>
                  <a:cubicBezTo>
                    <a:pt x="2502802" y="675651"/>
                    <a:pt x="2502802" y="675651"/>
                    <a:pt x="2502802" y="675651"/>
                  </a:cubicBezTo>
                  <a:cubicBezTo>
                    <a:pt x="2519294" y="675651"/>
                    <a:pt x="2519294" y="692143"/>
                    <a:pt x="2535785" y="692143"/>
                  </a:cubicBezTo>
                  <a:cubicBezTo>
                    <a:pt x="2568642" y="692143"/>
                    <a:pt x="2568642" y="675651"/>
                    <a:pt x="2585134" y="675651"/>
                  </a:cubicBezTo>
                  <a:cubicBezTo>
                    <a:pt x="2618117" y="675651"/>
                    <a:pt x="2601625" y="724999"/>
                    <a:pt x="2650974" y="675651"/>
                  </a:cubicBezTo>
                  <a:cubicBezTo>
                    <a:pt x="2650974" y="659160"/>
                    <a:pt x="2650974" y="659160"/>
                    <a:pt x="2650974" y="642668"/>
                  </a:cubicBezTo>
                  <a:cubicBezTo>
                    <a:pt x="2650974" y="609685"/>
                    <a:pt x="2618117" y="626176"/>
                    <a:pt x="2601625" y="609685"/>
                  </a:cubicBezTo>
                  <a:cubicBezTo>
                    <a:pt x="2585134" y="609685"/>
                    <a:pt x="2601625" y="593193"/>
                    <a:pt x="2585134" y="576701"/>
                  </a:cubicBezTo>
                  <a:cubicBezTo>
                    <a:pt x="2568642" y="576701"/>
                    <a:pt x="2552277" y="593193"/>
                    <a:pt x="2535785" y="576701"/>
                  </a:cubicBezTo>
                  <a:cubicBezTo>
                    <a:pt x="2535785" y="576701"/>
                    <a:pt x="2519294" y="560210"/>
                    <a:pt x="2519294" y="543845"/>
                  </a:cubicBezTo>
                  <a:cubicBezTo>
                    <a:pt x="2502802" y="543845"/>
                    <a:pt x="2486310" y="527353"/>
                    <a:pt x="2469946" y="527353"/>
                  </a:cubicBezTo>
                  <a:cubicBezTo>
                    <a:pt x="2453454" y="510862"/>
                    <a:pt x="2469946" y="494370"/>
                    <a:pt x="2469946" y="494370"/>
                  </a:cubicBezTo>
                  <a:cubicBezTo>
                    <a:pt x="2475400" y="488915"/>
                    <a:pt x="2477177" y="485236"/>
                    <a:pt x="2477177" y="482191"/>
                  </a:cubicBezTo>
                  <a:cubicBezTo>
                    <a:pt x="2477177" y="476102"/>
                    <a:pt x="2469946" y="472423"/>
                    <a:pt x="2469946" y="461387"/>
                  </a:cubicBezTo>
                  <a:cubicBezTo>
                    <a:pt x="2469946" y="461387"/>
                    <a:pt x="2469946" y="444895"/>
                    <a:pt x="2469946" y="428403"/>
                  </a:cubicBezTo>
                  <a:cubicBezTo>
                    <a:pt x="2486310" y="428403"/>
                    <a:pt x="2486310" y="428403"/>
                    <a:pt x="2502802" y="428403"/>
                  </a:cubicBezTo>
                  <a:lnTo>
                    <a:pt x="2519294" y="444895"/>
                  </a:lnTo>
                  <a:cubicBezTo>
                    <a:pt x="2519294" y="444895"/>
                    <a:pt x="2519294" y="444895"/>
                    <a:pt x="2535785" y="444895"/>
                  </a:cubicBezTo>
                  <a:cubicBezTo>
                    <a:pt x="2535785" y="428403"/>
                    <a:pt x="2535785" y="428403"/>
                    <a:pt x="2535785" y="411912"/>
                  </a:cubicBezTo>
                  <a:cubicBezTo>
                    <a:pt x="2544031" y="411912"/>
                    <a:pt x="2548218" y="407852"/>
                    <a:pt x="2552277" y="401636"/>
                  </a:cubicBezTo>
                  <a:cubicBezTo>
                    <a:pt x="2556337" y="395546"/>
                    <a:pt x="2560396" y="387300"/>
                    <a:pt x="2568642" y="379055"/>
                  </a:cubicBezTo>
                  <a:cubicBezTo>
                    <a:pt x="2585134" y="379055"/>
                    <a:pt x="2585134" y="395546"/>
                    <a:pt x="2601625" y="395546"/>
                  </a:cubicBezTo>
                  <a:cubicBezTo>
                    <a:pt x="2618117" y="379055"/>
                    <a:pt x="2634609" y="362563"/>
                    <a:pt x="2634609" y="362563"/>
                  </a:cubicBezTo>
                  <a:cubicBezTo>
                    <a:pt x="2650974" y="362563"/>
                    <a:pt x="2667466" y="379055"/>
                    <a:pt x="2683957" y="362563"/>
                  </a:cubicBezTo>
                  <a:cubicBezTo>
                    <a:pt x="2683957" y="362563"/>
                    <a:pt x="2683957" y="362563"/>
                    <a:pt x="2700449" y="362563"/>
                  </a:cubicBezTo>
                  <a:cubicBezTo>
                    <a:pt x="2708695" y="362563"/>
                    <a:pt x="2708695" y="362563"/>
                    <a:pt x="2708695" y="364593"/>
                  </a:cubicBezTo>
                  <a:cubicBezTo>
                    <a:pt x="2708695" y="366750"/>
                    <a:pt x="2708695" y="370809"/>
                    <a:pt x="2716941" y="379055"/>
                  </a:cubicBezTo>
                  <a:cubicBezTo>
                    <a:pt x="2733305" y="395546"/>
                    <a:pt x="2766289" y="362563"/>
                    <a:pt x="2782780" y="379055"/>
                  </a:cubicBezTo>
                  <a:lnTo>
                    <a:pt x="2799272" y="379055"/>
                  </a:lnTo>
                  <a:lnTo>
                    <a:pt x="2815637" y="395546"/>
                  </a:lnTo>
                  <a:cubicBezTo>
                    <a:pt x="2815637" y="411912"/>
                    <a:pt x="2815637" y="428403"/>
                    <a:pt x="2815637" y="428403"/>
                  </a:cubicBezTo>
                  <a:cubicBezTo>
                    <a:pt x="2832128" y="444895"/>
                    <a:pt x="2832128" y="444895"/>
                    <a:pt x="2832128" y="444895"/>
                  </a:cubicBezTo>
                  <a:cubicBezTo>
                    <a:pt x="2840374" y="444895"/>
                    <a:pt x="2844560" y="448954"/>
                    <a:pt x="2846590" y="453141"/>
                  </a:cubicBezTo>
                  <a:cubicBezTo>
                    <a:pt x="2848620" y="457327"/>
                    <a:pt x="2848620" y="461387"/>
                    <a:pt x="2848620" y="461387"/>
                  </a:cubicBezTo>
                  <a:cubicBezTo>
                    <a:pt x="2865112" y="444895"/>
                    <a:pt x="2865112" y="428403"/>
                    <a:pt x="2865112" y="428403"/>
                  </a:cubicBezTo>
                  <a:lnTo>
                    <a:pt x="2881603" y="428403"/>
                  </a:lnTo>
                  <a:cubicBezTo>
                    <a:pt x="2897968" y="428403"/>
                    <a:pt x="2930951" y="428403"/>
                    <a:pt x="2914460" y="461387"/>
                  </a:cubicBezTo>
                  <a:lnTo>
                    <a:pt x="2930951" y="461387"/>
                  </a:lnTo>
                  <a:cubicBezTo>
                    <a:pt x="2947443" y="461387"/>
                    <a:pt x="2963935" y="444895"/>
                    <a:pt x="2963935" y="444895"/>
                  </a:cubicBezTo>
                  <a:cubicBezTo>
                    <a:pt x="2980299" y="444895"/>
                    <a:pt x="2980299" y="444895"/>
                    <a:pt x="2996791" y="444895"/>
                  </a:cubicBezTo>
                  <a:lnTo>
                    <a:pt x="2996791" y="428403"/>
                  </a:lnTo>
                  <a:cubicBezTo>
                    <a:pt x="3013283" y="411912"/>
                    <a:pt x="3029774" y="411912"/>
                    <a:pt x="3029774" y="428403"/>
                  </a:cubicBezTo>
                  <a:cubicBezTo>
                    <a:pt x="3045632" y="428403"/>
                    <a:pt x="3046266" y="443499"/>
                    <a:pt x="3046266" y="459357"/>
                  </a:cubicBezTo>
                  <a:lnTo>
                    <a:pt x="3046266" y="444895"/>
                  </a:lnTo>
                  <a:cubicBezTo>
                    <a:pt x="3046266" y="444895"/>
                    <a:pt x="3046266" y="444895"/>
                    <a:pt x="3048296" y="444895"/>
                  </a:cubicBezTo>
                  <a:lnTo>
                    <a:pt x="3062631" y="444895"/>
                  </a:lnTo>
                  <a:cubicBezTo>
                    <a:pt x="3062631" y="444895"/>
                    <a:pt x="3062631" y="461387"/>
                    <a:pt x="3079123" y="461387"/>
                  </a:cubicBezTo>
                  <a:cubicBezTo>
                    <a:pt x="3079123" y="477878"/>
                    <a:pt x="3095615" y="494370"/>
                    <a:pt x="3095615" y="510862"/>
                  </a:cubicBezTo>
                  <a:cubicBezTo>
                    <a:pt x="3079123" y="510862"/>
                    <a:pt x="3079123" y="527353"/>
                    <a:pt x="3079123" y="527353"/>
                  </a:cubicBezTo>
                  <a:cubicBezTo>
                    <a:pt x="3062631" y="543845"/>
                    <a:pt x="3046266" y="560210"/>
                    <a:pt x="3079123" y="576701"/>
                  </a:cubicBezTo>
                  <a:cubicBezTo>
                    <a:pt x="3079123" y="593193"/>
                    <a:pt x="3095615" y="593193"/>
                    <a:pt x="3095615" y="593193"/>
                  </a:cubicBezTo>
                  <a:cubicBezTo>
                    <a:pt x="3112107" y="593193"/>
                    <a:pt x="3112107" y="593193"/>
                    <a:pt x="3128598" y="609685"/>
                  </a:cubicBezTo>
                  <a:cubicBezTo>
                    <a:pt x="3128598" y="609685"/>
                    <a:pt x="3128598" y="613871"/>
                    <a:pt x="3130627" y="617931"/>
                  </a:cubicBezTo>
                  <a:cubicBezTo>
                    <a:pt x="3132657" y="621990"/>
                    <a:pt x="3136844" y="626176"/>
                    <a:pt x="3144963" y="626176"/>
                  </a:cubicBezTo>
                  <a:cubicBezTo>
                    <a:pt x="3144963" y="609685"/>
                    <a:pt x="3144963" y="609685"/>
                    <a:pt x="3144963" y="593193"/>
                  </a:cubicBezTo>
                  <a:lnTo>
                    <a:pt x="3161455" y="593193"/>
                  </a:lnTo>
                  <a:cubicBezTo>
                    <a:pt x="3177946" y="609685"/>
                    <a:pt x="3210930" y="642668"/>
                    <a:pt x="3227294" y="626176"/>
                  </a:cubicBezTo>
                  <a:lnTo>
                    <a:pt x="3243786" y="609685"/>
                  </a:lnTo>
                  <a:cubicBezTo>
                    <a:pt x="3243786" y="598648"/>
                    <a:pt x="3236428" y="587738"/>
                    <a:pt x="3236428" y="576701"/>
                  </a:cubicBezTo>
                  <a:cubicBezTo>
                    <a:pt x="3236428" y="571246"/>
                    <a:pt x="3238331" y="565664"/>
                    <a:pt x="3243786" y="560210"/>
                  </a:cubicBezTo>
                  <a:cubicBezTo>
                    <a:pt x="3260278" y="543845"/>
                    <a:pt x="3243786" y="543845"/>
                    <a:pt x="3243786" y="527353"/>
                  </a:cubicBezTo>
                  <a:lnTo>
                    <a:pt x="3243786" y="510862"/>
                  </a:lnTo>
                  <a:cubicBezTo>
                    <a:pt x="3243786" y="494370"/>
                    <a:pt x="3243786" y="494370"/>
                    <a:pt x="3243786" y="494370"/>
                  </a:cubicBezTo>
                  <a:cubicBezTo>
                    <a:pt x="3243786" y="486124"/>
                    <a:pt x="3243786" y="481937"/>
                    <a:pt x="3245816" y="479908"/>
                  </a:cubicBezTo>
                  <a:cubicBezTo>
                    <a:pt x="3247972" y="477878"/>
                    <a:pt x="3252032" y="477878"/>
                    <a:pt x="3260278" y="477878"/>
                  </a:cubicBezTo>
                  <a:cubicBezTo>
                    <a:pt x="3260278" y="461387"/>
                    <a:pt x="3260278" y="461387"/>
                    <a:pt x="3243786" y="461387"/>
                  </a:cubicBezTo>
                  <a:cubicBezTo>
                    <a:pt x="3243786" y="461387"/>
                    <a:pt x="3243786" y="461387"/>
                    <a:pt x="3243786" y="444895"/>
                  </a:cubicBezTo>
                  <a:cubicBezTo>
                    <a:pt x="3243786" y="444895"/>
                    <a:pt x="3243786" y="444895"/>
                    <a:pt x="3245816" y="444895"/>
                  </a:cubicBezTo>
                  <a:lnTo>
                    <a:pt x="3260278" y="444895"/>
                  </a:lnTo>
                  <a:cubicBezTo>
                    <a:pt x="3260278" y="444895"/>
                    <a:pt x="3260278" y="444895"/>
                    <a:pt x="3276769" y="444895"/>
                  </a:cubicBezTo>
                  <a:lnTo>
                    <a:pt x="3260278" y="428403"/>
                  </a:lnTo>
                  <a:cubicBezTo>
                    <a:pt x="3260278" y="411912"/>
                    <a:pt x="3260278" y="411912"/>
                    <a:pt x="3260278" y="411912"/>
                  </a:cubicBezTo>
                  <a:cubicBezTo>
                    <a:pt x="3260278" y="395546"/>
                    <a:pt x="3260278" y="395546"/>
                    <a:pt x="3260278" y="395546"/>
                  </a:cubicBezTo>
                  <a:cubicBezTo>
                    <a:pt x="3260278" y="379055"/>
                    <a:pt x="3243786" y="379055"/>
                    <a:pt x="3243786" y="379055"/>
                  </a:cubicBezTo>
                  <a:cubicBezTo>
                    <a:pt x="3243786" y="362563"/>
                    <a:pt x="3243786" y="362563"/>
                    <a:pt x="3243786" y="362563"/>
                  </a:cubicBezTo>
                  <a:cubicBezTo>
                    <a:pt x="3227294" y="346071"/>
                    <a:pt x="3243786" y="313088"/>
                    <a:pt x="3243786" y="296596"/>
                  </a:cubicBezTo>
                  <a:cubicBezTo>
                    <a:pt x="3243786" y="280105"/>
                    <a:pt x="3243786" y="280105"/>
                    <a:pt x="3243786" y="263613"/>
                  </a:cubicBezTo>
                  <a:cubicBezTo>
                    <a:pt x="3243786" y="255367"/>
                    <a:pt x="3239600" y="255367"/>
                    <a:pt x="3235540" y="255367"/>
                  </a:cubicBezTo>
                  <a:cubicBezTo>
                    <a:pt x="3231480" y="255367"/>
                    <a:pt x="3227294" y="255367"/>
                    <a:pt x="3227294" y="247248"/>
                  </a:cubicBezTo>
                  <a:cubicBezTo>
                    <a:pt x="3227294" y="247248"/>
                    <a:pt x="3227294" y="243189"/>
                    <a:pt x="3229324" y="239002"/>
                  </a:cubicBezTo>
                  <a:cubicBezTo>
                    <a:pt x="3231480" y="234816"/>
                    <a:pt x="3235540" y="230756"/>
                    <a:pt x="3243786" y="230756"/>
                  </a:cubicBezTo>
                  <a:cubicBezTo>
                    <a:pt x="3235540" y="230756"/>
                    <a:pt x="3231480" y="222511"/>
                    <a:pt x="3229324" y="212235"/>
                  </a:cubicBezTo>
                  <a:cubicBezTo>
                    <a:pt x="3227294" y="201833"/>
                    <a:pt x="3227294" y="189527"/>
                    <a:pt x="3227294" y="181281"/>
                  </a:cubicBezTo>
                  <a:cubicBezTo>
                    <a:pt x="3260278" y="181281"/>
                    <a:pt x="3260278" y="181281"/>
                    <a:pt x="3276769" y="164790"/>
                  </a:cubicBezTo>
                  <a:lnTo>
                    <a:pt x="3276769" y="181281"/>
                  </a:lnTo>
                  <a:cubicBezTo>
                    <a:pt x="3276769" y="181281"/>
                    <a:pt x="3276769" y="181281"/>
                    <a:pt x="3293261" y="181281"/>
                  </a:cubicBezTo>
                  <a:cubicBezTo>
                    <a:pt x="3293261" y="148298"/>
                    <a:pt x="3309626" y="164790"/>
                    <a:pt x="3326117" y="148298"/>
                  </a:cubicBezTo>
                  <a:cubicBezTo>
                    <a:pt x="3326117" y="131806"/>
                    <a:pt x="3326117" y="115315"/>
                    <a:pt x="3326117" y="115315"/>
                  </a:cubicBezTo>
                  <a:cubicBezTo>
                    <a:pt x="3342609" y="115315"/>
                    <a:pt x="3342609" y="115315"/>
                    <a:pt x="3359101" y="115315"/>
                  </a:cubicBezTo>
                  <a:cubicBezTo>
                    <a:pt x="3359101" y="115315"/>
                    <a:pt x="3359101" y="98950"/>
                    <a:pt x="3375592" y="82458"/>
                  </a:cubicBezTo>
                  <a:lnTo>
                    <a:pt x="3408449" y="82458"/>
                  </a:lnTo>
                  <a:cubicBezTo>
                    <a:pt x="3408449" y="98950"/>
                    <a:pt x="3408449" y="98950"/>
                    <a:pt x="3408449" y="98950"/>
                  </a:cubicBezTo>
                  <a:lnTo>
                    <a:pt x="3441432" y="98950"/>
                  </a:lnTo>
                  <a:cubicBezTo>
                    <a:pt x="3457924" y="98950"/>
                    <a:pt x="3457924" y="98950"/>
                    <a:pt x="3457924" y="98950"/>
                  </a:cubicBezTo>
                  <a:cubicBezTo>
                    <a:pt x="3474289" y="98950"/>
                    <a:pt x="3474289" y="115315"/>
                    <a:pt x="3490781" y="131806"/>
                  </a:cubicBezTo>
                  <a:lnTo>
                    <a:pt x="3490781" y="148298"/>
                  </a:lnTo>
                  <a:lnTo>
                    <a:pt x="3474289" y="164790"/>
                  </a:lnTo>
                  <a:cubicBezTo>
                    <a:pt x="3474289" y="164790"/>
                    <a:pt x="3474289" y="181281"/>
                    <a:pt x="3474289" y="197773"/>
                  </a:cubicBezTo>
                  <a:cubicBezTo>
                    <a:pt x="3474289" y="197773"/>
                    <a:pt x="3457924" y="197773"/>
                    <a:pt x="3457924" y="214265"/>
                  </a:cubicBezTo>
                  <a:lnTo>
                    <a:pt x="3474289" y="230756"/>
                  </a:lnTo>
                  <a:lnTo>
                    <a:pt x="3457924" y="247248"/>
                  </a:lnTo>
                  <a:lnTo>
                    <a:pt x="3474289" y="263613"/>
                  </a:lnTo>
                  <a:cubicBezTo>
                    <a:pt x="3490781" y="263613"/>
                    <a:pt x="3507272" y="263613"/>
                    <a:pt x="3507272" y="296596"/>
                  </a:cubicBezTo>
                  <a:cubicBezTo>
                    <a:pt x="3523764" y="296596"/>
                    <a:pt x="3523764" y="280105"/>
                    <a:pt x="3540256" y="280105"/>
                  </a:cubicBezTo>
                  <a:cubicBezTo>
                    <a:pt x="3556620" y="280105"/>
                    <a:pt x="3556620" y="313088"/>
                    <a:pt x="3556620" y="329580"/>
                  </a:cubicBezTo>
                  <a:lnTo>
                    <a:pt x="3556620" y="346071"/>
                  </a:lnTo>
                  <a:cubicBezTo>
                    <a:pt x="3556620" y="362563"/>
                    <a:pt x="3573112" y="362563"/>
                    <a:pt x="3589604" y="362563"/>
                  </a:cubicBezTo>
                  <a:lnTo>
                    <a:pt x="3606096" y="362563"/>
                  </a:lnTo>
                  <a:cubicBezTo>
                    <a:pt x="3606096" y="370809"/>
                    <a:pt x="3606096" y="379055"/>
                    <a:pt x="3608125" y="385271"/>
                  </a:cubicBezTo>
                  <a:cubicBezTo>
                    <a:pt x="3610282" y="391360"/>
                    <a:pt x="3614341" y="395546"/>
                    <a:pt x="3622587" y="395546"/>
                  </a:cubicBezTo>
                  <a:cubicBezTo>
                    <a:pt x="3638952" y="379055"/>
                    <a:pt x="3655444" y="395546"/>
                    <a:pt x="3655444" y="379055"/>
                  </a:cubicBezTo>
                  <a:cubicBezTo>
                    <a:pt x="3671935" y="379055"/>
                    <a:pt x="3671935" y="362563"/>
                    <a:pt x="3671935" y="362563"/>
                  </a:cubicBezTo>
                  <a:cubicBezTo>
                    <a:pt x="3688427" y="362563"/>
                    <a:pt x="3704919" y="362563"/>
                    <a:pt x="3721283" y="346071"/>
                  </a:cubicBezTo>
                  <a:lnTo>
                    <a:pt x="3737775" y="362563"/>
                  </a:lnTo>
                  <a:cubicBezTo>
                    <a:pt x="3737775" y="379055"/>
                    <a:pt x="3754267" y="379055"/>
                    <a:pt x="3754267" y="379055"/>
                  </a:cubicBezTo>
                  <a:lnTo>
                    <a:pt x="3820106" y="379055"/>
                  </a:lnTo>
                  <a:cubicBezTo>
                    <a:pt x="3836598" y="362563"/>
                    <a:pt x="3853090" y="362563"/>
                    <a:pt x="3869581" y="362563"/>
                  </a:cubicBezTo>
                  <a:cubicBezTo>
                    <a:pt x="3869581" y="362563"/>
                    <a:pt x="3869581" y="362563"/>
                    <a:pt x="3869581" y="346071"/>
                  </a:cubicBezTo>
                  <a:cubicBezTo>
                    <a:pt x="3869581" y="346071"/>
                    <a:pt x="3869581" y="346071"/>
                    <a:pt x="3885947" y="346071"/>
                  </a:cubicBezTo>
                  <a:lnTo>
                    <a:pt x="3885947" y="362563"/>
                  </a:lnTo>
                  <a:cubicBezTo>
                    <a:pt x="3902438" y="362563"/>
                    <a:pt x="3918930" y="346071"/>
                    <a:pt x="3935422" y="329580"/>
                  </a:cubicBezTo>
                  <a:cubicBezTo>
                    <a:pt x="3935422" y="329580"/>
                    <a:pt x="3935422" y="346071"/>
                    <a:pt x="3951913" y="346071"/>
                  </a:cubicBezTo>
                  <a:cubicBezTo>
                    <a:pt x="3951913" y="346071"/>
                    <a:pt x="3951913" y="346071"/>
                    <a:pt x="3951913" y="344042"/>
                  </a:cubicBezTo>
                  <a:lnTo>
                    <a:pt x="3951913" y="329580"/>
                  </a:lnTo>
                  <a:cubicBezTo>
                    <a:pt x="3951913" y="313088"/>
                    <a:pt x="3968278" y="329580"/>
                    <a:pt x="3968278" y="329580"/>
                  </a:cubicBezTo>
                  <a:lnTo>
                    <a:pt x="3984770" y="313088"/>
                  </a:lnTo>
                  <a:lnTo>
                    <a:pt x="4001261" y="313088"/>
                  </a:lnTo>
                  <a:cubicBezTo>
                    <a:pt x="4017753" y="329580"/>
                    <a:pt x="4017753" y="346071"/>
                    <a:pt x="4034245" y="346071"/>
                  </a:cubicBezTo>
                  <a:cubicBezTo>
                    <a:pt x="4034245" y="346071"/>
                    <a:pt x="4034245" y="346071"/>
                    <a:pt x="4036275" y="346071"/>
                  </a:cubicBezTo>
                  <a:lnTo>
                    <a:pt x="4050609" y="346071"/>
                  </a:lnTo>
                  <a:cubicBezTo>
                    <a:pt x="4034245" y="346071"/>
                    <a:pt x="4034245" y="362563"/>
                    <a:pt x="4034245" y="362563"/>
                  </a:cubicBezTo>
                  <a:cubicBezTo>
                    <a:pt x="4034245" y="362563"/>
                    <a:pt x="4034245" y="362563"/>
                    <a:pt x="4034245" y="379055"/>
                  </a:cubicBezTo>
                  <a:lnTo>
                    <a:pt x="4050609" y="362563"/>
                  </a:lnTo>
                  <a:cubicBezTo>
                    <a:pt x="4067101" y="362563"/>
                    <a:pt x="4067101" y="346071"/>
                    <a:pt x="4083593" y="346071"/>
                  </a:cubicBezTo>
                  <a:lnTo>
                    <a:pt x="4100085" y="346071"/>
                  </a:lnTo>
                  <a:cubicBezTo>
                    <a:pt x="4116576" y="346071"/>
                    <a:pt x="4116576" y="329580"/>
                    <a:pt x="4132941" y="313088"/>
                  </a:cubicBezTo>
                  <a:cubicBezTo>
                    <a:pt x="4132941" y="313088"/>
                    <a:pt x="4137001" y="313088"/>
                    <a:pt x="4143217" y="313088"/>
                  </a:cubicBezTo>
                  <a:lnTo>
                    <a:pt x="4165924" y="313088"/>
                  </a:lnTo>
                  <a:cubicBezTo>
                    <a:pt x="4165924" y="313088"/>
                    <a:pt x="4165924" y="313088"/>
                    <a:pt x="4167954" y="313088"/>
                  </a:cubicBezTo>
                  <a:lnTo>
                    <a:pt x="4182416" y="313088"/>
                  </a:lnTo>
                  <a:cubicBezTo>
                    <a:pt x="4182416" y="313088"/>
                    <a:pt x="4182416" y="313088"/>
                    <a:pt x="4184446" y="313088"/>
                  </a:cubicBezTo>
                  <a:lnTo>
                    <a:pt x="4198908" y="313088"/>
                  </a:lnTo>
                  <a:cubicBezTo>
                    <a:pt x="4198908" y="313088"/>
                    <a:pt x="4198908" y="313088"/>
                    <a:pt x="4200938" y="313088"/>
                  </a:cubicBezTo>
                  <a:lnTo>
                    <a:pt x="4215272" y="313088"/>
                  </a:lnTo>
                  <a:cubicBezTo>
                    <a:pt x="4215272" y="313088"/>
                    <a:pt x="4215272" y="313088"/>
                    <a:pt x="4215272" y="315118"/>
                  </a:cubicBezTo>
                  <a:lnTo>
                    <a:pt x="4215272" y="329580"/>
                  </a:lnTo>
                  <a:cubicBezTo>
                    <a:pt x="4215272" y="329580"/>
                    <a:pt x="4215272" y="329580"/>
                    <a:pt x="4215272" y="346071"/>
                  </a:cubicBezTo>
                  <a:cubicBezTo>
                    <a:pt x="4215272" y="346071"/>
                    <a:pt x="4215272" y="346071"/>
                    <a:pt x="4217302" y="346071"/>
                  </a:cubicBezTo>
                  <a:lnTo>
                    <a:pt x="4225929" y="346071"/>
                  </a:ln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82"/>
            <p:cNvSpPr/>
            <p:nvPr/>
          </p:nvSpPr>
          <p:spPr>
            <a:xfrm>
              <a:off x="-8202557" y="3371253"/>
              <a:ext cx="3488763" cy="3484931"/>
            </a:xfrm>
            <a:custGeom>
              <a:rect b="b" l="l" r="r" t="t"/>
              <a:pathLst>
                <a:path extrusionOk="0" h="3484931" w="3488763">
                  <a:moveTo>
                    <a:pt x="472436" y="3484907"/>
                  </a:moveTo>
                  <a:cubicBezTo>
                    <a:pt x="477206" y="3475341"/>
                    <a:pt x="477206" y="3475341"/>
                    <a:pt x="477206" y="3475341"/>
                  </a:cubicBezTo>
                  <a:cubicBezTo>
                    <a:pt x="493659" y="3475341"/>
                    <a:pt x="493659" y="3475341"/>
                    <a:pt x="493659" y="3475341"/>
                  </a:cubicBezTo>
                  <a:cubicBezTo>
                    <a:pt x="526579" y="3475341"/>
                    <a:pt x="526579" y="3475341"/>
                    <a:pt x="526579" y="3475341"/>
                  </a:cubicBezTo>
                  <a:cubicBezTo>
                    <a:pt x="543033" y="3458875"/>
                    <a:pt x="543033" y="3458875"/>
                    <a:pt x="543033" y="3458875"/>
                  </a:cubicBezTo>
                  <a:cubicBezTo>
                    <a:pt x="559486" y="3458875"/>
                    <a:pt x="559486" y="3458875"/>
                    <a:pt x="559486" y="3458875"/>
                  </a:cubicBezTo>
                  <a:cubicBezTo>
                    <a:pt x="592406" y="3458875"/>
                    <a:pt x="592406" y="3458875"/>
                    <a:pt x="592406" y="3458875"/>
                  </a:cubicBezTo>
                  <a:cubicBezTo>
                    <a:pt x="608860" y="3458875"/>
                    <a:pt x="608860" y="3458875"/>
                    <a:pt x="608860" y="3458875"/>
                  </a:cubicBezTo>
                  <a:cubicBezTo>
                    <a:pt x="658233" y="3458875"/>
                    <a:pt x="658233" y="3458875"/>
                    <a:pt x="658233" y="3458875"/>
                  </a:cubicBezTo>
                  <a:cubicBezTo>
                    <a:pt x="658233" y="3475341"/>
                    <a:pt x="658233" y="3475341"/>
                    <a:pt x="658233" y="3475341"/>
                  </a:cubicBezTo>
                  <a:cubicBezTo>
                    <a:pt x="666505" y="3479477"/>
                    <a:pt x="672695" y="3482586"/>
                    <a:pt x="677326" y="3484907"/>
                  </a:cubicBezTo>
                  <a:lnTo>
                    <a:pt x="1793837" y="3484907"/>
                  </a:lnTo>
                  <a:cubicBezTo>
                    <a:pt x="1793837" y="3475341"/>
                    <a:pt x="1793837" y="3475341"/>
                    <a:pt x="1793837" y="3475341"/>
                  </a:cubicBezTo>
                  <a:cubicBezTo>
                    <a:pt x="1793837" y="3442409"/>
                    <a:pt x="1793837" y="3442409"/>
                    <a:pt x="1793837" y="3442409"/>
                  </a:cubicBezTo>
                  <a:lnTo>
                    <a:pt x="1793837" y="3442409"/>
                  </a:lnTo>
                  <a:cubicBezTo>
                    <a:pt x="1777384" y="3442409"/>
                    <a:pt x="1777384" y="3442409"/>
                    <a:pt x="1777384" y="3442409"/>
                  </a:cubicBezTo>
                  <a:lnTo>
                    <a:pt x="1777384" y="3442409"/>
                  </a:lnTo>
                  <a:cubicBezTo>
                    <a:pt x="1760930" y="3425930"/>
                    <a:pt x="1760930" y="3425930"/>
                    <a:pt x="1760930" y="3425930"/>
                  </a:cubicBezTo>
                  <a:cubicBezTo>
                    <a:pt x="1728010" y="3442409"/>
                    <a:pt x="1728010" y="3442409"/>
                    <a:pt x="1728010" y="3442409"/>
                  </a:cubicBezTo>
                  <a:lnTo>
                    <a:pt x="1728010" y="3442409"/>
                  </a:lnTo>
                  <a:cubicBezTo>
                    <a:pt x="1711557" y="3425930"/>
                    <a:pt x="1711557" y="3425930"/>
                    <a:pt x="1711557" y="3425930"/>
                  </a:cubicBezTo>
                  <a:lnTo>
                    <a:pt x="1711557" y="3425930"/>
                  </a:lnTo>
                  <a:cubicBezTo>
                    <a:pt x="1711557" y="3409464"/>
                    <a:pt x="1711557" y="3409464"/>
                    <a:pt x="1711557" y="3409464"/>
                  </a:cubicBezTo>
                  <a:lnTo>
                    <a:pt x="1711557" y="3409464"/>
                  </a:lnTo>
                  <a:cubicBezTo>
                    <a:pt x="1728010" y="3392998"/>
                    <a:pt x="1728010" y="3392998"/>
                    <a:pt x="1728010" y="3392998"/>
                  </a:cubicBezTo>
                  <a:lnTo>
                    <a:pt x="1728010" y="3392998"/>
                  </a:lnTo>
                  <a:lnTo>
                    <a:pt x="1728010" y="3392998"/>
                  </a:lnTo>
                  <a:cubicBezTo>
                    <a:pt x="1744464" y="3392998"/>
                    <a:pt x="1744464" y="3392998"/>
                    <a:pt x="1744464" y="3392998"/>
                  </a:cubicBezTo>
                  <a:cubicBezTo>
                    <a:pt x="1744464" y="3376518"/>
                    <a:pt x="1744464" y="3376518"/>
                    <a:pt x="1744464" y="3376518"/>
                  </a:cubicBezTo>
                  <a:cubicBezTo>
                    <a:pt x="1760918" y="3376518"/>
                    <a:pt x="1760918" y="3376518"/>
                    <a:pt x="1760918" y="3376518"/>
                  </a:cubicBezTo>
                  <a:cubicBezTo>
                    <a:pt x="1744464" y="3343573"/>
                    <a:pt x="1744464" y="3343573"/>
                    <a:pt x="1744464" y="3343573"/>
                  </a:cubicBezTo>
                  <a:cubicBezTo>
                    <a:pt x="1760918" y="3327107"/>
                    <a:pt x="1760918" y="3327107"/>
                    <a:pt x="1760918" y="3327107"/>
                  </a:cubicBezTo>
                  <a:cubicBezTo>
                    <a:pt x="1760918" y="3310641"/>
                    <a:pt x="1760918" y="3310641"/>
                    <a:pt x="1760918" y="3310641"/>
                  </a:cubicBezTo>
                  <a:lnTo>
                    <a:pt x="1760918" y="3310641"/>
                  </a:lnTo>
                  <a:cubicBezTo>
                    <a:pt x="1760918" y="3294162"/>
                    <a:pt x="1760918" y="3294162"/>
                    <a:pt x="1760918" y="3294162"/>
                  </a:cubicBezTo>
                  <a:cubicBezTo>
                    <a:pt x="1826745" y="3294162"/>
                    <a:pt x="1826745" y="3294162"/>
                    <a:pt x="1826745" y="3294162"/>
                  </a:cubicBezTo>
                  <a:cubicBezTo>
                    <a:pt x="1859665" y="3277695"/>
                    <a:pt x="1859665" y="3277695"/>
                    <a:pt x="1859665" y="3277695"/>
                  </a:cubicBezTo>
                  <a:cubicBezTo>
                    <a:pt x="1892585" y="3261229"/>
                    <a:pt x="1892585" y="3261229"/>
                    <a:pt x="1892585" y="3261229"/>
                  </a:cubicBezTo>
                  <a:cubicBezTo>
                    <a:pt x="1909038" y="3261229"/>
                    <a:pt x="1909038" y="3261229"/>
                    <a:pt x="1909038" y="3261229"/>
                  </a:cubicBezTo>
                  <a:lnTo>
                    <a:pt x="1909038" y="3261229"/>
                  </a:lnTo>
                  <a:cubicBezTo>
                    <a:pt x="1925492" y="3277695"/>
                    <a:pt x="1925492" y="3277695"/>
                    <a:pt x="1925492" y="3277695"/>
                  </a:cubicBezTo>
                  <a:cubicBezTo>
                    <a:pt x="1941945" y="3277695"/>
                    <a:pt x="1941945" y="3277695"/>
                    <a:pt x="1941945" y="3277695"/>
                  </a:cubicBezTo>
                  <a:cubicBezTo>
                    <a:pt x="1958399" y="3277695"/>
                    <a:pt x="1958399" y="3277695"/>
                    <a:pt x="1958399" y="3277695"/>
                  </a:cubicBezTo>
                  <a:cubicBezTo>
                    <a:pt x="1958399" y="3294162"/>
                    <a:pt x="1958399" y="3294162"/>
                    <a:pt x="1958399" y="3294162"/>
                  </a:cubicBezTo>
                  <a:lnTo>
                    <a:pt x="1958399" y="3294162"/>
                  </a:lnTo>
                  <a:cubicBezTo>
                    <a:pt x="1941945" y="3310641"/>
                    <a:pt x="1941945" y="3310641"/>
                    <a:pt x="1941945" y="3310641"/>
                  </a:cubicBezTo>
                  <a:lnTo>
                    <a:pt x="1941945" y="3310641"/>
                  </a:lnTo>
                  <a:lnTo>
                    <a:pt x="1941945" y="3310641"/>
                  </a:lnTo>
                  <a:cubicBezTo>
                    <a:pt x="1958399" y="3327107"/>
                    <a:pt x="1958399" y="3327107"/>
                    <a:pt x="1958399" y="3327107"/>
                  </a:cubicBezTo>
                  <a:cubicBezTo>
                    <a:pt x="1974853" y="3310641"/>
                    <a:pt x="1974853" y="3310641"/>
                    <a:pt x="1974853" y="3310641"/>
                  </a:cubicBezTo>
                  <a:lnTo>
                    <a:pt x="1974853" y="3310641"/>
                  </a:lnTo>
                  <a:cubicBezTo>
                    <a:pt x="1991306" y="3294162"/>
                    <a:pt x="1991306" y="3294162"/>
                    <a:pt x="1991306" y="3294162"/>
                  </a:cubicBezTo>
                  <a:cubicBezTo>
                    <a:pt x="2007760" y="3261229"/>
                    <a:pt x="2007760" y="3261229"/>
                    <a:pt x="2007760" y="3261229"/>
                  </a:cubicBezTo>
                  <a:lnTo>
                    <a:pt x="2007760" y="3261229"/>
                  </a:lnTo>
                  <a:cubicBezTo>
                    <a:pt x="2007760" y="3244750"/>
                    <a:pt x="2007760" y="3244750"/>
                    <a:pt x="2007760" y="3244750"/>
                  </a:cubicBezTo>
                  <a:cubicBezTo>
                    <a:pt x="2007760" y="3228283"/>
                    <a:pt x="2007760" y="3228283"/>
                    <a:pt x="2007760" y="3228283"/>
                  </a:cubicBezTo>
                  <a:lnTo>
                    <a:pt x="2007760" y="3228283"/>
                  </a:lnTo>
                  <a:cubicBezTo>
                    <a:pt x="2073587" y="3211805"/>
                    <a:pt x="2073587" y="3211805"/>
                    <a:pt x="2073587" y="3211805"/>
                  </a:cubicBezTo>
                  <a:lnTo>
                    <a:pt x="2073587" y="3211805"/>
                  </a:lnTo>
                  <a:cubicBezTo>
                    <a:pt x="2090041" y="3228283"/>
                    <a:pt x="2090041" y="3228283"/>
                    <a:pt x="2090041" y="3228283"/>
                  </a:cubicBezTo>
                  <a:cubicBezTo>
                    <a:pt x="2106495" y="3228283"/>
                    <a:pt x="2106495" y="3228283"/>
                    <a:pt x="2106495" y="3228283"/>
                  </a:cubicBezTo>
                  <a:cubicBezTo>
                    <a:pt x="2139414" y="3228283"/>
                    <a:pt x="2139414" y="3228283"/>
                    <a:pt x="2139414" y="3228283"/>
                  </a:cubicBezTo>
                  <a:cubicBezTo>
                    <a:pt x="2155868" y="3228283"/>
                    <a:pt x="2155868" y="3228283"/>
                    <a:pt x="2155868" y="3228283"/>
                  </a:cubicBezTo>
                  <a:cubicBezTo>
                    <a:pt x="2172322" y="3228283"/>
                    <a:pt x="2172322" y="3228283"/>
                    <a:pt x="2172322" y="3228283"/>
                  </a:cubicBezTo>
                  <a:cubicBezTo>
                    <a:pt x="2188775" y="3228283"/>
                    <a:pt x="2188775" y="3228283"/>
                    <a:pt x="2188775" y="3228283"/>
                  </a:cubicBezTo>
                  <a:lnTo>
                    <a:pt x="2188775" y="3228283"/>
                  </a:lnTo>
                  <a:cubicBezTo>
                    <a:pt x="2205229" y="3228283"/>
                    <a:pt x="2205229" y="3228283"/>
                    <a:pt x="2205229" y="3228283"/>
                  </a:cubicBezTo>
                  <a:cubicBezTo>
                    <a:pt x="2238149" y="3244750"/>
                    <a:pt x="2238149" y="3244750"/>
                    <a:pt x="2238149" y="3244750"/>
                  </a:cubicBezTo>
                  <a:cubicBezTo>
                    <a:pt x="2254603" y="3244750"/>
                    <a:pt x="2254603" y="3244750"/>
                    <a:pt x="2254603" y="3244750"/>
                  </a:cubicBezTo>
                  <a:cubicBezTo>
                    <a:pt x="2271056" y="3261229"/>
                    <a:pt x="2271056" y="3261229"/>
                    <a:pt x="2271056" y="3261229"/>
                  </a:cubicBezTo>
                  <a:cubicBezTo>
                    <a:pt x="2287510" y="3277695"/>
                    <a:pt x="2287510" y="3277695"/>
                    <a:pt x="2287510" y="3277695"/>
                  </a:cubicBezTo>
                  <a:cubicBezTo>
                    <a:pt x="2303963" y="3294162"/>
                    <a:pt x="2303963" y="3294162"/>
                    <a:pt x="2303963" y="3294162"/>
                  </a:cubicBezTo>
                  <a:cubicBezTo>
                    <a:pt x="2320417" y="3343573"/>
                    <a:pt x="2320417" y="3343573"/>
                    <a:pt x="2320417" y="3343573"/>
                  </a:cubicBezTo>
                  <a:cubicBezTo>
                    <a:pt x="2336870" y="3343573"/>
                    <a:pt x="2336870" y="3343573"/>
                    <a:pt x="2336870" y="3343573"/>
                  </a:cubicBezTo>
                  <a:cubicBezTo>
                    <a:pt x="2353324" y="3327107"/>
                    <a:pt x="2353324" y="3327107"/>
                    <a:pt x="2353324" y="3327107"/>
                  </a:cubicBezTo>
                  <a:cubicBezTo>
                    <a:pt x="2468537" y="3294162"/>
                    <a:pt x="2468537" y="3294162"/>
                    <a:pt x="2468537" y="3294162"/>
                  </a:cubicBezTo>
                  <a:cubicBezTo>
                    <a:pt x="2484991" y="3294162"/>
                    <a:pt x="2484991" y="3294162"/>
                    <a:pt x="2484991" y="3294162"/>
                  </a:cubicBezTo>
                  <a:cubicBezTo>
                    <a:pt x="2468537" y="3261229"/>
                    <a:pt x="2468537" y="3261229"/>
                    <a:pt x="2468537" y="3261229"/>
                  </a:cubicBezTo>
                  <a:lnTo>
                    <a:pt x="2468537" y="3261229"/>
                  </a:lnTo>
                  <a:cubicBezTo>
                    <a:pt x="2468537" y="3228283"/>
                    <a:pt x="2468537" y="3228283"/>
                    <a:pt x="2468537" y="3228283"/>
                  </a:cubicBezTo>
                  <a:lnTo>
                    <a:pt x="2468537" y="3228283"/>
                  </a:lnTo>
                  <a:cubicBezTo>
                    <a:pt x="2468537" y="3211805"/>
                    <a:pt x="2468537" y="3211805"/>
                    <a:pt x="2468537" y="3211805"/>
                  </a:cubicBezTo>
                  <a:lnTo>
                    <a:pt x="2468537" y="3211805"/>
                  </a:lnTo>
                  <a:cubicBezTo>
                    <a:pt x="2468537" y="3195339"/>
                    <a:pt x="2468537" y="3195339"/>
                    <a:pt x="2468537" y="3195339"/>
                  </a:cubicBezTo>
                  <a:cubicBezTo>
                    <a:pt x="2484991" y="3178872"/>
                    <a:pt x="2484991" y="3178872"/>
                    <a:pt x="2484991" y="3178872"/>
                  </a:cubicBezTo>
                  <a:lnTo>
                    <a:pt x="2484991" y="3178872"/>
                  </a:lnTo>
                  <a:cubicBezTo>
                    <a:pt x="2484991" y="3162393"/>
                    <a:pt x="2484991" y="3162393"/>
                    <a:pt x="2484991" y="3162393"/>
                  </a:cubicBezTo>
                  <a:lnTo>
                    <a:pt x="2484991" y="3162393"/>
                  </a:lnTo>
                  <a:lnTo>
                    <a:pt x="2484991" y="3162393"/>
                  </a:lnTo>
                  <a:lnTo>
                    <a:pt x="2484991" y="3162393"/>
                  </a:lnTo>
                  <a:cubicBezTo>
                    <a:pt x="2468537" y="3162393"/>
                    <a:pt x="2468537" y="3162393"/>
                    <a:pt x="2468537" y="3162393"/>
                  </a:cubicBezTo>
                  <a:cubicBezTo>
                    <a:pt x="2452084" y="3145927"/>
                    <a:pt x="2452084" y="3145927"/>
                    <a:pt x="2452084" y="3145927"/>
                  </a:cubicBezTo>
                  <a:lnTo>
                    <a:pt x="2452084" y="3145927"/>
                  </a:lnTo>
                  <a:cubicBezTo>
                    <a:pt x="2452084" y="3129460"/>
                    <a:pt x="2452084" y="3129460"/>
                    <a:pt x="2452084" y="3129460"/>
                  </a:cubicBezTo>
                  <a:cubicBezTo>
                    <a:pt x="2452084" y="3112982"/>
                    <a:pt x="2452084" y="3112982"/>
                    <a:pt x="2452084" y="3112982"/>
                  </a:cubicBezTo>
                  <a:cubicBezTo>
                    <a:pt x="2468537" y="3096515"/>
                    <a:pt x="2468537" y="3096515"/>
                    <a:pt x="2468537" y="3096515"/>
                  </a:cubicBezTo>
                  <a:cubicBezTo>
                    <a:pt x="2468537" y="3080036"/>
                    <a:pt x="2468537" y="3080036"/>
                    <a:pt x="2468537" y="3080036"/>
                  </a:cubicBezTo>
                  <a:cubicBezTo>
                    <a:pt x="2452084" y="3030625"/>
                    <a:pt x="2452084" y="3030625"/>
                    <a:pt x="2452084" y="3030625"/>
                  </a:cubicBezTo>
                  <a:lnTo>
                    <a:pt x="2452084" y="3030625"/>
                  </a:lnTo>
                  <a:cubicBezTo>
                    <a:pt x="2452084" y="3014159"/>
                    <a:pt x="2452084" y="3014159"/>
                    <a:pt x="2452084" y="3014159"/>
                  </a:cubicBezTo>
                  <a:cubicBezTo>
                    <a:pt x="2468537" y="3014159"/>
                    <a:pt x="2468537" y="3014159"/>
                    <a:pt x="2468537" y="3014159"/>
                  </a:cubicBezTo>
                  <a:lnTo>
                    <a:pt x="2468537" y="3014159"/>
                  </a:lnTo>
                  <a:cubicBezTo>
                    <a:pt x="2484991" y="3030625"/>
                    <a:pt x="2484991" y="3030625"/>
                    <a:pt x="2484991" y="3030625"/>
                  </a:cubicBezTo>
                  <a:lnTo>
                    <a:pt x="2484991" y="3030625"/>
                  </a:lnTo>
                  <a:cubicBezTo>
                    <a:pt x="2501445" y="3030625"/>
                    <a:pt x="2501445" y="3030625"/>
                    <a:pt x="2501445" y="3030625"/>
                  </a:cubicBezTo>
                  <a:cubicBezTo>
                    <a:pt x="2501445" y="3014159"/>
                    <a:pt x="2501445" y="3014159"/>
                    <a:pt x="2501445" y="3014159"/>
                  </a:cubicBezTo>
                  <a:cubicBezTo>
                    <a:pt x="2517899" y="3014159"/>
                    <a:pt x="2517899" y="3014159"/>
                    <a:pt x="2517899" y="3014159"/>
                  </a:cubicBezTo>
                  <a:lnTo>
                    <a:pt x="2517899" y="3014159"/>
                  </a:lnTo>
                  <a:cubicBezTo>
                    <a:pt x="2517899" y="3030625"/>
                    <a:pt x="2517899" y="3030625"/>
                    <a:pt x="2517899" y="3030625"/>
                  </a:cubicBezTo>
                  <a:cubicBezTo>
                    <a:pt x="2534352" y="3047104"/>
                    <a:pt x="2534352" y="3047104"/>
                    <a:pt x="2534352" y="3047104"/>
                  </a:cubicBezTo>
                  <a:lnTo>
                    <a:pt x="2534352" y="3047104"/>
                  </a:lnTo>
                  <a:lnTo>
                    <a:pt x="2534352" y="3047104"/>
                  </a:lnTo>
                  <a:cubicBezTo>
                    <a:pt x="2550806" y="3030625"/>
                    <a:pt x="2550806" y="3030625"/>
                    <a:pt x="2550806" y="3030625"/>
                  </a:cubicBezTo>
                  <a:cubicBezTo>
                    <a:pt x="2567259" y="3030625"/>
                    <a:pt x="2567259" y="3030625"/>
                    <a:pt x="2567259" y="3030625"/>
                  </a:cubicBezTo>
                  <a:lnTo>
                    <a:pt x="2567259" y="3030625"/>
                  </a:lnTo>
                  <a:cubicBezTo>
                    <a:pt x="2583713" y="3047104"/>
                    <a:pt x="2583713" y="3047104"/>
                    <a:pt x="2583713" y="3047104"/>
                  </a:cubicBezTo>
                  <a:lnTo>
                    <a:pt x="2583713" y="3047104"/>
                  </a:lnTo>
                  <a:cubicBezTo>
                    <a:pt x="2616633" y="3047104"/>
                    <a:pt x="2616633" y="3047104"/>
                    <a:pt x="2616633" y="3047104"/>
                  </a:cubicBezTo>
                  <a:lnTo>
                    <a:pt x="2616633" y="3047104"/>
                  </a:lnTo>
                  <a:cubicBezTo>
                    <a:pt x="2633086" y="3047104"/>
                    <a:pt x="2633086" y="3047104"/>
                    <a:pt x="2633086" y="3047104"/>
                  </a:cubicBezTo>
                  <a:cubicBezTo>
                    <a:pt x="2649540" y="3030625"/>
                    <a:pt x="2649540" y="3030625"/>
                    <a:pt x="2649540" y="3030625"/>
                  </a:cubicBezTo>
                  <a:lnTo>
                    <a:pt x="2649540" y="3030625"/>
                  </a:lnTo>
                  <a:cubicBezTo>
                    <a:pt x="2682460" y="3030625"/>
                    <a:pt x="2682460" y="3030625"/>
                    <a:pt x="2682460" y="3030625"/>
                  </a:cubicBezTo>
                  <a:lnTo>
                    <a:pt x="2682460" y="3030625"/>
                  </a:lnTo>
                  <a:cubicBezTo>
                    <a:pt x="2682460" y="3014159"/>
                    <a:pt x="2682460" y="3014159"/>
                    <a:pt x="2682460" y="3014159"/>
                  </a:cubicBezTo>
                  <a:lnTo>
                    <a:pt x="2682460" y="3014159"/>
                  </a:lnTo>
                  <a:cubicBezTo>
                    <a:pt x="2666006" y="2997692"/>
                    <a:pt x="2666006" y="2997692"/>
                    <a:pt x="2666006" y="2997692"/>
                  </a:cubicBezTo>
                  <a:lnTo>
                    <a:pt x="2666006" y="2997692"/>
                  </a:lnTo>
                  <a:cubicBezTo>
                    <a:pt x="2666006" y="2981213"/>
                    <a:pt x="2666006" y="2981213"/>
                    <a:pt x="2666006" y="2981213"/>
                  </a:cubicBezTo>
                  <a:cubicBezTo>
                    <a:pt x="2666006" y="2964747"/>
                    <a:pt x="2666006" y="2964747"/>
                    <a:pt x="2666006" y="2964747"/>
                  </a:cubicBezTo>
                  <a:cubicBezTo>
                    <a:pt x="2682460" y="2948268"/>
                    <a:pt x="2682460" y="2948268"/>
                    <a:pt x="2682460" y="2948268"/>
                  </a:cubicBezTo>
                  <a:cubicBezTo>
                    <a:pt x="2682460" y="2931801"/>
                    <a:pt x="2682460" y="2931801"/>
                    <a:pt x="2682460" y="2931801"/>
                  </a:cubicBezTo>
                  <a:cubicBezTo>
                    <a:pt x="2698914" y="2931801"/>
                    <a:pt x="2698914" y="2931801"/>
                    <a:pt x="2698914" y="2931801"/>
                  </a:cubicBezTo>
                  <a:lnTo>
                    <a:pt x="2698914" y="2931801"/>
                  </a:lnTo>
                  <a:cubicBezTo>
                    <a:pt x="2731833" y="2915335"/>
                    <a:pt x="2731833" y="2915335"/>
                    <a:pt x="2731833" y="2915335"/>
                  </a:cubicBezTo>
                  <a:cubicBezTo>
                    <a:pt x="2748287" y="2915335"/>
                    <a:pt x="2748287" y="2915335"/>
                    <a:pt x="2748287" y="2915335"/>
                  </a:cubicBezTo>
                  <a:cubicBezTo>
                    <a:pt x="2764741" y="2898856"/>
                    <a:pt x="2764741" y="2898856"/>
                    <a:pt x="2764741" y="2898856"/>
                  </a:cubicBezTo>
                  <a:cubicBezTo>
                    <a:pt x="2781194" y="2898856"/>
                    <a:pt x="2781194" y="2898856"/>
                    <a:pt x="2781194" y="2898856"/>
                  </a:cubicBezTo>
                  <a:lnTo>
                    <a:pt x="2781194" y="2898856"/>
                  </a:lnTo>
                  <a:lnTo>
                    <a:pt x="2781194" y="2898856"/>
                  </a:lnTo>
                  <a:cubicBezTo>
                    <a:pt x="2797648" y="2882390"/>
                    <a:pt x="2797648" y="2882390"/>
                    <a:pt x="2797648" y="2882390"/>
                  </a:cubicBezTo>
                  <a:lnTo>
                    <a:pt x="2797648" y="2882390"/>
                  </a:lnTo>
                  <a:lnTo>
                    <a:pt x="2797648" y="2882390"/>
                  </a:lnTo>
                  <a:cubicBezTo>
                    <a:pt x="2797648" y="2849444"/>
                    <a:pt x="2797648" y="2849444"/>
                    <a:pt x="2797648" y="2849444"/>
                  </a:cubicBezTo>
                  <a:cubicBezTo>
                    <a:pt x="2797648" y="2832978"/>
                    <a:pt x="2797648" y="2832978"/>
                    <a:pt x="2797648" y="2832978"/>
                  </a:cubicBezTo>
                  <a:cubicBezTo>
                    <a:pt x="2797648" y="2816500"/>
                    <a:pt x="2797648" y="2816500"/>
                    <a:pt x="2797648" y="2816500"/>
                  </a:cubicBezTo>
                  <a:lnTo>
                    <a:pt x="2797648" y="2816500"/>
                  </a:lnTo>
                  <a:cubicBezTo>
                    <a:pt x="2797648" y="2783567"/>
                    <a:pt x="2797648" y="2783567"/>
                    <a:pt x="2797648" y="2783567"/>
                  </a:cubicBezTo>
                  <a:cubicBezTo>
                    <a:pt x="2797648" y="2767088"/>
                    <a:pt x="2797648" y="2767088"/>
                    <a:pt x="2797648" y="2767088"/>
                  </a:cubicBezTo>
                  <a:lnTo>
                    <a:pt x="2797648" y="2767088"/>
                  </a:lnTo>
                  <a:cubicBezTo>
                    <a:pt x="2797648" y="2734143"/>
                    <a:pt x="2797648" y="2734143"/>
                    <a:pt x="2797648" y="2734143"/>
                  </a:cubicBezTo>
                  <a:cubicBezTo>
                    <a:pt x="2830568" y="2701210"/>
                    <a:pt x="2830568" y="2701210"/>
                    <a:pt x="2830568" y="2701210"/>
                  </a:cubicBezTo>
                  <a:cubicBezTo>
                    <a:pt x="2830568" y="2668265"/>
                    <a:pt x="2830568" y="2668265"/>
                    <a:pt x="2830568" y="2668265"/>
                  </a:cubicBezTo>
                  <a:cubicBezTo>
                    <a:pt x="2830568" y="2651798"/>
                    <a:pt x="2830568" y="2651798"/>
                    <a:pt x="2830568" y="2651798"/>
                  </a:cubicBezTo>
                  <a:cubicBezTo>
                    <a:pt x="2830568" y="2635319"/>
                    <a:pt x="2830568" y="2635319"/>
                    <a:pt x="2830568" y="2635319"/>
                  </a:cubicBezTo>
                  <a:cubicBezTo>
                    <a:pt x="2847022" y="2635319"/>
                    <a:pt x="2847022" y="2635319"/>
                    <a:pt x="2847022" y="2635319"/>
                  </a:cubicBezTo>
                  <a:cubicBezTo>
                    <a:pt x="2863475" y="2635319"/>
                    <a:pt x="2863475" y="2635319"/>
                    <a:pt x="2863475" y="2635319"/>
                  </a:cubicBezTo>
                  <a:lnTo>
                    <a:pt x="2863475" y="2635319"/>
                  </a:lnTo>
                  <a:cubicBezTo>
                    <a:pt x="2879929" y="2635319"/>
                    <a:pt x="2879929" y="2635319"/>
                    <a:pt x="2879929" y="2635319"/>
                  </a:cubicBezTo>
                  <a:lnTo>
                    <a:pt x="2879929" y="2635319"/>
                  </a:lnTo>
                  <a:cubicBezTo>
                    <a:pt x="2896382" y="2651798"/>
                    <a:pt x="2896382" y="2651798"/>
                    <a:pt x="2896382" y="2651798"/>
                  </a:cubicBezTo>
                  <a:cubicBezTo>
                    <a:pt x="2912836" y="2651798"/>
                    <a:pt x="2912836" y="2651798"/>
                    <a:pt x="2912836" y="2651798"/>
                  </a:cubicBezTo>
                  <a:cubicBezTo>
                    <a:pt x="2912836" y="2668265"/>
                    <a:pt x="2912836" y="2668265"/>
                    <a:pt x="2912836" y="2668265"/>
                  </a:cubicBezTo>
                  <a:cubicBezTo>
                    <a:pt x="2929290" y="2668265"/>
                    <a:pt x="2929290" y="2668265"/>
                    <a:pt x="2929290" y="2668265"/>
                  </a:cubicBezTo>
                  <a:cubicBezTo>
                    <a:pt x="2962209" y="2668265"/>
                    <a:pt x="2962209" y="2668265"/>
                    <a:pt x="2962209" y="2668265"/>
                  </a:cubicBezTo>
                  <a:cubicBezTo>
                    <a:pt x="2978663" y="2668265"/>
                    <a:pt x="2978663" y="2668265"/>
                    <a:pt x="2978663" y="2668265"/>
                  </a:cubicBezTo>
                  <a:cubicBezTo>
                    <a:pt x="3011583" y="2651798"/>
                    <a:pt x="3011583" y="2651798"/>
                    <a:pt x="3011583" y="2651798"/>
                  </a:cubicBezTo>
                  <a:cubicBezTo>
                    <a:pt x="3077410" y="2618853"/>
                    <a:pt x="3077410" y="2618853"/>
                    <a:pt x="3077410" y="2618853"/>
                  </a:cubicBezTo>
                  <a:cubicBezTo>
                    <a:pt x="3126784" y="2602374"/>
                    <a:pt x="3126784" y="2602374"/>
                    <a:pt x="3126784" y="2602374"/>
                  </a:cubicBezTo>
                  <a:cubicBezTo>
                    <a:pt x="3143237" y="2585908"/>
                    <a:pt x="3143237" y="2585908"/>
                    <a:pt x="3143237" y="2585908"/>
                  </a:cubicBezTo>
                  <a:lnTo>
                    <a:pt x="3143237" y="2585908"/>
                  </a:lnTo>
                  <a:cubicBezTo>
                    <a:pt x="3159691" y="2569442"/>
                    <a:pt x="3159691" y="2569442"/>
                    <a:pt x="3159691" y="2569442"/>
                  </a:cubicBezTo>
                  <a:cubicBezTo>
                    <a:pt x="3176145" y="2536496"/>
                    <a:pt x="3176145" y="2536496"/>
                    <a:pt x="3176145" y="2536496"/>
                  </a:cubicBezTo>
                  <a:cubicBezTo>
                    <a:pt x="3192598" y="2503551"/>
                    <a:pt x="3192598" y="2503551"/>
                    <a:pt x="3192598" y="2503551"/>
                  </a:cubicBezTo>
                  <a:cubicBezTo>
                    <a:pt x="3209052" y="2487085"/>
                    <a:pt x="3209052" y="2487085"/>
                    <a:pt x="3209052" y="2487085"/>
                  </a:cubicBezTo>
                  <a:cubicBezTo>
                    <a:pt x="3225506" y="2470605"/>
                    <a:pt x="3225506" y="2470605"/>
                    <a:pt x="3225506" y="2470605"/>
                  </a:cubicBezTo>
                  <a:cubicBezTo>
                    <a:pt x="3241959" y="2421194"/>
                    <a:pt x="3241959" y="2421194"/>
                    <a:pt x="3241959" y="2421194"/>
                  </a:cubicBezTo>
                  <a:lnTo>
                    <a:pt x="3241959" y="2421194"/>
                  </a:lnTo>
                  <a:lnTo>
                    <a:pt x="3241959" y="2421194"/>
                  </a:lnTo>
                  <a:cubicBezTo>
                    <a:pt x="3209039" y="2437673"/>
                    <a:pt x="3209039" y="2437673"/>
                    <a:pt x="3209039" y="2437673"/>
                  </a:cubicBezTo>
                  <a:cubicBezTo>
                    <a:pt x="3241959" y="2421194"/>
                    <a:pt x="3241959" y="2421194"/>
                    <a:pt x="3241959" y="2421194"/>
                  </a:cubicBezTo>
                  <a:lnTo>
                    <a:pt x="3225506" y="2421194"/>
                  </a:lnTo>
                  <a:lnTo>
                    <a:pt x="3225506" y="2421194"/>
                  </a:lnTo>
                  <a:cubicBezTo>
                    <a:pt x="3225506" y="2421194"/>
                    <a:pt x="3225506" y="2421194"/>
                    <a:pt x="3225506" y="2404727"/>
                  </a:cubicBezTo>
                  <a:cubicBezTo>
                    <a:pt x="3225506" y="2388261"/>
                    <a:pt x="3225506" y="2388261"/>
                    <a:pt x="3241959" y="2371782"/>
                  </a:cubicBezTo>
                  <a:lnTo>
                    <a:pt x="3241959" y="2371782"/>
                  </a:lnTo>
                  <a:cubicBezTo>
                    <a:pt x="3241959" y="2355316"/>
                    <a:pt x="3241959" y="2355316"/>
                    <a:pt x="3241959" y="2338837"/>
                  </a:cubicBezTo>
                  <a:cubicBezTo>
                    <a:pt x="3241959" y="2338837"/>
                    <a:pt x="3225506" y="2322371"/>
                    <a:pt x="3225506" y="2305904"/>
                  </a:cubicBezTo>
                  <a:cubicBezTo>
                    <a:pt x="3225506" y="2289426"/>
                    <a:pt x="3241959" y="2256493"/>
                    <a:pt x="3225506" y="2256493"/>
                  </a:cubicBezTo>
                  <a:cubicBezTo>
                    <a:pt x="3225506" y="2240014"/>
                    <a:pt x="3225506" y="2240014"/>
                    <a:pt x="3225506" y="2223547"/>
                  </a:cubicBezTo>
                  <a:lnTo>
                    <a:pt x="3225506" y="2223547"/>
                  </a:lnTo>
                  <a:cubicBezTo>
                    <a:pt x="3225506" y="2223547"/>
                    <a:pt x="3225506" y="2223547"/>
                    <a:pt x="3241959" y="2207068"/>
                  </a:cubicBezTo>
                  <a:lnTo>
                    <a:pt x="3241959" y="2207068"/>
                  </a:lnTo>
                  <a:lnTo>
                    <a:pt x="3258413" y="2207068"/>
                  </a:lnTo>
                  <a:cubicBezTo>
                    <a:pt x="3258413" y="2207068"/>
                    <a:pt x="3258413" y="2207068"/>
                    <a:pt x="3274866" y="2207068"/>
                  </a:cubicBezTo>
                  <a:cubicBezTo>
                    <a:pt x="3274866" y="2207068"/>
                    <a:pt x="3274866" y="2190602"/>
                    <a:pt x="3274866" y="2174136"/>
                  </a:cubicBezTo>
                  <a:cubicBezTo>
                    <a:pt x="3258413" y="2174136"/>
                    <a:pt x="3274866" y="2157657"/>
                    <a:pt x="3258413" y="2141191"/>
                  </a:cubicBezTo>
                  <a:lnTo>
                    <a:pt x="3258413" y="2124724"/>
                  </a:lnTo>
                  <a:cubicBezTo>
                    <a:pt x="3258413" y="2108245"/>
                    <a:pt x="3241959" y="2091779"/>
                    <a:pt x="3225493" y="2091779"/>
                  </a:cubicBezTo>
                  <a:cubicBezTo>
                    <a:pt x="3225493" y="2091779"/>
                    <a:pt x="3209039" y="2091779"/>
                    <a:pt x="3192573" y="2091779"/>
                  </a:cubicBezTo>
                  <a:lnTo>
                    <a:pt x="3176119" y="2075300"/>
                  </a:lnTo>
                  <a:cubicBezTo>
                    <a:pt x="3159665" y="2075300"/>
                    <a:pt x="3143199" y="2091779"/>
                    <a:pt x="3126746" y="2108245"/>
                  </a:cubicBezTo>
                  <a:cubicBezTo>
                    <a:pt x="3110292" y="2108245"/>
                    <a:pt x="3093826" y="2108245"/>
                    <a:pt x="3093826" y="2108245"/>
                  </a:cubicBezTo>
                  <a:cubicBezTo>
                    <a:pt x="3077372" y="2141191"/>
                    <a:pt x="3093826" y="2141191"/>
                    <a:pt x="3110280" y="2157657"/>
                  </a:cubicBezTo>
                  <a:lnTo>
                    <a:pt x="3110280" y="2157657"/>
                  </a:lnTo>
                  <a:cubicBezTo>
                    <a:pt x="3093826" y="2157657"/>
                    <a:pt x="3093826" y="2174136"/>
                    <a:pt x="3093826" y="2174136"/>
                  </a:cubicBezTo>
                  <a:cubicBezTo>
                    <a:pt x="3093826" y="2190602"/>
                    <a:pt x="3060906" y="2190602"/>
                    <a:pt x="3044452" y="2174136"/>
                  </a:cubicBezTo>
                  <a:lnTo>
                    <a:pt x="3027998" y="2157657"/>
                  </a:lnTo>
                  <a:cubicBezTo>
                    <a:pt x="3027998" y="2157657"/>
                    <a:pt x="3011545" y="2174136"/>
                    <a:pt x="2995079" y="2174136"/>
                  </a:cubicBezTo>
                  <a:lnTo>
                    <a:pt x="2995079" y="2174136"/>
                  </a:lnTo>
                  <a:cubicBezTo>
                    <a:pt x="2978625" y="2157657"/>
                    <a:pt x="2995079" y="2157657"/>
                    <a:pt x="2995079" y="2141191"/>
                  </a:cubicBezTo>
                  <a:cubicBezTo>
                    <a:pt x="2995079" y="2124724"/>
                    <a:pt x="2978625" y="2124724"/>
                    <a:pt x="2995079" y="2108245"/>
                  </a:cubicBezTo>
                  <a:cubicBezTo>
                    <a:pt x="2995079" y="2091779"/>
                    <a:pt x="2995079" y="2075300"/>
                    <a:pt x="3011532" y="2075300"/>
                  </a:cubicBezTo>
                  <a:cubicBezTo>
                    <a:pt x="3011532" y="2075300"/>
                    <a:pt x="3027986" y="2075300"/>
                    <a:pt x="3027986" y="2058834"/>
                  </a:cubicBezTo>
                  <a:cubicBezTo>
                    <a:pt x="3027986" y="2058834"/>
                    <a:pt x="3027986" y="2058834"/>
                    <a:pt x="3027986" y="2042368"/>
                  </a:cubicBezTo>
                  <a:cubicBezTo>
                    <a:pt x="3044440" y="2042368"/>
                    <a:pt x="3044440" y="2042368"/>
                    <a:pt x="3044440" y="2042368"/>
                  </a:cubicBezTo>
                  <a:lnTo>
                    <a:pt x="3044440" y="2042368"/>
                  </a:lnTo>
                  <a:cubicBezTo>
                    <a:pt x="3044440" y="2042368"/>
                    <a:pt x="3044440" y="2042368"/>
                    <a:pt x="3027986" y="2025888"/>
                  </a:cubicBezTo>
                  <a:cubicBezTo>
                    <a:pt x="3027986" y="2025888"/>
                    <a:pt x="3027986" y="2025888"/>
                    <a:pt x="3027986" y="2009422"/>
                  </a:cubicBezTo>
                  <a:cubicBezTo>
                    <a:pt x="3044440" y="1992956"/>
                    <a:pt x="3060906" y="1992956"/>
                    <a:pt x="3060906" y="1960010"/>
                  </a:cubicBezTo>
                  <a:cubicBezTo>
                    <a:pt x="3077359" y="1910599"/>
                    <a:pt x="3044452" y="1910599"/>
                    <a:pt x="3044452" y="1894133"/>
                  </a:cubicBezTo>
                  <a:cubicBezTo>
                    <a:pt x="3044452" y="1877666"/>
                    <a:pt x="3044452" y="1877666"/>
                    <a:pt x="3060906" y="1877666"/>
                  </a:cubicBezTo>
                  <a:cubicBezTo>
                    <a:pt x="3060906" y="1861200"/>
                    <a:pt x="3060906" y="1861200"/>
                    <a:pt x="3060906" y="1861200"/>
                  </a:cubicBezTo>
                  <a:cubicBezTo>
                    <a:pt x="3060906" y="1877666"/>
                    <a:pt x="3077359" y="1877666"/>
                    <a:pt x="3077359" y="1861200"/>
                  </a:cubicBezTo>
                  <a:lnTo>
                    <a:pt x="3077359" y="1861200"/>
                  </a:lnTo>
                  <a:cubicBezTo>
                    <a:pt x="3077359" y="1877666"/>
                    <a:pt x="3077359" y="1877666"/>
                    <a:pt x="3077359" y="1877666"/>
                  </a:cubicBezTo>
                  <a:lnTo>
                    <a:pt x="3077359" y="1877666"/>
                  </a:lnTo>
                  <a:cubicBezTo>
                    <a:pt x="3093813" y="1877666"/>
                    <a:pt x="3093813" y="1877666"/>
                    <a:pt x="3093813" y="1877666"/>
                  </a:cubicBezTo>
                  <a:cubicBezTo>
                    <a:pt x="3093813" y="1844721"/>
                    <a:pt x="3060893" y="1811788"/>
                    <a:pt x="3093813" y="1795322"/>
                  </a:cubicBezTo>
                  <a:lnTo>
                    <a:pt x="3093813" y="1795322"/>
                  </a:lnTo>
                  <a:cubicBezTo>
                    <a:pt x="3093813" y="1778856"/>
                    <a:pt x="3093813" y="1778856"/>
                    <a:pt x="3093813" y="1778856"/>
                  </a:cubicBezTo>
                  <a:lnTo>
                    <a:pt x="3093813" y="1778856"/>
                  </a:lnTo>
                  <a:cubicBezTo>
                    <a:pt x="3093813" y="1778856"/>
                    <a:pt x="3093813" y="1778856"/>
                    <a:pt x="3110266" y="1778856"/>
                  </a:cubicBezTo>
                  <a:lnTo>
                    <a:pt x="3110266" y="1762377"/>
                  </a:lnTo>
                  <a:cubicBezTo>
                    <a:pt x="3126720" y="1762377"/>
                    <a:pt x="3143187" y="1762377"/>
                    <a:pt x="3143187" y="1762377"/>
                  </a:cubicBezTo>
                  <a:cubicBezTo>
                    <a:pt x="3159640" y="1762377"/>
                    <a:pt x="3159640" y="1762377"/>
                    <a:pt x="3159640" y="1745910"/>
                  </a:cubicBezTo>
                  <a:cubicBezTo>
                    <a:pt x="3176094" y="1745910"/>
                    <a:pt x="3176094" y="1745910"/>
                    <a:pt x="3176094" y="1745910"/>
                  </a:cubicBezTo>
                  <a:lnTo>
                    <a:pt x="3192548" y="1745910"/>
                  </a:lnTo>
                  <a:cubicBezTo>
                    <a:pt x="3192548" y="1745910"/>
                    <a:pt x="3209001" y="1745910"/>
                    <a:pt x="3209001" y="1729444"/>
                  </a:cubicBezTo>
                  <a:cubicBezTo>
                    <a:pt x="3209001" y="1729444"/>
                    <a:pt x="3209001" y="1729444"/>
                    <a:pt x="3209001" y="1712965"/>
                  </a:cubicBezTo>
                  <a:lnTo>
                    <a:pt x="3209001" y="1712965"/>
                  </a:lnTo>
                  <a:lnTo>
                    <a:pt x="3192548" y="1712965"/>
                  </a:lnTo>
                  <a:cubicBezTo>
                    <a:pt x="3192548" y="1696499"/>
                    <a:pt x="3192548" y="1696499"/>
                    <a:pt x="3192548" y="1696499"/>
                  </a:cubicBezTo>
                  <a:cubicBezTo>
                    <a:pt x="3192548" y="1696499"/>
                    <a:pt x="3192548" y="1696499"/>
                    <a:pt x="3192548" y="1680020"/>
                  </a:cubicBezTo>
                  <a:cubicBezTo>
                    <a:pt x="3209001" y="1680020"/>
                    <a:pt x="3209001" y="1680020"/>
                    <a:pt x="3209001" y="1680020"/>
                  </a:cubicBezTo>
                  <a:cubicBezTo>
                    <a:pt x="3225455" y="1663554"/>
                    <a:pt x="3241921" y="1647087"/>
                    <a:pt x="3241921" y="1630608"/>
                  </a:cubicBezTo>
                  <a:lnTo>
                    <a:pt x="3241921" y="1630608"/>
                  </a:lnTo>
                  <a:lnTo>
                    <a:pt x="3225467" y="1630608"/>
                  </a:lnTo>
                  <a:lnTo>
                    <a:pt x="3225467" y="1630608"/>
                  </a:lnTo>
                  <a:cubicBezTo>
                    <a:pt x="3225467" y="1614142"/>
                    <a:pt x="3225467" y="1614142"/>
                    <a:pt x="3225467" y="1614142"/>
                  </a:cubicBezTo>
                  <a:cubicBezTo>
                    <a:pt x="3241921" y="1597675"/>
                    <a:pt x="3192548" y="1564730"/>
                    <a:pt x="3176094" y="1564730"/>
                  </a:cubicBezTo>
                  <a:cubicBezTo>
                    <a:pt x="3143174" y="1548251"/>
                    <a:pt x="3143174" y="1597675"/>
                    <a:pt x="3126720" y="1597675"/>
                  </a:cubicBezTo>
                  <a:cubicBezTo>
                    <a:pt x="3110266" y="1581196"/>
                    <a:pt x="3143174" y="1548251"/>
                    <a:pt x="3143174" y="1531798"/>
                  </a:cubicBezTo>
                  <a:lnTo>
                    <a:pt x="3143174" y="1531798"/>
                  </a:lnTo>
                  <a:cubicBezTo>
                    <a:pt x="3110254" y="1531798"/>
                    <a:pt x="3126720" y="1531798"/>
                    <a:pt x="3110254" y="1548264"/>
                  </a:cubicBezTo>
                  <a:cubicBezTo>
                    <a:pt x="3093800" y="1548264"/>
                    <a:pt x="3093800" y="1548264"/>
                    <a:pt x="3093800" y="1548264"/>
                  </a:cubicBezTo>
                  <a:lnTo>
                    <a:pt x="3093800" y="1548264"/>
                  </a:lnTo>
                  <a:cubicBezTo>
                    <a:pt x="3093800" y="1531798"/>
                    <a:pt x="3093800" y="1531798"/>
                    <a:pt x="3093800" y="1515331"/>
                  </a:cubicBezTo>
                  <a:lnTo>
                    <a:pt x="3093800" y="1515331"/>
                  </a:lnTo>
                  <a:cubicBezTo>
                    <a:pt x="3110254" y="1515331"/>
                    <a:pt x="3110254" y="1515331"/>
                    <a:pt x="3110254" y="1515331"/>
                  </a:cubicBezTo>
                  <a:cubicBezTo>
                    <a:pt x="3126707" y="1515331"/>
                    <a:pt x="3126707" y="1515331"/>
                    <a:pt x="3126707" y="1515331"/>
                  </a:cubicBezTo>
                  <a:cubicBezTo>
                    <a:pt x="3126707" y="1531798"/>
                    <a:pt x="3143161" y="1515331"/>
                    <a:pt x="3159628" y="1531798"/>
                  </a:cubicBezTo>
                  <a:cubicBezTo>
                    <a:pt x="3176081" y="1515331"/>
                    <a:pt x="3176081" y="1531798"/>
                    <a:pt x="3176081" y="1531798"/>
                  </a:cubicBezTo>
                  <a:cubicBezTo>
                    <a:pt x="3192535" y="1531798"/>
                    <a:pt x="3225455" y="1515331"/>
                    <a:pt x="3225455" y="1515331"/>
                  </a:cubicBezTo>
                  <a:lnTo>
                    <a:pt x="3225455" y="1515331"/>
                  </a:lnTo>
                  <a:cubicBezTo>
                    <a:pt x="3225455" y="1498852"/>
                    <a:pt x="3225455" y="1498852"/>
                    <a:pt x="3225455" y="1482386"/>
                  </a:cubicBezTo>
                  <a:lnTo>
                    <a:pt x="3225455" y="1482386"/>
                  </a:lnTo>
                  <a:cubicBezTo>
                    <a:pt x="3209001" y="1482386"/>
                    <a:pt x="3209001" y="1482386"/>
                    <a:pt x="3209001" y="1482386"/>
                  </a:cubicBezTo>
                  <a:cubicBezTo>
                    <a:pt x="3225455" y="1465907"/>
                    <a:pt x="3225455" y="1465907"/>
                    <a:pt x="3225455" y="1465907"/>
                  </a:cubicBezTo>
                  <a:lnTo>
                    <a:pt x="3225455" y="1465907"/>
                  </a:lnTo>
                  <a:lnTo>
                    <a:pt x="3225455" y="1465907"/>
                  </a:lnTo>
                  <a:cubicBezTo>
                    <a:pt x="3209001" y="1449441"/>
                    <a:pt x="3209001" y="1449441"/>
                    <a:pt x="3192535" y="1432975"/>
                  </a:cubicBezTo>
                  <a:cubicBezTo>
                    <a:pt x="3192535" y="1416496"/>
                    <a:pt x="3208989" y="1383563"/>
                    <a:pt x="3208989" y="1367096"/>
                  </a:cubicBezTo>
                  <a:cubicBezTo>
                    <a:pt x="3225442" y="1367096"/>
                    <a:pt x="3241908" y="1367096"/>
                    <a:pt x="3258362" y="1367096"/>
                  </a:cubicBezTo>
                  <a:cubicBezTo>
                    <a:pt x="3258362" y="1383576"/>
                    <a:pt x="3274815" y="1367096"/>
                    <a:pt x="3291282" y="1367096"/>
                  </a:cubicBezTo>
                  <a:lnTo>
                    <a:pt x="3307735" y="1383576"/>
                  </a:lnTo>
                  <a:cubicBezTo>
                    <a:pt x="3307735" y="1383576"/>
                    <a:pt x="3324189" y="1367096"/>
                    <a:pt x="3340656" y="1367096"/>
                  </a:cubicBezTo>
                  <a:lnTo>
                    <a:pt x="3340656" y="1367096"/>
                  </a:lnTo>
                  <a:cubicBezTo>
                    <a:pt x="3340656" y="1383576"/>
                    <a:pt x="3340656" y="1383576"/>
                    <a:pt x="3340656" y="1400042"/>
                  </a:cubicBezTo>
                  <a:cubicBezTo>
                    <a:pt x="3340656" y="1416508"/>
                    <a:pt x="3373575" y="1400042"/>
                    <a:pt x="3390029" y="1400042"/>
                  </a:cubicBezTo>
                  <a:cubicBezTo>
                    <a:pt x="3406482" y="1400042"/>
                    <a:pt x="3406482" y="1400042"/>
                    <a:pt x="3422949" y="1400042"/>
                  </a:cubicBezTo>
                  <a:cubicBezTo>
                    <a:pt x="3422949" y="1400042"/>
                    <a:pt x="3422949" y="1400042"/>
                    <a:pt x="3439403" y="1400042"/>
                  </a:cubicBezTo>
                  <a:cubicBezTo>
                    <a:pt x="3439403" y="1400042"/>
                    <a:pt x="3439403" y="1383576"/>
                    <a:pt x="3439403" y="1367096"/>
                  </a:cubicBezTo>
                  <a:cubicBezTo>
                    <a:pt x="3439403" y="1367096"/>
                    <a:pt x="3439403" y="1367096"/>
                    <a:pt x="3439403" y="1350630"/>
                  </a:cubicBezTo>
                  <a:cubicBezTo>
                    <a:pt x="3455856" y="1350630"/>
                    <a:pt x="3455856" y="1350630"/>
                    <a:pt x="3455856" y="1350630"/>
                  </a:cubicBezTo>
                  <a:cubicBezTo>
                    <a:pt x="3455856" y="1334164"/>
                    <a:pt x="3455856" y="1334164"/>
                    <a:pt x="3455856" y="1334164"/>
                  </a:cubicBezTo>
                  <a:cubicBezTo>
                    <a:pt x="3455856" y="1317685"/>
                    <a:pt x="3455856" y="1317685"/>
                    <a:pt x="3439403" y="1317685"/>
                  </a:cubicBezTo>
                  <a:cubicBezTo>
                    <a:pt x="3439403" y="1301219"/>
                    <a:pt x="3439403" y="1301219"/>
                    <a:pt x="3439403" y="1301219"/>
                  </a:cubicBezTo>
                  <a:cubicBezTo>
                    <a:pt x="3422949" y="1284740"/>
                    <a:pt x="3422949" y="1301219"/>
                    <a:pt x="3406482" y="1301219"/>
                  </a:cubicBezTo>
                  <a:lnTo>
                    <a:pt x="3390029" y="1284740"/>
                  </a:lnTo>
                  <a:cubicBezTo>
                    <a:pt x="3373575" y="1268273"/>
                    <a:pt x="3373575" y="1284740"/>
                    <a:pt x="3357109" y="1268273"/>
                  </a:cubicBezTo>
                  <a:lnTo>
                    <a:pt x="3357109" y="1268273"/>
                  </a:lnTo>
                  <a:cubicBezTo>
                    <a:pt x="3357109" y="1268273"/>
                    <a:pt x="3357109" y="1251807"/>
                    <a:pt x="3373563" y="1251807"/>
                  </a:cubicBezTo>
                  <a:cubicBezTo>
                    <a:pt x="3373563" y="1235328"/>
                    <a:pt x="3373563" y="1218862"/>
                    <a:pt x="3373563" y="1218862"/>
                  </a:cubicBezTo>
                  <a:cubicBezTo>
                    <a:pt x="3373563" y="1202383"/>
                    <a:pt x="3390016" y="1185917"/>
                    <a:pt x="3390016" y="1185917"/>
                  </a:cubicBezTo>
                  <a:lnTo>
                    <a:pt x="3390016" y="1169450"/>
                  </a:lnTo>
                  <a:lnTo>
                    <a:pt x="3390016" y="1169450"/>
                  </a:lnTo>
                  <a:lnTo>
                    <a:pt x="3390016" y="1169450"/>
                  </a:lnTo>
                  <a:cubicBezTo>
                    <a:pt x="3406470" y="1169450"/>
                    <a:pt x="3406470" y="1169450"/>
                    <a:pt x="3406470" y="1169450"/>
                  </a:cubicBezTo>
                  <a:cubicBezTo>
                    <a:pt x="3406470" y="1152971"/>
                    <a:pt x="3406470" y="1152971"/>
                    <a:pt x="3406470" y="1152971"/>
                  </a:cubicBezTo>
                  <a:cubicBezTo>
                    <a:pt x="3406470" y="1136505"/>
                    <a:pt x="3406470" y="1136505"/>
                    <a:pt x="3390016" y="1136505"/>
                  </a:cubicBezTo>
                  <a:cubicBezTo>
                    <a:pt x="3373563" y="1136505"/>
                    <a:pt x="3373563" y="1136505"/>
                    <a:pt x="3357097" y="1136505"/>
                  </a:cubicBezTo>
                  <a:cubicBezTo>
                    <a:pt x="3357097" y="1136505"/>
                    <a:pt x="3357097" y="1120038"/>
                    <a:pt x="3357097" y="1103559"/>
                  </a:cubicBezTo>
                  <a:cubicBezTo>
                    <a:pt x="3340643" y="1103559"/>
                    <a:pt x="3340643" y="1103559"/>
                    <a:pt x="3340643" y="1103559"/>
                  </a:cubicBezTo>
                  <a:cubicBezTo>
                    <a:pt x="3340643" y="1087093"/>
                    <a:pt x="3340643" y="1087093"/>
                    <a:pt x="3340643" y="1087093"/>
                  </a:cubicBezTo>
                  <a:lnTo>
                    <a:pt x="3340643" y="1087093"/>
                  </a:lnTo>
                  <a:cubicBezTo>
                    <a:pt x="3340643" y="1070614"/>
                    <a:pt x="3373563" y="1087093"/>
                    <a:pt x="3390016" y="1070614"/>
                  </a:cubicBezTo>
                  <a:cubicBezTo>
                    <a:pt x="3406470" y="1070614"/>
                    <a:pt x="3406470" y="1087093"/>
                    <a:pt x="3422936" y="1103559"/>
                  </a:cubicBezTo>
                  <a:lnTo>
                    <a:pt x="3422936" y="1103559"/>
                  </a:lnTo>
                  <a:cubicBezTo>
                    <a:pt x="3422936" y="1120038"/>
                    <a:pt x="3422936" y="1120038"/>
                    <a:pt x="3422936" y="1120038"/>
                  </a:cubicBezTo>
                  <a:lnTo>
                    <a:pt x="3422936" y="1120038"/>
                  </a:lnTo>
                  <a:cubicBezTo>
                    <a:pt x="3422936" y="1120038"/>
                    <a:pt x="3439390" y="1120038"/>
                    <a:pt x="3439390" y="1136505"/>
                  </a:cubicBezTo>
                  <a:cubicBezTo>
                    <a:pt x="3439390" y="1136505"/>
                    <a:pt x="3439390" y="1136505"/>
                    <a:pt x="3439390" y="1152971"/>
                  </a:cubicBezTo>
                  <a:cubicBezTo>
                    <a:pt x="3455843" y="1152971"/>
                    <a:pt x="3455843" y="1152971"/>
                    <a:pt x="3455843" y="1152971"/>
                  </a:cubicBezTo>
                  <a:cubicBezTo>
                    <a:pt x="3455843" y="1152971"/>
                    <a:pt x="3455843" y="1136505"/>
                    <a:pt x="3455843" y="1120038"/>
                  </a:cubicBezTo>
                  <a:cubicBezTo>
                    <a:pt x="3439390" y="1103559"/>
                    <a:pt x="3455843" y="1103559"/>
                    <a:pt x="3455843" y="1087093"/>
                  </a:cubicBezTo>
                  <a:cubicBezTo>
                    <a:pt x="3455843" y="1087093"/>
                    <a:pt x="3455843" y="1087093"/>
                    <a:pt x="3455843" y="1070614"/>
                  </a:cubicBezTo>
                  <a:cubicBezTo>
                    <a:pt x="3455843" y="1070614"/>
                    <a:pt x="3455843" y="1070614"/>
                    <a:pt x="3455843" y="1054148"/>
                  </a:cubicBezTo>
                  <a:lnTo>
                    <a:pt x="3455843" y="1054148"/>
                  </a:lnTo>
                  <a:cubicBezTo>
                    <a:pt x="3472297" y="1037682"/>
                    <a:pt x="3488764" y="1037682"/>
                    <a:pt x="3488764" y="1004736"/>
                  </a:cubicBezTo>
                  <a:lnTo>
                    <a:pt x="3488764" y="1004736"/>
                  </a:lnTo>
                  <a:cubicBezTo>
                    <a:pt x="3488764" y="988270"/>
                    <a:pt x="3472310" y="988270"/>
                    <a:pt x="3472310" y="988270"/>
                  </a:cubicBezTo>
                  <a:cubicBezTo>
                    <a:pt x="3455856" y="988270"/>
                    <a:pt x="3455856" y="988270"/>
                    <a:pt x="3439390" y="988270"/>
                  </a:cubicBezTo>
                  <a:cubicBezTo>
                    <a:pt x="3439390" y="971791"/>
                    <a:pt x="3439390" y="971791"/>
                    <a:pt x="3439390" y="971791"/>
                  </a:cubicBezTo>
                  <a:cubicBezTo>
                    <a:pt x="3422936" y="955325"/>
                    <a:pt x="3406470" y="955325"/>
                    <a:pt x="3390016" y="955325"/>
                  </a:cubicBezTo>
                  <a:lnTo>
                    <a:pt x="3373563" y="955325"/>
                  </a:lnTo>
                  <a:cubicBezTo>
                    <a:pt x="3357109" y="938846"/>
                    <a:pt x="3357109" y="938846"/>
                    <a:pt x="3357109" y="938846"/>
                  </a:cubicBezTo>
                  <a:cubicBezTo>
                    <a:pt x="3340656" y="922380"/>
                    <a:pt x="3340656" y="938846"/>
                    <a:pt x="3324189" y="938846"/>
                  </a:cubicBezTo>
                  <a:cubicBezTo>
                    <a:pt x="3324189" y="938846"/>
                    <a:pt x="3324189" y="922380"/>
                    <a:pt x="3307735" y="922380"/>
                  </a:cubicBezTo>
                  <a:lnTo>
                    <a:pt x="3307735" y="922380"/>
                  </a:lnTo>
                  <a:cubicBezTo>
                    <a:pt x="3291282" y="922380"/>
                    <a:pt x="3291282" y="922380"/>
                    <a:pt x="3291282" y="922380"/>
                  </a:cubicBezTo>
                  <a:cubicBezTo>
                    <a:pt x="3291282" y="922380"/>
                    <a:pt x="3274828" y="922380"/>
                    <a:pt x="3258362" y="905913"/>
                  </a:cubicBezTo>
                  <a:cubicBezTo>
                    <a:pt x="3258362" y="905913"/>
                    <a:pt x="3274815" y="889434"/>
                    <a:pt x="3258362" y="872968"/>
                  </a:cubicBezTo>
                  <a:cubicBezTo>
                    <a:pt x="3258362" y="856501"/>
                    <a:pt x="3241908" y="856501"/>
                    <a:pt x="3225442" y="856501"/>
                  </a:cubicBezTo>
                  <a:lnTo>
                    <a:pt x="3225442" y="840022"/>
                  </a:lnTo>
                  <a:cubicBezTo>
                    <a:pt x="3225442" y="823556"/>
                    <a:pt x="3241896" y="823556"/>
                    <a:pt x="3241896" y="807077"/>
                  </a:cubicBezTo>
                  <a:cubicBezTo>
                    <a:pt x="3225442" y="790611"/>
                    <a:pt x="3225442" y="790611"/>
                    <a:pt x="3208976" y="790611"/>
                  </a:cubicBezTo>
                  <a:cubicBezTo>
                    <a:pt x="3192509" y="790611"/>
                    <a:pt x="3159602" y="790611"/>
                    <a:pt x="3159602" y="774145"/>
                  </a:cubicBezTo>
                  <a:cubicBezTo>
                    <a:pt x="3143148" y="774145"/>
                    <a:pt x="3143148" y="790611"/>
                    <a:pt x="3126682" y="774145"/>
                  </a:cubicBezTo>
                  <a:lnTo>
                    <a:pt x="3126682" y="757666"/>
                  </a:lnTo>
                  <a:cubicBezTo>
                    <a:pt x="3126682" y="757666"/>
                    <a:pt x="3126682" y="741199"/>
                    <a:pt x="3110229" y="741199"/>
                  </a:cubicBezTo>
                  <a:cubicBezTo>
                    <a:pt x="3093775" y="741199"/>
                    <a:pt x="3093775" y="741199"/>
                    <a:pt x="3077309" y="741199"/>
                  </a:cubicBezTo>
                  <a:lnTo>
                    <a:pt x="3077309" y="741199"/>
                  </a:lnTo>
                  <a:lnTo>
                    <a:pt x="3077309" y="741199"/>
                  </a:lnTo>
                  <a:cubicBezTo>
                    <a:pt x="3077309" y="724733"/>
                    <a:pt x="3093762" y="724733"/>
                    <a:pt x="3093762" y="708254"/>
                  </a:cubicBezTo>
                  <a:cubicBezTo>
                    <a:pt x="3077309" y="675309"/>
                    <a:pt x="3060842" y="675309"/>
                    <a:pt x="3060842" y="675309"/>
                  </a:cubicBezTo>
                  <a:cubicBezTo>
                    <a:pt x="3060842" y="658843"/>
                    <a:pt x="3060842" y="658843"/>
                    <a:pt x="3060842" y="642376"/>
                  </a:cubicBezTo>
                  <a:cubicBezTo>
                    <a:pt x="3060842" y="642376"/>
                    <a:pt x="3044389" y="642376"/>
                    <a:pt x="3060842" y="609431"/>
                  </a:cubicBezTo>
                  <a:lnTo>
                    <a:pt x="3060842" y="592964"/>
                  </a:lnTo>
                  <a:cubicBezTo>
                    <a:pt x="3077296" y="576486"/>
                    <a:pt x="3077296" y="592964"/>
                    <a:pt x="3093762" y="576486"/>
                  </a:cubicBezTo>
                  <a:cubicBezTo>
                    <a:pt x="3077309" y="576486"/>
                    <a:pt x="3077309" y="576486"/>
                    <a:pt x="3077309" y="576486"/>
                  </a:cubicBezTo>
                  <a:cubicBezTo>
                    <a:pt x="3060855" y="560019"/>
                    <a:pt x="3060855" y="560019"/>
                    <a:pt x="3060855" y="560019"/>
                  </a:cubicBezTo>
                  <a:cubicBezTo>
                    <a:pt x="3044401" y="543540"/>
                    <a:pt x="3044401" y="543540"/>
                    <a:pt x="3044401" y="543540"/>
                  </a:cubicBezTo>
                  <a:cubicBezTo>
                    <a:pt x="3027948" y="527074"/>
                    <a:pt x="3027948" y="527074"/>
                    <a:pt x="3027948" y="527074"/>
                  </a:cubicBezTo>
                  <a:cubicBezTo>
                    <a:pt x="3027948" y="494129"/>
                    <a:pt x="3027948" y="494129"/>
                    <a:pt x="3027948" y="494129"/>
                  </a:cubicBezTo>
                  <a:lnTo>
                    <a:pt x="3027948" y="494129"/>
                  </a:lnTo>
                  <a:cubicBezTo>
                    <a:pt x="3011494" y="494129"/>
                    <a:pt x="3011494" y="494129"/>
                    <a:pt x="3011494" y="494129"/>
                  </a:cubicBezTo>
                  <a:cubicBezTo>
                    <a:pt x="2995040" y="510608"/>
                    <a:pt x="2995040" y="510608"/>
                    <a:pt x="2995040" y="510608"/>
                  </a:cubicBezTo>
                  <a:cubicBezTo>
                    <a:pt x="2978587" y="510608"/>
                    <a:pt x="2978587" y="510608"/>
                    <a:pt x="2978587" y="510608"/>
                  </a:cubicBezTo>
                  <a:lnTo>
                    <a:pt x="2978587" y="510608"/>
                  </a:lnTo>
                  <a:cubicBezTo>
                    <a:pt x="2962133" y="527074"/>
                    <a:pt x="2962133" y="527074"/>
                    <a:pt x="2962133" y="527074"/>
                  </a:cubicBezTo>
                  <a:cubicBezTo>
                    <a:pt x="2978587" y="560019"/>
                    <a:pt x="2978587" y="560019"/>
                    <a:pt x="2978587" y="560019"/>
                  </a:cubicBezTo>
                  <a:cubicBezTo>
                    <a:pt x="2995040" y="592964"/>
                    <a:pt x="2995040" y="592964"/>
                    <a:pt x="2995040" y="592964"/>
                  </a:cubicBezTo>
                  <a:cubicBezTo>
                    <a:pt x="2962121" y="609431"/>
                    <a:pt x="2962121" y="609431"/>
                    <a:pt x="2962121" y="609431"/>
                  </a:cubicBezTo>
                  <a:cubicBezTo>
                    <a:pt x="2962121" y="592964"/>
                    <a:pt x="2962121" y="592964"/>
                    <a:pt x="2962121" y="592964"/>
                  </a:cubicBezTo>
                  <a:cubicBezTo>
                    <a:pt x="2945667" y="576486"/>
                    <a:pt x="2945667" y="576486"/>
                    <a:pt x="2945667" y="576486"/>
                  </a:cubicBezTo>
                  <a:cubicBezTo>
                    <a:pt x="2929214" y="560019"/>
                    <a:pt x="2929214" y="560019"/>
                    <a:pt x="2929214" y="560019"/>
                  </a:cubicBezTo>
                  <a:cubicBezTo>
                    <a:pt x="2929214" y="527074"/>
                    <a:pt x="2929214" y="527074"/>
                    <a:pt x="2929214" y="527074"/>
                  </a:cubicBezTo>
                  <a:cubicBezTo>
                    <a:pt x="2912760" y="510608"/>
                    <a:pt x="2912760" y="510608"/>
                    <a:pt x="2912760" y="510608"/>
                  </a:cubicBezTo>
                  <a:cubicBezTo>
                    <a:pt x="2879840" y="510608"/>
                    <a:pt x="2879840" y="510608"/>
                    <a:pt x="2879840" y="510608"/>
                  </a:cubicBezTo>
                  <a:cubicBezTo>
                    <a:pt x="2879840" y="527074"/>
                    <a:pt x="2879840" y="527074"/>
                    <a:pt x="2879840" y="527074"/>
                  </a:cubicBezTo>
                  <a:cubicBezTo>
                    <a:pt x="2879840" y="560019"/>
                    <a:pt x="2879840" y="560019"/>
                    <a:pt x="2879840" y="560019"/>
                  </a:cubicBezTo>
                  <a:cubicBezTo>
                    <a:pt x="2879840" y="576486"/>
                    <a:pt x="2879840" y="576486"/>
                    <a:pt x="2879840" y="576486"/>
                  </a:cubicBezTo>
                  <a:lnTo>
                    <a:pt x="2879840" y="576486"/>
                  </a:lnTo>
                  <a:cubicBezTo>
                    <a:pt x="2846920" y="560019"/>
                    <a:pt x="2846920" y="560019"/>
                    <a:pt x="2846920" y="560019"/>
                  </a:cubicBezTo>
                  <a:lnTo>
                    <a:pt x="2846920" y="560019"/>
                  </a:lnTo>
                  <a:cubicBezTo>
                    <a:pt x="2814000" y="560019"/>
                    <a:pt x="2814000" y="560019"/>
                    <a:pt x="2814000" y="560019"/>
                  </a:cubicBezTo>
                  <a:cubicBezTo>
                    <a:pt x="2814000" y="592964"/>
                    <a:pt x="2814000" y="592964"/>
                    <a:pt x="2814000" y="592964"/>
                  </a:cubicBezTo>
                  <a:cubicBezTo>
                    <a:pt x="2797547" y="609431"/>
                    <a:pt x="2797547" y="609431"/>
                    <a:pt x="2797547" y="609431"/>
                  </a:cubicBezTo>
                  <a:cubicBezTo>
                    <a:pt x="2781093" y="609431"/>
                    <a:pt x="2781093" y="609431"/>
                    <a:pt x="2781093" y="609431"/>
                  </a:cubicBezTo>
                  <a:lnTo>
                    <a:pt x="2781093" y="609431"/>
                  </a:lnTo>
                  <a:cubicBezTo>
                    <a:pt x="2764639" y="609431"/>
                    <a:pt x="2764639" y="609431"/>
                    <a:pt x="2764639" y="609431"/>
                  </a:cubicBezTo>
                  <a:cubicBezTo>
                    <a:pt x="2748186" y="642376"/>
                    <a:pt x="2748186" y="642376"/>
                    <a:pt x="2748186" y="642376"/>
                  </a:cubicBezTo>
                  <a:cubicBezTo>
                    <a:pt x="2797559" y="675309"/>
                    <a:pt x="2797559" y="675309"/>
                    <a:pt x="2797559" y="675309"/>
                  </a:cubicBezTo>
                  <a:cubicBezTo>
                    <a:pt x="2814013" y="691788"/>
                    <a:pt x="2814013" y="691788"/>
                    <a:pt x="2814013" y="691788"/>
                  </a:cubicBezTo>
                  <a:cubicBezTo>
                    <a:pt x="2814013" y="675309"/>
                    <a:pt x="2814013" y="675309"/>
                    <a:pt x="2814013" y="675309"/>
                  </a:cubicBezTo>
                  <a:cubicBezTo>
                    <a:pt x="2830466" y="658843"/>
                    <a:pt x="2830466" y="658843"/>
                    <a:pt x="2830466" y="658843"/>
                  </a:cubicBezTo>
                  <a:cubicBezTo>
                    <a:pt x="2846920" y="658843"/>
                    <a:pt x="2846920" y="658843"/>
                    <a:pt x="2846920" y="658843"/>
                  </a:cubicBezTo>
                  <a:cubicBezTo>
                    <a:pt x="2846920" y="675309"/>
                    <a:pt x="2846920" y="675309"/>
                    <a:pt x="2846920" y="675309"/>
                  </a:cubicBezTo>
                  <a:cubicBezTo>
                    <a:pt x="2846920" y="691788"/>
                    <a:pt x="2846920" y="691788"/>
                    <a:pt x="2846920" y="691788"/>
                  </a:cubicBezTo>
                  <a:cubicBezTo>
                    <a:pt x="2846920" y="708254"/>
                    <a:pt x="2846920" y="708254"/>
                    <a:pt x="2846920" y="708254"/>
                  </a:cubicBezTo>
                  <a:cubicBezTo>
                    <a:pt x="2830466" y="741199"/>
                    <a:pt x="2830466" y="741199"/>
                    <a:pt x="2830466" y="741199"/>
                  </a:cubicBezTo>
                  <a:cubicBezTo>
                    <a:pt x="2797547" y="757666"/>
                    <a:pt x="2797547" y="757666"/>
                    <a:pt x="2797547" y="757666"/>
                  </a:cubicBezTo>
                  <a:cubicBezTo>
                    <a:pt x="2781093" y="774145"/>
                    <a:pt x="2781093" y="774145"/>
                    <a:pt x="2781093" y="774145"/>
                  </a:cubicBezTo>
                  <a:cubicBezTo>
                    <a:pt x="2764639" y="774145"/>
                    <a:pt x="2764639" y="774145"/>
                    <a:pt x="2764639" y="774145"/>
                  </a:cubicBezTo>
                  <a:cubicBezTo>
                    <a:pt x="2748186" y="774145"/>
                    <a:pt x="2748186" y="774145"/>
                    <a:pt x="2748186" y="774145"/>
                  </a:cubicBezTo>
                  <a:cubicBezTo>
                    <a:pt x="2731732" y="757666"/>
                    <a:pt x="2731732" y="757666"/>
                    <a:pt x="2731732" y="757666"/>
                  </a:cubicBezTo>
                  <a:cubicBezTo>
                    <a:pt x="2715278" y="741199"/>
                    <a:pt x="2715278" y="741199"/>
                    <a:pt x="2715278" y="741199"/>
                  </a:cubicBezTo>
                  <a:cubicBezTo>
                    <a:pt x="2715278" y="724733"/>
                    <a:pt x="2715278" y="724733"/>
                    <a:pt x="2715278" y="724733"/>
                  </a:cubicBezTo>
                  <a:cubicBezTo>
                    <a:pt x="2698824" y="708254"/>
                    <a:pt x="2698824" y="708254"/>
                    <a:pt x="2698824" y="708254"/>
                  </a:cubicBezTo>
                  <a:cubicBezTo>
                    <a:pt x="2682371" y="708254"/>
                    <a:pt x="2682371" y="708254"/>
                    <a:pt x="2682371" y="708254"/>
                  </a:cubicBezTo>
                  <a:cubicBezTo>
                    <a:pt x="2665917" y="708254"/>
                    <a:pt x="2665917" y="708254"/>
                    <a:pt x="2665917" y="708254"/>
                  </a:cubicBezTo>
                  <a:cubicBezTo>
                    <a:pt x="2649464" y="691788"/>
                    <a:pt x="2649464" y="691788"/>
                    <a:pt x="2649464" y="691788"/>
                  </a:cubicBezTo>
                  <a:cubicBezTo>
                    <a:pt x="2600091" y="675309"/>
                    <a:pt x="2600091" y="675309"/>
                    <a:pt x="2600091" y="675309"/>
                  </a:cubicBezTo>
                  <a:cubicBezTo>
                    <a:pt x="2583637" y="675309"/>
                    <a:pt x="2583637" y="675309"/>
                    <a:pt x="2583637" y="675309"/>
                  </a:cubicBezTo>
                  <a:cubicBezTo>
                    <a:pt x="2567183" y="658843"/>
                    <a:pt x="2567183" y="658843"/>
                    <a:pt x="2567183" y="658843"/>
                  </a:cubicBezTo>
                  <a:cubicBezTo>
                    <a:pt x="2550730" y="658843"/>
                    <a:pt x="2550730" y="658843"/>
                    <a:pt x="2550730" y="658843"/>
                  </a:cubicBezTo>
                  <a:cubicBezTo>
                    <a:pt x="2534276" y="642376"/>
                    <a:pt x="2534276" y="642376"/>
                    <a:pt x="2534276" y="642376"/>
                  </a:cubicBezTo>
                  <a:cubicBezTo>
                    <a:pt x="2501356" y="625897"/>
                    <a:pt x="2501356" y="625897"/>
                    <a:pt x="2501356" y="625897"/>
                  </a:cubicBezTo>
                  <a:cubicBezTo>
                    <a:pt x="2501356" y="609431"/>
                    <a:pt x="2501356" y="609431"/>
                    <a:pt x="2501356" y="609431"/>
                  </a:cubicBezTo>
                  <a:lnTo>
                    <a:pt x="2501356" y="609431"/>
                  </a:lnTo>
                  <a:cubicBezTo>
                    <a:pt x="2517809" y="625897"/>
                    <a:pt x="2517809" y="625897"/>
                    <a:pt x="2517809" y="625897"/>
                  </a:cubicBezTo>
                  <a:cubicBezTo>
                    <a:pt x="2534263" y="625897"/>
                    <a:pt x="2534263" y="625897"/>
                    <a:pt x="2534263" y="625897"/>
                  </a:cubicBezTo>
                  <a:cubicBezTo>
                    <a:pt x="2550717" y="625897"/>
                    <a:pt x="2550717" y="625897"/>
                    <a:pt x="2550717" y="625897"/>
                  </a:cubicBezTo>
                  <a:lnTo>
                    <a:pt x="2550717" y="625897"/>
                  </a:lnTo>
                  <a:cubicBezTo>
                    <a:pt x="2567170" y="609431"/>
                    <a:pt x="2567170" y="609431"/>
                    <a:pt x="2567170" y="609431"/>
                  </a:cubicBezTo>
                  <a:cubicBezTo>
                    <a:pt x="2550717" y="592964"/>
                    <a:pt x="2550717" y="592964"/>
                    <a:pt x="2550717" y="592964"/>
                  </a:cubicBezTo>
                  <a:cubicBezTo>
                    <a:pt x="2534263" y="576486"/>
                    <a:pt x="2534263" y="576486"/>
                    <a:pt x="2534263" y="576486"/>
                  </a:cubicBezTo>
                  <a:cubicBezTo>
                    <a:pt x="2567183" y="560019"/>
                    <a:pt x="2567183" y="560019"/>
                    <a:pt x="2567183" y="560019"/>
                  </a:cubicBezTo>
                  <a:cubicBezTo>
                    <a:pt x="2567183" y="543540"/>
                    <a:pt x="2567183" y="543540"/>
                    <a:pt x="2567183" y="543540"/>
                  </a:cubicBezTo>
                  <a:cubicBezTo>
                    <a:pt x="2583637" y="543540"/>
                    <a:pt x="2583637" y="543540"/>
                    <a:pt x="2583637" y="543540"/>
                  </a:cubicBezTo>
                  <a:cubicBezTo>
                    <a:pt x="2600091" y="543540"/>
                    <a:pt x="2600091" y="543540"/>
                    <a:pt x="2600091" y="543540"/>
                  </a:cubicBezTo>
                  <a:cubicBezTo>
                    <a:pt x="2616544" y="543540"/>
                    <a:pt x="2616544" y="543540"/>
                    <a:pt x="2616544" y="543540"/>
                  </a:cubicBezTo>
                  <a:cubicBezTo>
                    <a:pt x="2649464" y="543540"/>
                    <a:pt x="2649464" y="543540"/>
                    <a:pt x="2649464" y="543540"/>
                  </a:cubicBezTo>
                  <a:cubicBezTo>
                    <a:pt x="2665917" y="527074"/>
                    <a:pt x="2665917" y="527074"/>
                    <a:pt x="2665917" y="527074"/>
                  </a:cubicBezTo>
                  <a:cubicBezTo>
                    <a:pt x="2665917" y="494129"/>
                    <a:pt x="2665917" y="494129"/>
                    <a:pt x="2665917" y="494129"/>
                  </a:cubicBezTo>
                  <a:cubicBezTo>
                    <a:pt x="2649464" y="494129"/>
                    <a:pt x="2649464" y="494129"/>
                    <a:pt x="2649464" y="494129"/>
                  </a:cubicBezTo>
                  <a:cubicBezTo>
                    <a:pt x="2649464" y="477662"/>
                    <a:pt x="2649464" y="477662"/>
                    <a:pt x="2649464" y="477662"/>
                  </a:cubicBezTo>
                  <a:cubicBezTo>
                    <a:pt x="2649464" y="461196"/>
                    <a:pt x="2649464" y="461196"/>
                    <a:pt x="2649464" y="461196"/>
                  </a:cubicBezTo>
                  <a:cubicBezTo>
                    <a:pt x="2649464" y="444717"/>
                    <a:pt x="2649464" y="444717"/>
                    <a:pt x="2649464" y="444717"/>
                  </a:cubicBezTo>
                  <a:cubicBezTo>
                    <a:pt x="2633010" y="428251"/>
                    <a:pt x="2633010" y="428251"/>
                    <a:pt x="2633010" y="428251"/>
                  </a:cubicBezTo>
                  <a:cubicBezTo>
                    <a:pt x="2649464" y="395306"/>
                    <a:pt x="2649464" y="395306"/>
                    <a:pt x="2649464" y="395306"/>
                  </a:cubicBezTo>
                  <a:lnTo>
                    <a:pt x="2649464" y="395306"/>
                  </a:lnTo>
                  <a:cubicBezTo>
                    <a:pt x="2616544" y="378839"/>
                    <a:pt x="2616544" y="378839"/>
                    <a:pt x="2616544" y="378839"/>
                  </a:cubicBezTo>
                  <a:cubicBezTo>
                    <a:pt x="2616544" y="362360"/>
                    <a:pt x="2616544" y="362360"/>
                    <a:pt x="2616544" y="362360"/>
                  </a:cubicBezTo>
                  <a:cubicBezTo>
                    <a:pt x="2600091" y="345894"/>
                    <a:pt x="2600091" y="345894"/>
                    <a:pt x="2600091" y="345894"/>
                  </a:cubicBezTo>
                  <a:cubicBezTo>
                    <a:pt x="2583637" y="312949"/>
                    <a:pt x="2583637" y="312949"/>
                    <a:pt x="2583637" y="312949"/>
                  </a:cubicBezTo>
                  <a:cubicBezTo>
                    <a:pt x="2583637" y="280003"/>
                    <a:pt x="2583637" y="280003"/>
                    <a:pt x="2583637" y="280003"/>
                  </a:cubicBezTo>
                  <a:cubicBezTo>
                    <a:pt x="2600091" y="280003"/>
                    <a:pt x="2600091" y="280003"/>
                    <a:pt x="2600091" y="280003"/>
                  </a:cubicBezTo>
                  <a:lnTo>
                    <a:pt x="2600091" y="280003"/>
                  </a:lnTo>
                  <a:cubicBezTo>
                    <a:pt x="2616544" y="247071"/>
                    <a:pt x="2616544" y="247071"/>
                    <a:pt x="2616544" y="247071"/>
                  </a:cubicBezTo>
                  <a:cubicBezTo>
                    <a:pt x="2616544" y="230592"/>
                    <a:pt x="2616544" y="230592"/>
                    <a:pt x="2616544" y="230592"/>
                  </a:cubicBezTo>
                  <a:cubicBezTo>
                    <a:pt x="2632998" y="214125"/>
                    <a:pt x="2632998" y="214125"/>
                    <a:pt x="2632998" y="214125"/>
                  </a:cubicBezTo>
                  <a:lnTo>
                    <a:pt x="2632998" y="214125"/>
                  </a:lnTo>
                  <a:cubicBezTo>
                    <a:pt x="2649451" y="230592"/>
                    <a:pt x="2649451" y="230592"/>
                    <a:pt x="2649451" y="230592"/>
                  </a:cubicBezTo>
                  <a:cubicBezTo>
                    <a:pt x="2649451" y="214125"/>
                    <a:pt x="2649451" y="214125"/>
                    <a:pt x="2649451" y="214125"/>
                  </a:cubicBezTo>
                  <a:cubicBezTo>
                    <a:pt x="2632998" y="197659"/>
                    <a:pt x="2632998" y="197659"/>
                    <a:pt x="2632998" y="197659"/>
                  </a:cubicBezTo>
                  <a:cubicBezTo>
                    <a:pt x="2649451" y="181180"/>
                    <a:pt x="2649451" y="181180"/>
                    <a:pt x="2649451" y="181180"/>
                  </a:cubicBezTo>
                  <a:cubicBezTo>
                    <a:pt x="2649451" y="164714"/>
                    <a:pt x="2649451" y="164714"/>
                    <a:pt x="2649451" y="164714"/>
                  </a:cubicBezTo>
                  <a:cubicBezTo>
                    <a:pt x="2682371" y="197659"/>
                    <a:pt x="2682371" y="197659"/>
                    <a:pt x="2682371" y="197659"/>
                  </a:cubicBezTo>
                  <a:cubicBezTo>
                    <a:pt x="2698824" y="197659"/>
                    <a:pt x="2698824" y="197659"/>
                    <a:pt x="2698824" y="197659"/>
                  </a:cubicBezTo>
                  <a:cubicBezTo>
                    <a:pt x="2715278" y="197659"/>
                    <a:pt x="2715278" y="197659"/>
                    <a:pt x="2715278" y="197659"/>
                  </a:cubicBezTo>
                  <a:cubicBezTo>
                    <a:pt x="2715278" y="181180"/>
                    <a:pt x="2715278" y="181180"/>
                    <a:pt x="2715278" y="181180"/>
                  </a:cubicBezTo>
                  <a:cubicBezTo>
                    <a:pt x="2682358" y="148235"/>
                    <a:pt x="2682358" y="148235"/>
                    <a:pt x="2682358" y="148235"/>
                  </a:cubicBezTo>
                  <a:cubicBezTo>
                    <a:pt x="2682358" y="131769"/>
                    <a:pt x="2682358" y="131769"/>
                    <a:pt x="2682358" y="131769"/>
                  </a:cubicBezTo>
                  <a:cubicBezTo>
                    <a:pt x="2682358" y="98823"/>
                    <a:pt x="2682358" y="98823"/>
                    <a:pt x="2682358" y="98823"/>
                  </a:cubicBezTo>
                  <a:cubicBezTo>
                    <a:pt x="2665905" y="82357"/>
                    <a:pt x="2665905" y="82357"/>
                    <a:pt x="2665905" y="82357"/>
                  </a:cubicBezTo>
                  <a:cubicBezTo>
                    <a:pt x="2632985" y="82357"/>
                    <a:pt x="2632985" y="82357"/>
                    <a:pt x="2632985" y="82357"/>
                  </a:cubicBezTo>
                  <a:cubicBezTo>
                    <a:pt x="2632985" y="65891"/>
                    <a:pt x="2632985" y="65891"/>
                    <a:pt x="2632985" y="65891"/>
                  </a:cubicBezTo>
                  <a:cubicBezTo>
                    <a:pt x="2632985" y="49412"/>
                    <a:pt x="2632985" y="49412"/>
                    <a:pt x="2632985" y="49412"/>
                  </a:cubicBezTo>
                  <a:cubicBezTo>
                    <a:pt x="2600065" y="49412"/>
                    <a:pt x="2600065" y="49412"/>
                    <a:pt x="2600065" y="49412"/>
                  </a:cubicBezTo>
                  <a:cubicBezTo>
                    <a:pt x="2583611" y="65891"/>
                    <a:pt x="2583611" y="65891"/>
                    <a:pt x="2583611" y="65891"/>
                  </a:cubicBezTo>
                  <a:cubicBezTo>
                    <a:pt x="2567158" y="65891"/>
                    <a:pt x="2567158" y="65891"/>
                    <a:pt x="2567158" y="65891"/>
                  </a:cubicBezTo>
                  <a:cubicBezTo>
                    <a:pt x="2534238" y="49412"/>
                    <a:pt x="2534238" y="49412"/>
                    <a:pt x="2534238" y="49412"/>
                  </a:cubicBezTo>
                  <a:cubicBezTo>
                    <a:pt x="2534238" y="32945"/>
                    <a:pt x="2534238" y="32945"/>
                    <a:pt x="2534238" y="32945"/>
                  </a:cubicBezTo>
                  <a:cubicBezTo>
                    <a:pt x="2534238" y="16466"/>
                    <a:pt x="2534238" y="16466"/>
                    <a:pt x="2534238" y="16466"/>
                  </a:cubicBezTo>
                  <a:cubicBezTo>
                    <a:pt x="2517784" y="32945"/>
                    <a:pt x="2517784" y="32945"/>
                    <a:pt x="2517784" y="32945"/>
                  </a:cubicBezTo>
                  <a:cubicBezTo>
                    <a:pt x="2501331" y="32945"/>
                    <a:pt x="2501331" y="32945"/>
                    <a:pt x="2501331" y="32945"/>
                  </a:cubicBezTo>
                  <a:cubicBezTo>
                    <a:pt x="2484877" y="49412"/>
                    <a:pt x="2484877" y="49412"/>
                    <a:pt x="2484877" y="49412"/>
                  </a:cubicBezTo>
                  <a:lnTo>
                    <a:pt x="2484877" y="49412"/>
                  </a:lnTo>
                  <a:cubicBezTo>
                    <a:pt x="2451957" y="49412"/>
                    <a:pt x="2451957" y="49412"/>
                    <a:pt x="2451957" y="49412"/>
                  </a:cubicBezTo>
                  <a:lnTo>
                    <a:pt x="2451957" y="49412"/>
                  </a:lnTo>
                  <a:cubicBezTo>
                    <a:pt x="2435503" y="32945"/>
                    <a:pt x="2435503" y="32945"/>
                    <a:pt x="2435503" y="32945"/>
                  </a:cubicBezTo>
                  <a:cubicBezTo>
                    <a:pt x="2435503" y="0"/>
                    <a:pt x="2435503" y="0"/>
                    <a:pt x="2435503" y="0"/>
                  </a:cubicBezTo>
                  <a:cubicBezTo>
                    <a:pt x="2402583" y="0"/>
                    <a:pt x="2402583" y="0"/>
                    <a:pt x="2402583" y="0"/>
                  </a:cubicBezTo>
                  <a:cubicBezTo>
                    <a:pt x="2386130" y="16466"/>
                    <a:pt x="2386130" y="16466"/>
                    <a:pt x="2386130" y="16466"/>
                  </a:cubicBezTo>
                  <a:cubicBezTo>
                    <a:pt x="2369676" y="0"/>
                    <a:pt x="2369676" y="0"/>
                    <a:pt x="2369676" y="0"/>
                  </a:cubicBezTo>
                  <a:lnTo>
                    <a:pt x="2369676" y="0"/>
                  </a:lnTo>
                  <a:cubicBezTo>
                    <a:pt x="2369676" y="16466"/>
                    <a:pt x="2369676" y="16466"/>
                    <a:pt x="2369676" y="16466"/>
                  </a:cubicBezTo>
                  <a:cubicBezTo>
                    <a:pt x="2353223" y="32945"/>
                    <a:pt x="2353223" y="32945"/>
                    <a:pt x="2353223" y="32945"/>
                  </a:cubicBezTo>
                  <a:cubicBezTo>
                    <a:pt x="2353223" y="49412"/>
                    <a:pt x="2353223" y="49412"/>
                    <a:pt x="2353223" y="49412"/>
                  </a:cubicBezTo>
                  <a:cubicBezTo>
                    <a:pt x="2336769" y="49412"/>
                    <a:pt x="2336769" y="49412"/>
                    <a:pt x="2336769" y="49412"/>
                  </a:cubicBezTo>
                  <a:cubicBezTo>
                    <a:pt x="2320315" y="65891"/>
                    <a:pt x="2320315" y="65891"/>
                    <a:pt x="2320315" y="65891"/>
                  </a:cubicBezTo>
                  <a:cubicBezTo>
                    <a:pt x="2287395" y="65891"/>
                    <a:pt x="2287395" y="65891"/>
                    <a:pt x="2287395" y="65891"/>
                  </a:cubicBezTo>
                  <a:cubicBezTo>
                    <a:pt x="2270942" y="65891"/>
                    <a:pt x="2270942" y="65891"/>
                    <a:pt x="2270942" y="65891"/>
                  </a:cubicBezTo>
                  <a:lnTo>
                    <a:pt x="2270942" y="65891"/>
                  </a:lnTo>
                  <a:cubicBezTo>
                    <a:pt x="2238022" y="82357"/>
                    <a:pt x="2238022" y="82357"/>
                    <a:pt x="2238022" y="82357"/>
                  </a:cubicBezTo>
                  <a:cubicBezTo>
                    <a:pt x="2221568" y="82357"/>
                    <a:pt x="2221568" y="82357"/>
                    <a:pt x="2221568" y="82357"/>
                  </a:cubicBezTo>
                  <a:lnTo>
                    <a:pt x="2221568" y="82357"/>
                  </a:lnTo>
                  <a:cubicBezTo>
                    <a:pt x="2205115" y="98823"/>
                    <a:pt x="2205115" y="98823"/>
                    <a:pt x="2205115" y="98823"/>
                  </a:cubicBezTo>
                  <a:lnTo>
                    <a:pt x="2205115" y="98823"/>
                  </a:lnTo>
                  <a:cubicBezTo>
                    <a:pt x="2221568" y="115302"/>
                    <a:pt x="2221568" y="115302"/>
                    <a:pt x="2221568" y="115302"/>
                  </a:cubicBezTo>
                  <a:cubicBezTo>
                    <a:pt x="2238022" y="115302"/>
                    <a:pt x="2238022" y="115302"/>
                    <a:pt x="2238022" y="115302"/>
                  </a:cubicBezTo>
                  <a:cubicBezTo>
                    <a:pt x="2238022" y="131769"/>
                    <a:pt x="2238022" y="131769"/>
                    <a:pt x="2238022" y="131769"/>
                  </a:cubicBezTo>
                  <a:lnTo>
                    <a:pt x="2238022" y="131769"/>
                  </a:lnTo>
                  <a:cubicBezTo>
                    <a:pt x="2238022" y="148235"/>
                    <a:pt x="2238022" y="148235"/>
                    <a:pt x="2238022" y="148235"/>
                  </a:cubicBezTo>
                  <a:cubicBezTo>
                    <a:pt x="2238022" y="164714"/>
                    <a:pt x="2238022" y="164714"/>
                    <a:pt x="2238022" y="164714"/>
                  </a:cubicBezTo>
                  <a:cubicBezTo>
                    <a:pt x="2221568" y="181180"/>
                    <a:pt x="2221568" y="181180"/>
                    <a:pt x="2221568" y="181180"/>
                  </a:cubicBezTo>
                  <a:cubicBezTo>
                    <a:pt x="2221568" y="214125"/>
                    <a:pt x="2221568" y="214125"/>
                    <a:pt x="2221568" y="214125"/>
                  </a:cubicBezTo>
                  <a:cubicBezTo>
                    <a:pt x="2205115" y="230592"/>
                    <a:pt x="2205115" y="230592"/>
                    <a:pt x="2205115" y="230592"/>
                  </a:cubicBezTo>
                  <a:cubicBezTo>
                    <a:pt x="2188661" y="230592"/>
                    <a:pt x="2188661" y="230592"/>
                    <a:pt x="2188661" y="230592"/>
                  </a:cubicBezTo>
                  <a:cubicBezTo>
                    <a:pt x="2188661" y="247071"/>
                    <a:pt x="2188661" y="247071"/>
                    <a:pt x="2188661" y="247071"/>
                  </a:cubicBezTo>
                  <a:lnTo>
                    <a:pt x="2188661" y="247071"/>
                  </a:lnTo>
                  <a:cubicBezTo>
                    <a:pt x="2172207" y="280003"/>
                    <a:pt x="2172207" y="280003"/>
                    <a:pt x="2172207" y="280003"/>
                  </a:cubicBezTo>
                  <a:lnTo>
                    <a:pt x="2172207" y="280003"/>
                  </a:lnTo>
                  <a:lnTo>
                    <a:pt x="2172207" y="280003"/>
                  </a:lnTo>
                  <a:cubicBezTo>
                    <a:pt x="2139287" y="296482"/>
                    <a:pt x="2139287" y="296482"/>
                    <a:pt x="2139287" y="296482"/>
                  </a:cubicBezTo>
                  <a:cubicBezTo>
                    <a:pt x="2122834" y="312949"/>
                    <a:pt x="2122834" y="312949"/>
                    <a:pt x="2122834" y="312949"/>
                  </a:cubicBezTo>
                  <a:cubicBezTo>
                    <a:pt x="2106380" y="329427"/>
                    <a:pt x="2106380" y="329427"/>
                    <a:pt x="2106380" y="329427"/>
                  </a:cubicBezTo>
                  <a:lnTo>
                    <a:pt x="2106380" y="329427"/>
                  </a:lnTo>
                  <a:cubicBezTo>
                    <a:pt x="2073460" y="329427"/>
                    <a:pt x="2073460" y="329427"/>
                    <a:pt x="2073460" y="329427"/>
                  </a:cubicBezTo>
                  <a:cubicBezTo>
                    <a:pt x="2057007" y="345894"/>
                    <a:pt x="2057007" y="345894"/>
                    <a:pt x="2057007" y="345894"/>
                  </a:cubicBezTo>
                  <a:cubicBezTo>
                    <a:pt x="2057007" y="362360"/>
                    <a:pt x="2057007" y="362360"/>
                    <a:pt x="2057007" y="362360"/>
                  </a:cubicBezTo>
                  <a:cubicBezTo>
                    <a:pt x="2057007" y="378839"/>
                    <a:pt x="2057007" y="378839"/>
                    <a:pt x="2057007" y="378839"/>
                  </a:cubicBezTo>
                  <a:cubicBezTo>
                    <a:pt x="2057007" y="395306"/>
                    <a:pt x="2057007" y="395306"/>
                    <a:pt x="2057007" y="395306"/>
                  </a:cubicBezTo>
                  <a:cubicBezTo>
                    <a:pt x="2040553" y="411772"/>
                    <a:pt x="2040553" y="411772"/>
                    <a:pt x="2040553" y="411772"/>
                  </a:cubicBezTo>
                  <a:lnTo>
                    <a:pt x="2040553" y="411772"/>
                  </a:lnTo>
                  <a:lnTo>
                    <a:pt x="2040553" y="411772"/>
                  </a:lnTo>
                  <a:cubicBezTo>
                    <a:pt x="2024099" y="411772"/>
                    <a:pt x="2024099" y="411772"/>
                    <a:pt x="2024099" y="411772"/>
                  </a:cubicBezTo>
                  <a:cubicBezTo>
                    <a:pt x="2007646" y="411772"/>
                    <a:pt x="2007646" y="411772"/>
                    <a:pt x="2007646" y="411772"/>
                  </a:cubicBezTo>
                  <a:lnTo>
                    <a:pt x="2007646" y="411772"/>
                  </a:lnTo>
                  <a:cubicBezTo>
                    <a:pt x="1991192" y="428251"/>
                    <a:pt x="1991192" y="428251"/>
                    <a:pt x="1991192" y="428251"/>
                  </a:cubicBezTo>
                  <a:cubicBezTo>
                    <a:pt x="1974739" y="444717"/>
                    <a:pt x="1974739" y="444717"/>
                    <a:pt x="1974739" y="444717"/>
                  </a:cubicBezTo>
                  <a:cubicBezTo>
                    <a:pt x="1974739" y="461196"/>
                    <a:pt x="1974739" y="461196"/>
                    <a:pt x="1974739" y="461196"/>
                  </a:cubicBezTo>
                  <a:cubicBezTo>
                    <a:pt x="1958285" y="461196"/>
                    <a:pt x="1958285" y="461196"/>
                    <a:pt x="1958285" y="461196"/>
                  </a:cubicBezTo>
                  <a:cubicBezTo>
                    <a:pt x="1941831" y="461196"/>
                    <a:pt x="1941831" y="461196"/>
                    <a:pt x="1941831" y="461196"/>
                  </a:cubicBezTo>
                  <a:cubicBezTo>
                    <a:pt x="1908912" y="444717"/>
                    <a:pt x="1908912" y="444717"/>
                    <a:pt x="1908912" y="444717"/>
                  </a:cubicBezTo>
                  <a:cubicBezTo>
                    <a:pt x="1875991" y="444717"/>
                    <a:pt x="1875991" y="444717"/>
                    <a:pt x="1875991" y="444717"/>
                  </a:cubicBezTo>
                  <a:cubicBezTo>
                    <a:pt x="1859538" y="428251"/>
                    <a:pt x="1859538" y="428251"/>
                    <a:pt x="1859538" y="428251"/>
                  </a:cubicBezTo>
                  <a:cubicBezTo>
                    <a:pt x="1859538" y="411772"/>
                    <a:pt x="1859538" y="411772"/>
                    <a:pt x="1859538" y="411772"/>
                  </a:cubicBezTo>
                  <a:cubicBezTo>
                    <a:pt x="1859538" y="395306"/>
                    <a:pt x="1859538" y="395306"/>
                    <a:pt x="1859538" y="395306"/>
                  </a:cubicBezTo>
                  <a:cubicBezTo>
                    <a:pt x="1875991" y="362360"/>
                    <a:pt x="1875991" y="362360"/>
                    <a:pt x="1875991" y="362360"/>
                  </a:cubicBezTo>
                  <a:cubicBezTo>
                    <a:pt x="1859538" y="362360"/>
                    <a:pt x="1859538" y="362360"/>
                    <a:pt x="1859538" y="362360"/>
                  </a:cubicBezTo>
                  <a:cubicBezTo>
                    <a:pt x="1859538" y="345894"/>
                    <a:pt x="1859538" y="345894"/>
                    <a:pt x="1859538" y="345894"/>
                  </a:cubicBezTo>
                  <a:cubicBezTo>
                    <a:pt x="1843084" y="345894"/>
                    <a:pt x="1843084" y="345894"/>
                    <a:pt x="1843084" y="345894"/>
                  </a:cubicBezTo>
                  <a:lnTo>
                    <a:pt x="1843084" y="345894"/>
                  </a:lnTo>
                  <a:cubicBezTo>
                    <a:pt x="1810164" y="345894"/>
                    <a:pt x="1810164" y="345894"/>
                    <a:pt x="1810164" y="345894"/>
                  </a:cubicBezTo>
                  <a:lnTo>
                    <a:pt x="1810164" y="345894"/>
                  </a:lnTo>
                  <a:cubicBezTo>
                    <a:pt x="1793711" y="329427"/>
                    <a:pt x="1793711" y="329427"/>
                    <a:pt x="1793711" y="329427"/>
                  </a:cubicBezTo>
                  <a:cubicBezTo>
                    <a:pt x="1777257" y="312949"/>
                    <a:pt x="1777257" y="312949"/>
                    <a:pt x="1777257" y="312949"/>
                  </a:cubicBezTo>
                  <a:cubicBezTo>
                    <a:pt x="1777257" y="296482"/>
                    <a:pt x="1777257" y="296482"/>
                    <a:pt x="1777257" y="296482"/>
                  </a:cubicBezTo>
                  <a:lnTo>
                    <a:pt x="1777257" y="296482"/>
                  </a:lnTo>
                  <a:cubicBezTo>
                    <a:pt x="1744337" y="312949"/>
                    <a:pt x="1744337" y="312949"/>
                    <a:pt x="1744337" y="312949"/>
                  </a:cubicBezTo>
                  <a:cubicBezTo>
                    <a:pt x="1727883" y="312949"/>
                    <a:pt x="1727883" y="312949"/>
                    <a:pt x="1727883" y="312949"/>
                  </a:cubicBezTo>
                  <a:cubicBezTo>
                    <a:pt x="1694964" y="329427"/>
                    <a:pt x="1694964" y="329427"/>
                    <a:pt x="1694964" y="329427"/>
                  </a:cubicBezTo>
                  <a:cubicBezTo>
                    <a:pt x="1629137" y="345894"/>
                    <a:pt x="1629137" y="345894"/>
                    <a:pt x="1629137" y="345894"/>
                  </a:cubicBezTo>
                  <a:cubicBezTo>
                    <a:pt x="1612683" y="362360"/>
                    <a:pt x="1612683" y="362360"/>
                    <a:pt x="1612683" y="362360"/>
                  </a:cubicBezTo>
                  <a:lnTo>
                    <a:pt x="1612683" y="362360"/>
                  </a:lnTo>
                  <a:cubicBezTo>
                    <a:pt x="1596229" y="378839"/>
                    <a:pt x="1596229" y="378839"/>
                    <a:pt x="1596229" y="378839"/>
                  </a:cubicBezTo>
                  <a:cubicBezTo>
                    <a:pt x="1596229" y="395306"/>
                    <a:pt x="1596229" y="395306"/>
                    <a:pt x="1596229" y="395306"/>
                  </a:cubicBezTo>
                  <a:lnTo>
                    <a:pt x="1596229" y="395306"/>
                  </a:lnTo>
                  <a:cubicBezTo>
                    <a:pt x="1612683" y="428251"/>
                    <a:pt x="1612683" y="428251"/>
                    <a:pt x="1612683" y="428251"/>
                  </a:cubicBezTo>
                  <a:lnTo>
                    <a:pt x="1612683" y="428251"/>
                  </a:lnTo>
                  <a:cubicBezTo>
                    <a:pt x="1612683" y="444717"/>
                    <a:pt x="1612683" y="444717"/>
                    <a:pt x="1612683" y="444717"/>
                  </a:cubicBezTo>
                  <a:cubicBezTo>
                    <a:pt x="1629137" y="461196"/>
                    <a:pt x="1629137" y="461196"/>
                    <a:pt x="1629137" y="461196"/>
                  </a:cubicBezTo>
                  <a:cubicBezTo>
                    <a:pt x="1629137" y="494129"/>
                    <a:pt x="1629137" y="494129"/>
                    <a:pt x="1629137" y="494129"/>
                  </a:cubicBezTo>
                  <a:lnTo>
                    <a:pt x="1629137" y="494129"/>
                  </a:lnTo>
                  <a:lnTo>
                    <a:pt x="1629137" y="494129"/>
                  </a:lnTo>
                  <a:cubicBezTo>
                    <a:pt x="1662056" y="494129"/>
                    <a:pt x="1662056" y="494129"/>
                    <a:pt x="1662056" y="494129"/>
                  </a:cubicBezTo>
                  <a:cubicBezTo>
                    <a:pt x="1662056" y="510608"/>
                    <a:pt x="1662056" y="510608"/>
                    <a:pt x="1662056" y="510608"/>
                  </a:cubicBezTo>
                  <a:cubicBezTo>
                    <a:pt x="1678510" y="510608"/>
                    <a:pt x="1678510" y="510608"/>
                    <a:pt x="1678510" y="510608"/>
                  </a:cubicBezTo>
                  <a:lnTo>
                    <a:pt x="1678510" y="510608"/>
                  </a:lnTo>
                  <a:cubicBezTo>
                    <a:pt x="1662056" y="527074"/>
                    <a:pt x="1662056" y="527074"/>
                    <a:pt x="1662056" y="527074"/>
                  </a:cubicBezTo>
                  <a:lnTo>
                    <a:pt x="1662056" y="527074"/>
                  </a:lnTo>
                  <a:cubicBezTo>
                    <a:pt x="1662056" y="543540"/>
                    <a:pt x="1662056" y="543540"/>
                    <a:pt x="1662056" y="543540"/>
                  </a:cubicBezTo>
                  <a:cubicBezTo>
                    <a:pt x="1662056" y="560019"/>
                    <a:pt x="1662056" y="560019"/>
                    <a:pt x="1662056" y="560019"/>
                  </a:cubicBezTo>
                  <a:cubicBezTo>
                    <a:pt x="1645603" y="560019"/>
                    <a:pt x="1645603" y="560019"/>
                    <a:pt x="1645603" y="560019"/>
                  </a:cubicBezTo>
                  <a:cubicBezTo>
                    <a:pt x="1612683" y="560019"/>
                    <a:pt x="1612683" y="560019"/>
                    <a:pt x="1612683" y="560019"/>
                  </a:cubicBezTo>
                  <a:cubicBezTo>
                    <a:pt x="1596229" y="560019"/>
                    <a:pt x="1596229" y="560019"/>
                    <a:pt x="1596229" y="560019"/>
                  </a:cubicBezTo>
                  <a:cubicBezTo>
                    <a:pt x="1579776" y="560019"/>
                    <a:pt x="1579776" y="560019"/>
                    <a:pt x="1579776" y="560019"/>
                  </a:cubicBezTo>
                  <a:cubicBezTo>
                    <a:pt x="1563322" y="576486"/>
                    <a:pt x="1563322" y="576486"/>
                    <a:pt x="1563322" y="576486"/>
                  </a:cubicBezTo>
                  <a:cubicBezTo>
                    <a:pt x="1546868" y="592964"/>
                    <a:pt x="1546868" y="592964"/>
                    <a:pt x="1546868" y="592964"/>
                  </a:cubicBezTo>
                  <a:cubicBezTo>
                    <a:pt x="1530415" y="592964"/>
                    <a:pt x="1530415" y="592964"/>
                    <a:pt x="1530415" y="592964"/>
                  </a:cubicBezTo>
                  <a:lnTo>
                    <a:pt x="1530415" y="592964"/>
                  </a:lnTo>
                  <a:cubicBezTo>
                    <a:pt x="1513961" y="592964"/>
                    <a:pt x="1513961" y="592964"/>
                    <a:pt x="1513961" y="592964"/>
                  </a:cubicBezTo>
                  <a:cubicBezTo>
                    <a:pt x="1497508" y="576486"/>
                    <a:pt x="1497508" y="576486"/>
                    <a:pt x="1497508" y="576486"/>
                  </a:cubicBezTo>
                  <a:cubicBezTo>
                    <a:pt x="1464588" y="576486"/>
                    <a:pt x="1464588" y="576486"/>
                    <a:pt x="1464588" y="576486"/>
                  </a:cubicBezTo>
                  <a:cubicBezTo>
                    <a:pt x="1448134" y="576486"/>
                    <a:pt x="1448134" y="576486"/>
                    <a:pt x="1448134" y="576486"/>
                  </a:cubicBezTo>
                  <a:cubicBezTo>
                    <a:pt x="1415214" y="592964"/>
                    <a:pt x="1415214" y="592964"/>
                    <a:pt x="1415214" y="592964"/>
                  </a:cubicBezTo>
                  <a:cubicBezTo>
                    <a:pt x="1382294" y="592964"/>
                    <a:pt x="1382294" y="592964"/>
                    <a:pt x="1382294" y="592964"/>
                  </a:cubicBezTo>
                  <a:lnTo>
                    <a:pt x="1382294" y="592964"/>
                  </a:lnTo>
                  <a:cubicBezTo>
                    <a:pt x="1365841" y="592964"/>
                    <a:pt x="1365841" y="592964"/>
                    <a:pt x="1365841" y="592964"/>
                  </a:cubicBezTo>
                  <a:cubicBezTo>
                    <a:pt x="1349387" y="592964"/>
                    <a:pt x="1349387" y="592964"/>
                    <a:pt x="1349387" y="592964"/>
                  </a:cubicBezTo>
                  <a:cubicBezTo>
                    <a:pt x="1316467" y="609431"/>
                    <a:pt x="1316467" y="609431"/>
                    <a:pt x="1316467" y="609431"/>
                  </a:cubicBezTo>
                  <a:cubicBezTo>
                    <a:pt x="1283547" y="609431"/>
                    <a:pt x="1283547" y="609431"/>
                    <a:pt x="1283547" y="609431"/>
                  </a:cubicBezTo>
                  <a:cubicBezTo>
                    <a:pt x="1283547" y="625897"/>
                    <a:pt x="1283547" y="625897"/>
                    <a:pt x="1283547" y="625897"/>
                  </a:cubicBezTo>
                  <a:lnTo>
                    <a:pt x="1283547" y="625897"/>
                  </a:lnTo>
                  <a:cubicBezTo>
                    <a:pt x="1283547" y="642376"/>
                    <a:pt x="1283547" y="642376"/>
                    <a:pt x="1283547" y="642376"/>
                  </a:cubicBezTo>
                  <a:cubicBezTo>
                    <a:pt x="1267093" y="642376"/>
                    <a:pt x="1267093" y="642376"/>
                    <a:pt x="1267093" y="642376"/>
                  </a:cubicBezTo>
                  <a:lnTo>
                    <a:pt x="1267093" y="642376"/>
                  </a:lnTo>
                  <a:cubicBezTo>
                    <a:pt x="1250640" y="658843"/>
                    <a:pt x="1250640" y="658843"/>
                    <a:pt x="1250640" y="658843"/>
                  </a:cubicBezTo>
                  <a:lnTo>
                    <a:pt x="1250640" y="658843"/>
                  </a:lnTo>
                  <a:cubicBezTo>
                    <a:pt x="1250640" y="675309"/>
                    <a:pt x="1250640" y="675309"/>
                    <a:pt x="1250640" y="675309"/>
                  </a:cubicBezTo>
                  <a:lnTo>
                    <a:pt x="1250640" y="675309"/>
                  </a:lnTo>
                  <a:cubicBezTo>
                    <a:pt x="1201266" y="724733"/>
                    <a:pt x="1201266" y="724733"/>
                    <a:pt x="1201266" y="724733"/>
                  </a:cubicBezTo>
                  <a:cubicBezTo>
                    <a:pt x="1184813" y="741199"/>
                    <a:pt x="1184813" y="741199"/>
                    <a:pt x="1184813" y="741199"/>
                  </a:cubicBezTo>
                  <a:cubicBezTo>
                    <a:pt x="1168359" y="757666"/>
                    <a:pt x="1168359" y="757666"/>
                    <a:pt x="1168359" y="757666"/>
                  </a:cubicBezTo>
                  <a:cubicBezTo>
                    <a:pt x="1151905" y="790611"/>
                    <a:pt x="1151905" y="790611"/>
                    <a:pt x="1151905" y="790611"/>
                  </a:cubicBezTo>
                  <a:cubicBezTo>
                    <a:pt x="1135452" y="807077"/>
                    <a:pt x="1135452" y="807077"/>
                    <a:pt x="1135452" y="807077"/>
                  </a:cubicBezTo>
                  <a:cubicBezTo>
                    <a:pt x="1135452" y="823556"/>
                    <a:pt x="1135452" y="823556"/>
                    <a:pt x="1135452" y="823556"/>
                  </a:cubicBezTo>
                  <a:cubicBezTo>
                    <a:pt x="1151905" y="840022"/>
                    <a:pt x="1151905" y="840022"/>
                    <a:pt x="1151905" y="840022"/>
                  </a:cubicBezTo>
                  <a:cubicBezTo>
                    <a:pt x="1168359" y="840022"/>
                    <a:pt x="1168359" y="840022"/>
                    <a:pt x="1168359" y="840022"/>
                  </a:cubicBezTo>
                  <a:cubicBezTo>
                    <a:pt x="1168359" y="856501"/>
                    <a:pt x="1168359" y="856501"/>
                    <a:pt x="1168359" y="856501"/>
                  </a:cubicBezTo>
                  <a:cubicBezTo>
                    <a:pt x="1168359" y="872968"/>
                    <a:pt x="1168359" y="872968"/>
                    <a:pt x="1168359" y="872968"/>
                  </a:cubicBezTo>
                  <a:cubicBezTo>
                    <a:pt x="1184813" y="872968"/>
                    <a:pt x="1184813" y="872968"/>
                    <a:pt x="1184813" y="872968"/>
                  </a:cubicBezTo>
                  <a:cubicBezTo>
                    <a:pt x="1201266" y="872968"/>
                    <a:pt x="1201266" y="872968"/>
                    <a:pt x="1201266" y="872968"/>
                  </a:cubicBezTo>
                  <a:cubicBezTo>
                    <a:pt x="1217720" y="872968"/>
                    <a:pt x="1217720" y="872968"/>
                    <a:pt x="1217720" y="872968"/>
                  </a:cubicBezTo>
                  <a:lnTo>
                    <a:pt x="1217720" y="872968"/>
                  </a:lnTo>
                  <a:cubicBezTo>
                    <a:pt x="1217720" y="856501"/>
                    <a:pt x="1217720" y="856501"/>
                    <a:pt x="1217720" y="856501"/>
                  </a:cubicBezTo>
                  <a:cubicBezTo>
                    <a:pt x="1234174" y="856501"/>
                    <a:pt x="1234174" y="856501"/>
                    <a:pt x="1234174" y="856501"/>
                  </a:cubicBezTo>
                  <a:lnTo>
                    <a:pt x="1234174" y="856501"/>
                  </a:lnTo>
                  <a:cubicBezTo>
                    <a:pt x="1250627" y="856501"/>
                    <a:pt x="1250627" y="856501"/>
                    <a:pt x="1250627" y="856501"/>
                  </a:cubicBezTo>
                  <a:cubicBezTo>
                    <a:pt x="1283547" y="840022"/>
                    <a:pt x="1283547" y="840022"/>
                    <a:pt x="1283547" y="840022"/>
                  </a:cubicBezTo>
                  <a:cubicBezTo>
                    <a:pt x="1300001" y="840022"/>
                    <a:pt x="1300001" y="840022"/>
                    <a:pt x="1300001" y="840022"/>
                  </a:cubicBezTo>
                  <a:cubicBezTo>
                    <a:pt x="1332921" y="823556"/>
                    <a:pt x="1332921" y="823556"/>
                    <a:pt x="1332921" y="823556"/>
                  </a:cubicBezTo>
                  <a:cubicBezTo>
                    <a:pt x="1332921" y="807077"/>
                    <a:pt x="1332921" y="807077"/>
                    <a:pt x="1332921" y="807077"/>
                  </a:cubicBezTo>
                  <a:cubicBezTo>
                    <a:pt x="1349374" y="823556"/>
                    <a:pt x="1349374" y="823556"/>
                    <a:pt x="1349374" y="823556"/>
                  </a:cubicBezTo>
                  <a:lnTo>
                    <a:pt x="1349374" y="823556"/>
                  </a:lnTo>
                  <a:lnTo>
                    <a:pt x="1349374" y="823556"/>
                  </a:lnTo>
                  <a:lnTo>
                    <a:pt x="1349374" y="823556"/>
                  </a:lnTo>
                  <a:cubicBezTo>
                    <a:pt x="1349374" y="856501"/>
                    <a:pt x="1349374" y="856501"/>
                    <a:pt x="1349374" y="856501"/>
                  </a:cubicBezTo>
                  <a:cubicBezTo>
                    <a:pt x="1365828" y="856501"/>
                    <a:pt x="1365828" y="856501"/>
                    <a:pt x="1365828" y="856501"/>
                  </a:cubicBezTo>
                  <a:lnTo>
                    <a:pt x="1365828" y="856501"/>
                  </a:lnTo>
                  <a:cubicBezTo>
                    <a:pt x="1382281" y="922367"/>
                    <a:pt x="1382281" y="922367"/>
                    <a:pt x="1382281" y="922367"/>
                  </a:cubicBezTo>
                  <a:cubicBezTo>
                    <a:pt x="1382281" y="955312"/>
                    <a:pt x="1382281" y="955312"/>
                    <a:pt x="1382281" y="955312"/>
                  </a:cubicBezTo>
                  <a:cubicBezTo>
                    <a:pt x="1398735" y="1004724"/>
                    <a:pt x="1398735" y="1004724"/>
                    <a:pt x="1398735" y="1004724"/>
                  </a:cubicBezTo>
                  <a:cubicBezTo>
                    <a:pt x="1398735" y="1021190"/>
                    <a:pt x="1398735" y="1021190"/>
                    <a:pt x="1398735" y="1021190"/>
                  </a:cubicBezTo>
                  <a:cubicBezTo>
                    <a:pt x="1382281" y="1021190"/>
                    <a:pt x="1382281" y="1021190"/>
                    <a:pt x="1382281" y="1021190"/>
                  </a:cubicBezTo>
                  <a:cubicBezTo>
                    <a:pt x="1382281" y="1037669"/>
                    <a:pt x="1382281" y="1037669"/>
                    <a:pt x="1382281" y="1037669"/>
                  </a:cubicBezTo>
                  <a:cubicBezTo>
                    <a:pt x="1365828" y="1037669"/>
                    <a:pt x="1365828" y="1037669"/>
                    <a:pt x="1365828" y="1037669"/>
                  </a:cubicBezTo>
                  <a:cubicBezTo>
                    <a:pt x="1332908" y="1087080"/>
                    <a:pt x="1332908" y="1087080"/>
                    <a:pt x="1332908" y="1087080"/>
                  </a:cubicBezTo>
                  <a:cubicBezTo>
                    <a:pt x="1316454" y="1103547"/>
                    <a:pt x="1316454" y="1103547"/>
                    <a:pt x="1316454" y="1103547"/>
                  </a:cubicBezTo>
                  <a:lnTo>
                    <a:pt x="1316454" y="1103547"/>
                  </a:lnTo>
                  <a:cubicBezTo>
                    <a:pt x="1300001" y="1120026"/>
                    <a:pt x="1300001" y="1120026"/>
                    <a:pt x="1300001" y="1120026"/>
                  </a:cubicBezTo>
                  <a:cubicBezTo>
                    <a:pt x="1316454" y="1120026"/>
                    <a:pt x="1316454" y="1120026"/>
                    <a:pt x="1316454" y="1120026"/>
                  </a:cubicBezTo>
                  <a:cubicBezTo>
                    <a:pt x="1332908" y="1152959"/>
                    <a:pt x="1332908" y="1152959"/>
                    <a:pt x="1332908" y="1152959"/>
                  </a:cubicBezTo>
                  <a:lnTo>
                    <a:pt x="1332908" y="1152959"/>
                  </a:lnTo>
                  <a:cubicBezTo>
                    <a:pt x="1332908" y="1169438"/>
                    <a:pt x="1332908" y="1169438"/>
                    <a:pt x="1332908" y="1169438"/>
                  </a:cubicBezTo>
                  <a:cubicBezTo>
                    <a:pt x="1316454" y="1169438"/>
                    <a:pt x="1316454" y="1169438"/>
                    <a:pt x="1316454" y="1169438"/>
                  </a:cubicBezTo>
                  <a:cubicBezTo>
                    <a:pt x="1283534" y="1185904"/>
                    <a:pt x="1283534" y="1185904"/>
                    <a:pt x="1283534" y="1185904"/>
                  </a:cubicBezTo>
                  <a:cubicBezTo>
                    <a:pt x="1267081" y="1202370"/>
                    <a:pt x="1267081" y="1202370"/>
                    <a:pt x="1267081" y="1202370"/>
                  </a:cubicBezTo>
                  <a:cubicBezTo>
                    <a:pt x="1250627" y="1202370"/>
                    <a:pt x="1250627" y="1202370"/>
                    <a:pt x="1250627" y="1202370"/>
                  </a:cubicBezTo>
                  <a:cubicBezTo>
                    <a:pt x="1234174" y="1202370"/>
                    <a:pt x="1234174" y="1202370"/>
                    <a:pt x="1234174" y="1202370"/>
                  </a:cubicBezTo>
                  <a:cubicBezTo>
                    <a:pt x="1201254" y="1185904"/>
                    <a:pt x="1201254" y="1185904"/>
                    <a:pt x="1201254" y="1185904"/>
                  </a:cubicBezTo>
                  <a:cubicBezTo>
                    <a:pt x="1069587" y="1185904"/>
                    <a:pt x="1069587" y="1185904"/>
                    <a:pt x="1069587" y="1185904"/>
                  </a:cubicBezTo>
                  <a:cubicBezTo>
                    <a:pt x="1069587" y="1202370"/>
                    <a:pt x="1069587" y="1202370"/>
                    <a:pt x="1069587" y="1202370"/>
                  </a:cubicBezTo>
                  <a:cubicBezTo>
                    <a:pt x="1053133" y="1202370"/>
                    <a:pt x="1053133" y="1202370"/>
                    <a:pt x="1053133" y="1202370"/>
                  </a:cubicBezTo>
                  <a:cubicBezTo>
                    <a:pt x="1053133" y="1218849"/>
                    <a:pt x="1053133" y="1218849"/>
                    <a:pt x="1053133" y="1218849"/>
                  </a:cubicBezTo>
                  <a:cubicBezTo>
                    <a:pt x="1069587" y="1218849"/>
                    <a:pt x="1069587" y="1218849"/>
                    <a:pt x="1069587" y="1218849"/>
                  </a:cubicBezTo>
                  <a:cubicBezTo>
                    <a:pt x="1086040" y="1235315"/>
                    <a:pt x="1086040" y="1235315"/>
                    <a:pt x="1086040" y="1235315"/>
                  </a:cubicBezTo>
                  <a:cubicBezTo>
                    <a:pt x="1086040" y="1251794"/>
                    <a:pt x="1086040" y="1251794"/>
                    <a:pt x="1086040" y="1251794"/>
                  </a:cubicBezTo>
                  <a:lnTo>
                    <a:pt x="1086040" y="1251794"/>
                  </a:lnTo>
                  <a:cubicBezTo>
                    <a:pt x="1086040" y="1268261"/>
                    <a:pt x="1086040" y="1268261"/>
                    <a:pt x="1086040" y="1268261"/>
                  </a:cubicBezTo>
                  <a:lnTo>
                    <a:pt x="1086040" y="1268261"/>
                  </a:lnTo>
                  <a:lnTo>
                    <a:pt x="1086040" y="1268261"/>
                  </a:lnTo>
                  <a:cubicBezTo>
                    <a:pt x="1069587" y="1284727"/>
                    <a:pt x="1069587" y="1284727"/>
                    <a:pt x="1069587" y="1284727"/>
                  </a:cubicBezTo>
                  <a:cubicBezTo>
                    <a:pt x="1086040" y="1301206"/>
                    <a:pt x="1086040" y="1301206"/>
                    <a:pt x="1086040" y="1301206"/>
                  </a:cubicBezTo>
                  <a:cubicBezTo>
                    <a:pt x="1102494" y="1317672"/>
                    <a:pt x="1102494" y="1317672"/>
                    <a:pt x="1102494" y="1317672"/>
                  </a:cubicBezTo>
                  <a:cubicBezTo>
                    <a:pt x="1102494" y="1334151"/>
                    <a:pt x="1102494" y="1334151"/>
                    <a:pt x="1102494" y="1334151"/>
                  </a:cubicBezTo>
                  <a:lnTo>
                    <a:pt x="1102494" y="1334151"/>
                  </a:lnTo>
                  <a:cubicBezTo>
                    <a:pt x="1102494" y="1350617"/>
                    <a:pt x="1102494" y="1350617"/>
                    <a:pt x="1102494" y="1350617"/>
                  </a:cubicBezTo>
                  <a:cubicBezTo>
                    <a:pt x="1086040" y="1367084"/>
                    <a:pt x="1086040" y="1367084"/>
                    <a:pt x="1086040" y="1367084"/>
                  </a:cubicBezTo>
                  <a:cubicBezTo>
                    <a:pt x="1069587" y="1383563"/>
                    <a:pt x="1069587" y="1383563"/>
                    <a:pt x="1069587" y="1383563"/>
                  </a:cubicBezTo>
                  <a:cubicBezTo>
                    <a:pt x="1053133" y="1432975"/>
                    <a:pt x="1053133" y="1432975"/>
                    <a:pt x="1053133" y="1432975"/>
                  </a:cubicBezTo>
                  <a:cubicBezTo>
                    <a:pt x="1020213" y="1432975"/>
                    <a:pt x="1020213" y="1432975"/>
                    <a:pt x="1020213" y="1432975"/>
                  </a:cubicBezTo>
                  <a:cubicBezTo>
                    <a:pt x="1020213" y="1449441"/>
                    <a:pt x="1020213" y="1449441"/>
                    <a:pt x="1020213" y="1449441"/>
                  </a:cubicBezTo>
                  <a:cubicBezTo>
                    <a:pt x="1003760" y="1465907"/>
                    <a:pt x="1003760" y="1465907"/>
                    <a:pt x="1003760" y="1465907"/>
                  </a:cubicBezTo>
                  <a:lnTo>
                    <a:pt x="1003760" y="1465907"/>
                  </a:lnTo>
                  <a:lnTo>
                    <a:pt x="1003760" y="1465907"/>
                  </a:lnTo>
                  <a:cubicBezTo>
                    <a:pt x="1003760" y="1482386"/>
                    <a:pt x="1003760" y="1482386"/>
                    <a:pt x="1003760" y="1482386"/>
                  </a:cubicBezTo>
                  <a:lnTo>
                    <a:pt x="1003760" y="1482386"/>
                  </a:lnTo>
                  <a:cubicBezTo>
                    <a:pt x="987306" y="1498852"/>
                    <a:pt x="987306" y="1498852"/>
                    <a:pt x="987306" y="1498852"/>
                  </a:cubicBezTo>
                  <a:cubicBezTo>
                    <a:pt x="987306" y="1515331"/>
                    <a:pt x="987306" y="1515331"/>
                    <a:pt x="987306" y="1515331"/>
                  </a:cubicBezTo>
                  <a:lnTo>
                    <a:pt x="987306" y="1515331"/>
                  </a:lnTo>
                  <a:cubicBezTo>
                    <a:pt x="987306" y="1531798"/>
                    <a:pt x="987306" y="1531798"/>
                    <a:pt x="987306" y="1531798"/>
                  </a:cubicBezTo>
                  <a:cubicBezTo>
                    <a:pt x="987306" y="1548264"/>
                    <a:pt x="987306" y="1548264"/>
                    <a:pt x="987306" y="1548264"/>
                  </a:cubicBezTo>
                  <a:cubicBezTo>
                    <a:pt x="987306" y="1564743"/>
                    <a:pt x="987306" y="1564743"/>
                    <a:pt x="987306" y="1564743"/>
                  </a:cubicBezTo>
                  <a:lnTo>
                    <a:pt x="987306" y="1564743"/>
                  </a:lnTo>
                  <a:cubicBezTo>
                    <a:pt x="970852" y="1581209"/>
                    <a:pt x="970852" y="1581209"/>
                    <a:pt x="970852" y="1581209"/>
                  </a:cubicBezTo>
                  <a:cubicBezTo>
                    <a:pt x="954398" y="1564743"/>
                    <a:pt x="954398" y="1564743"/>
                    <a:pt x="954398" y="1564743"/>
                  </a:cubicBezTo>
                  <a:lnTo>
                    <a:pt x="954398" y="1564743"/>
                  </a:lnTo>
                  <a:cubicBezTo>
                    <a:pt x="937945" y="1581209"/>
                    <a:pt x="937945" y="1581209"/>
                    <a:pt x="937945" y="1581209"/>
                  </a:cubicBezTo>
                  <a:cubicBezTo>
                    <a:pt x="921491" y="1597688"/>
                    <a:pt x="921491" y="1597688"/>
                    <a:pt x="921491" y="1597688"/>
                  </a:cubicBezTo>
                  <a:cubicBezTo>
                    <a:pt x="888571" y="1630621"/>
                    <a:pt x="888571" y="1630621"/>
                    <a:pt x="888571" y="1630621"/>
                  </a:cubicBezTo>
                  <a:lnTo>
                    <a:pt x="888571" y="1630621"/>
                  </a:lnTo>
                  <a:cubicBezTo>
                    <a:pt x="888571" y="1647100"/>
                    <a:pt x="888571" y="1647100"/>
                    <a:pt x="888571" y="1647100"/>
                  </a:cubicBezTo>
                  <a:lnTo>
                    <a:pt x="888571" y="1647100"/>
                  </a:lnTo>
                  <a:cubicBezTo>
                    <a:pt x="855652" y="1680033"/>
                    <a:pt x="855652" y="1680033"/>
                    <a:pt x="855652" y="1680033"/>
                  </a:cubicBezTo>
                  <a:lnTo>
                    <a:pt x="855652" y="1680033"/>
                  </a:lnTo>
                  <a:lnTo>
                    <a:pt x="855652" y="1680033"/>
                  </a:lnTo>
                  <a:cubicBezTo>
                    <a:pt x="839198" y="1680033"/>
                    <a:pt x="839198" y="1680033"/>
                    <a:pt x="839198" y="1680033"/>
                  </a:cubicBezTo>
                  <a:cubicBezTo>
                    <a:pt x="822744" y="1680033"/>
                    <a:pt x="822744" y="1680033"/>
                    <a:pt x="822744" y="1680033"/>
                  </a:cubicBezTo>
                  <a:cubicBezTo>
                    <a:pt x="806291" y="1680033"/>
                    <a:pt x="806291" y="1680033"/>
                    <a:pt x="806291" y="1680033"/>
                  </a:cubicBezTo>
                  <a:cubicBezTo>
                    <a:pt x="789837" y="1696512"/>
                    <a:pt x="789837" y="1696512"/>
                    <a:pt x="789837" y="1696512"/>
                  </a:cubicBezTo>
                  <a:lnTo>
                    <a:pt x="789837" y="1696512"/>
                  </a:lnTo>
                  <a:cubicBezTo>
                    <a:pt x="773383" y="1680033"/>
                    <a:pt x="773383" y="1680033"/>
                    <a:pt x="773383" y="1680033"/>
                  </a:cubicBezTo>
                  <a:lnTo>
                    <a:pt x="773383" y="1680033"/>
                  </a:lnTo>
                  <a:cubicBezTo>
                    <a:pt x="756930" y="1663566"/>
                    <a:pt x="756930" y="1663566"/>
                    <a:pt x="756930" y="1663566"/>
                  </a:cubicBezTo>
                  <a:cubicBezTo>
                    <a:pt x="756930" y="1647100"/>
                    <a:pt x="756930" y="1647100"/>
                    <a:pt x="756930" y="1647100"/>
                  </a:cubicBezTo>
                  <a:lnTo>
                    <a:pt x="756930" y="1647100"/>
                  </a:lnTo>
                  <a:cubicBezTo>
                    <a:pt x="740476" y="1647100"/>
                    <a:pt x="740476" y="1647100"/>
                    <a:pt x="740476" y="1647100"/>
                  </a:cubicBezTo>
                  <a:cubicBezTo>
                    <a:pt x="724023" y="1647100"/>
                    <a:pt x="724023" y="1647100"/>
                    <a:pt x="724023" y="1647100"/>
                  </a:cubicBezTo>
                  <a:cubicBezTo>
                    <a:pt x="707569" y="1663566"/>
                    <a:pt x="707569" y="1663566"/>
                    <a:pt x="707569" y="1663566"/>
                  </a:cubicBezTo>
                  <a:lnTo>
                    <a:pt x="707569" y="1663566"/>
                  </a:lnTo>
                  <a:cubicBezTo>
                    <a:pt x="691115" y="1680033"/>
                    <a:pt x="691115" y="1680033"/>
                    <a:pt x="691115" y="1680033"/>
                  </a:cubicBezTo>
                  <a:cubicBezTo>
                    <a:pt x="641742" y="1729457"/>
                    <a:pt x="641742" y="1729457"/>
                    <a:pt x="641742" y="1729457"/>
                  </a:cubicBezTo>
                  <a:cubicBezTo>
                    <a:pt x="625288" y="1745923"/>
                    <a:pt x="625288" y="1745923"/>
                    <a:pt x="625288" y="1745923"/>
                  </a:cubicBezTo>
                  <a:lnTo>
                    <a:pt x="625288" y="1745923"/>
                  </a:lnTo>
                  <a:cubicBezTo>
                    <a:pt x="592368" y="1762389"/>
                    <a:pt x="592368" y="1762389"/>
                    <a:pt x="592368" y="1762389"/>
                  </a:cubicBezTo>
                  <a:cubicBezTo>
                    <a:pt x="575915" y="1811801"/>
                    <a:pt x="575915" y="1811801"/>
                    <a:pt x="575915" y="1811801"/>
                  </a:cubicBezTo>
                  <a:cubicBezTo>
                    <a:pt x="575915" y="1828280"/>
                    <a:pt x="575915" y="1828280"/>
                    <a:pt x="575915" y="1828280"/>
                  </a:cubicBezTo>
                  <a:cubicBezTo>
                    <a:pt x="559461" y="1828280"/>
                    <a:pt x="559461" y="1828280"/>
                    <a:pt x="559461" y="1828280"/>
                  </a:cubicBezTo>
                  <a:cubicBezTo>
                    <a:pt x="526541" y="1844746"/>
                    <a:pt x="526541" y="1844746"/>
                    <a:pt x="526541" y="1844746"/>
                  </a:cubicBezTo>
                  <a:cubicBezTo>
                    <a:pt x="510087" y="1861225"/>
                    <a:pt x="510087" y="1861225"/>
                    <a:pt x="510087" y="1861225"/>
                  </a:cubicBezTo>
                  <a:lnTo>
                    <a:pt x="510087" y="1861225"/>
                  </a:lnTo>
                  <a:cubicBezTo>
                    <a:pt x="510087" y="1877692"/>
                    <a:pt x="510087" y="1877692"/>
                    <a:pt x="510087" y="1877692"/>
                  </a:cubicBezTo>
                  <a:cubicBezTo>
                    <a:pt x="526541" y="1877692"/>
                    <a:pt x="526541" y="1877692"/>
                    <a:pt x="526541" y="1877692"/>
                  </a:cubicBezTo>
                  <a:lnTo>
                    <a:pt x="526541" y="1877692"/>
                  </a:lnTo>
                  <a:cubicBezTo>
                    <a:pt x="526541" y="1894158"/>
                    <a:pt x="526541" y="1894158"/>
                    <a:pt x="526541" y="1894158"/>
                  </a:cubicBezTo>
                  <a:lnTo>
                    <a:pt x="526541" y="1894158"/>
                  </a:lnTo>
                  <a:cubicBezTo>
                    <a:pt x="559461" y="1927103"/>
                    <a:pt x="559461" y="1927103"/>
                    <a:pt x="559461" y="1927103"/>
                  </a:cubicBezTo>
                  <a:cubicBezTo>
                    <a:pt x="575915" y="1927103"/>
                    <a:pt x="575915" y="1927103"/>
                    <a:pt x="575915" y="1927103"/>
                  </a:cubicBezTo>
                  <a:cubicBezTo>
                    <a:pt x="575915" y="1943569"/>
                    <a:pt x="575915" y="1943569"/>
                    <a:pt x="575915" y="1943569"/>
                  </a:cubicBezTo>
                  <a:cubicBezTo>
                    <a:pt x="559461" y="2025914"/>
                    <a:pt x="559461" y="2025914"/>
                    <a:pt x="559461" y="2025914"/>
                  </a:cubicBezTo>
                  <a:lnTo>
                    <a:pt x="559461" y="2025914"/>
                  </a:lnTo>
                  <a:cubicBezTo>
                    <a:pt x="543007" y="2025914"/>
                    <a:pt x="543007" y="2025914"/>
                    <a:pt x="543007" y="2025914"/>
                  </a:cubicBezTo>
                  <a:cubicBezTo>
                    <a:pt x="526554" y="2025914"/>
                    <a:pt x="526554" y="2025914"/>
                    <a:pt x="526554" y="2025914"/>
                  </a:cubicBezTo>
                  <a:cubicBezTo>
                    <a:pt x="526554" y="2042393"/>
                    <a:pt x="526554" y="2042393"/>
                    <a:pt x="526554" y="2042393"/>
                  </a:cubicBezTo>
                  <a:cubicBezTo>
                    <a:pt x="526554" y="2058859"/>
                    <a:pt x="526554" y="2058859"/>
                    <a:pt x="526554" y="2058859"/>
                  </a:cubicBezTo>
                  <a:cubicBezTo>
                    <a:pt x="510100" y="2058859"/>
                    <a:pt x="510100" y="2058859"/>
                    <a:pt x="510100" y="2058859"/>
                  </a:cubicBezTo>
                  <a:cubicBezTo>
                    <a:pt x="510100" y="2075325"/>
                    <a:pt x="510100" y="2075325"/>
                    <a:pt x="510100" y="2075325"/>
                  </a:cubicBezTo>
                  <a:cubicBezTo>
                    <a:pt x="526554" y="2075325"/>
                    <a:pt x="526554" y="2075325"/>
                    <a:pt x="526554" y="2075325"/>
                  </a:cubicBezTo>
                  <a:cubicBezTo>
                    <a:pt x="526554" y="2091804"/>
                    <a:pt x="526554" y="2091804"/>
                    <a:pt x="526554" y="2091804"/>
                  </a:cubicBezTo>
                  <a:cubicBezTo>
                    <a:pt x="510100" y="2091804"/>
                    <a:pt x="510100" y="2091804"/>
                    <a:pt x="510100" y="2091804"/>
                  </a:cubicBezTo>
                  <a:cubicBezTo>
                    <a:pt x="510100" y="2108270"/>
                    <a:pt x="510100" y="2108270"/>
                    <a:pt x="510100" y="2108270"/>
                  </a:cubicBezTo>
                  <a:cubicBezTo>
                    <a:pt x="493646" y="2124750"/>
                    <a:pt x="493646" y="2124750"/>
                    <a:pt x="493646" y="2124750"/>
                  </a:cubicBezTo>
                  <a:lnTo>
                    <a:pt x="493646" y="2124750"/>
                  </a:lnTo>
                  <a:cubicBezTo>
                    <a:pt x="493646" y="2141216"/>
                    <a:pt x="493646" y="2141216"/>
                    <a:pt x="493646" y="2141216"/>
                  </a:cubicBezTo>
                  <a:cubicBezTo>
                    <a:pt x="493646" y="2157682"/>
                    <a:pt x="493646" y="2157682"/>
                    <a:pt x="493646" y="2157682"/>
                  </a:cubicBezTo>
                  <a:cubicBezTo>
                    <a:pt x="510100" y="2174161"/>
                    <a:pt x="510100" y="2174161"/>
                    <a:pt x="510100" y="2174161"/>
                  </a:cubicBezTo>
                  <a:cubicBezTo>
                    <a:pt x="526554" y="2190627"/>
                    <a:pt x="526554" y="2190627"/>
                    <a:pt x="526554" y="2190627"/>
                  </a:cubicBezTo>
                  <a:cubicBezTo>
                    <a:pt x="526554" y="2207094"/>
                    <a:pt x="526554" y="2207094"/>
                    <a:pt x="526554" y="2207094"/>
                  </a:cubicBezTo>
                  <a:cubicBezTo>
                    <a:pt x="526554" y="2223573"/>
                    <a:pt x="526554" y="2223573"/>
                    <a:pt x="526554" y="2223573"/>
                  </a:cubicBezTo>
                  <a:cubicBezTo>
                    <a:pt x="526554" y="2240039"/>
                    <a:pt x="526554" y="2240039"/>
                    <a:pt x="526554" y="2240039"/>
                  </a:cubicBezTo>
                  <a:lnTo>
                    <a:pt x="526554" y="2240039"/>
                  </a:lnTo>
                  <a:cubicBezTo>
                    <a:pt x="526554" y="2256518"/>
                    <a:pt x="526554" y="2256518"/>
                    <a:pt x="526554" y="2256518"/>
                  </a:cubicBezTo>
                  <a:cubicBezTo>
                    <a:pt x="543007" y="2256518"/>
                    <a:pt x="543007" y="2256518"/>
                    <a:pt x="543007" y="2256518"/>
                  </a:cubicBezTo>
                  <a:cubicBezTo>
                    <a:pt x="543007" y="2272985"/>
                    <a:pt x="543007" y="2272985"/>
                    <a:pt x="543007" y="2272985"/>
                  </a:cubicBezTo>
                  <a:cubicBezTo>
                    <a:pt x="559461" y="2272985"/>
                    <a:pt x="559461" y="2272985"/>
                    <a:pt x="559461" y="2272985"/>
                  </a:cubicBezTo>
                  <a:lnTo>
                    <a:pt x="559461" y="2272985"/>
                  </a:lnTo>
                  <a:cubicBezTo>
                    <a:pt x="543007" y="2305930"/>
                    <a:pt x="543007" y="2305930"/>
                    <a:pt x="543007" y="2305930"/>
                  </a:cubicBezTo>
                  <a:cubicBezTo>
                    <a:pt x="526554" y="2355341"/>
                    <a:pt x="526554" y="2355341"/>
                    <a:pt x="526554" y="2355341"/>
                  </a:cubicBezTo>
                  <a:cubicBezTo>
                    <a:pt x="526554" y="2371808"/>
                    <a:pt x="526554" y="2371808"/>
                    <a:pt x="526554" y="2371808"/>
                  </a:cubicBezTo>
                  <a:cubicBezTo>
                    <a:pt x="510100" y="2371808"/>
                    <a:pt x="510100" y="2371808"/>
                    <a:pt x="510100" y="2371808"/>
                  </a:cubicBezTo>
                  <a:cubicBezTo>
                    <a:pt x="510100" y="2388286"/>
                    <a:pt x="510100" y="2388286"/>
                    <a:pt x="510100" y="2388286"/>
                  </a:cubicBezTo>
                  <a:cubicBezTo>
                    <a:pt x="493646" y="2388286"/>
                    <a:pt x="493646" y="2388286"/>
                    <a:pt x="493646" y="2388286"/>
                  </a:cubicBezTo>
                  <a:lnTo>
                    <a:pt x="493646" y="2388286"/>
                  </a:lnTo>
                  <a:lnTo>
                    <a:pt x="493646" y="2388286"/>
                  </a:lnTo>
                  <a:cubicBezTo>
                    <a:pt x="493646" y="2404753"/>
                    <a:pt x="493646" y="2404753"/>
                    <a:pt x="493646" y="2404753"/>
                  </a:cubicBezTo>
                  <a:cubicBezTo>
                    <a:pt x="477193" y="2404753"/>
                    <a:pt x="477193" y="2404753"/>
                    <a:pt x="477193" y="2404753"/>
                  </a:cubicBezTo>
                  <a:cubicBezTo>
                    <a:pt x="460739" y="2404753"/>
                    <a:pt x="460739" y="2404753"/>
                    <a:pt x="460739" y="2404753"/>
                  </a:cubicBezTo>
                  <a:cubicBezTo>
                    <a:pt x="444286" y="2404753"/>
                    <a:pt x="444286" y="2404753"/>
                    <a:pt x="444286" y="2404753"/>
                  </a:cubicBezTo>
                  <a:lnTo>
                    <a:pt x="444286" y="2404753"/>
                  </a:lnTo>
                  <a:cubicBezTo>
                    <a:pt x="444286" y="2388286"/>
                    <a:pt x="444286" y="2388286"/>
                    <a:pt x="444286" y="2388286"/>
                  </a:cubicBezTo>
                  <a:cubicBezTo>
                    <a:pt x="411366" y="2355341"/>
                    <a:pt x="411366" y="2355341"/>
                    <a:pt x="411366" y="2355341"/>
                  </a:cubicBezTo>
                  <a:cubicBezTo>
                    <a:pt x="394912" y="2355341"/>
                    <a:pt x="394912" y="2355341"/>
                    <a:pt x="394912" y="2355341"/>
                  </a:cubicBezTo>
                  <a:cubicBezTo>
                    <a:pt x="378458" y="2355341"/>
                    <a:pt x="378458" y="2355341"/>
                    <a:pt x="378458" y="2355341"/>
                  </a:cubicBezTo>
                  <a:cubicBezTo>
                    <a:pt x="378458" y="2371808"/>
                    <a:pt x="378458" y="2371808"/>
                    <a:pt x="378458" y="2371808"/>
                  </a:cubicBezTo>
                  <a:cubicBezTo>
                    <a:pt x="362005" y="2388286"/>
                    <a:pt x="362005" y="2388286"/>
                    <a:pt x="362005" y="2388286"/>
                  </a:cubicBezTo>
                  <a:lnTo>
                    <a:pt x="362005" y="2388286"/>
                  </a:lnTo>
                  <a:cubicBezTo>
                    <a:pt x="362005" y="2404753"/>
                    <a:pt x="362005" y="2404753"/>
                    <a:pt x="362005" y="2404753"/>
                  </a:cubicBezTo>
                  <a:cubicBezTo>
                    <a:pt x="329085" y="2421219"/>
                    <a:pt x="329085" y="2421219"/>
                    <a:pt x="329085" y="2421219"/>
                  </a:cubicBezTo>
                  <a:cubicBezTo>
                    <a:pt x="312631" y="2421219"/>
                    <a:pt x="312631" y="2421219"/>
                    <a:pt x="312631" y="2421219"/>
                  </a:cubicBezTo>
                  <a:cubicBezTo>
                    <a:pt x="312631" y="2454165"/>
                    <a:pt x="312631" y="2454165"/>
                    <a:pt x="312631" y="2454165"/>
                  </a:cubicBezTo>
                  <a:cubicBezTo>
                    <a:pt x="312631" y="2487109"/>
                    <a:pt x="312631" y="2487109"/>
                    <a:pt x="312631" y="2487109"/>
                  </a:cubicBezTo>
                  <a:cubicBezTo>
                    <a:pt x="312631" y="2520055"/>
                    <a:pt x="312631" y="2520055"/>
                    <a:pt x="312631" y="2520055"/>
                  </a:cubicBezTo>
                  <a:cubicBezTo>
                    <a:pt x="312631" y="2536521"/>
                    <a:pt x="312631" y="2536521"/>
                    <a:pt x="312631" y="2536521"/>
                  </a:cubicBezTo>
                  <a:cubicBezTo>
                    <a:pt x="329085" y="2536521"/>
                    <a:pt x="329085" y="2536521"/>
                    <a:pt x="329085" y="2536521"/>
                  </a:cubicBezTo>
                  <a:lnTo>
                    <a:pt x="329085" y="2536521"/>
                  </a:lnTo>
                  <a:cubicBezTo>
                    <a:pt x="345539" y="2552988"/>
                    <a:pt x="345539" y="2552988"/>
                    <a:pt x="345539" y="2552988"/>
                  </a:cubicBezTo>
                  <a:lnTo>
                    <a:pt x="345539" y="2552988"/>
                  </a:lnTo>
                  <a:lnTo>
                    <a:pt x="345539" y="2552988"/>
                  </a:lnTo>
                  <a:cubicBezTo>
                    <a:pt x="345539" y="2569467"/>
                    <a:pt x="345539" y="2569467"/>
                    <a:pt x="345539" y="2569467"/>
                  </a:cubicBezTo>
                  <a:cubicBezTo>
                    <a:pt x="329085" y="2585933"/>
                    <a:pt x="329085" y="2585933"/>
                    <a:pt x="329085" y="2585933"/>
                  </a:cubicBezTo>
                  <a:cubicBezTo>
                    <a:pt x="312631" y="2585933"/>
                    <a:pt x="312631" y="2585933"/>
                    <a:pt x="312631" y="2585933"/>
                  </a:cubicBezTo>
                  <a:cubicBezTo>
                    <a:pt x="312631" y="2618878"/>
                    <a:pt x="312631" y="2618878"/>
                    <a:pt x="312631" y="2618878"/>
                  </a:cubicBezTo>
                  <a:cubicBezTo>
                    <a:pt x="312631" y="2635344"/>
                    <a:pt x="312631" y="2635344"/>
                    <a:pt x="312631" y="2635344"/>
                  </a:cubicBezTo>
                  <a:lnTo>
                    <a:pt x="312631" y="2635344"/>
                  </a:lnTo>
                  <a:cubicBezTo>
                    <a:pt x="312631" y="2651824"/>
                    <a:pt x="312631" y="2651824"/>
                    <a:pt x="312631" y="2651824"/>
                  </a:cubicBezTo>
                  <a:cubicBezTo>
                    <a:pt x="296178" y="2651824"/>
                    <a:pt x="296178" y="2651824"/>
                    <a:pt x="296178" y="2651824"/>
                  </a:cubicBezTo>
                  <a:lnTo>
                    <a:pt x="296178" y="2651824"/>
                  </a:lnTo>
                  <a:cubicBezTo>
                    <a:pt x="279724" y="2668290"/>
                    <a:pt x="279724" y="2668290"/>
                    <a:pt x="279724" y="2668290"/>
                  </a:cubicBezTo>
                  <a:lnTo>
                    <a:pt x="279724" y="2668290"/>
                  </a:lnTo>
                  <a:lnTo>
                    <a:pt x="279724" y="2668290"/>
                  </a:lnTo>
                  <a:cubicBezTo>
                    <a:pt x="279724" y="2684756"/>
                    <a:pt x="279724" y="2684756"/>
                    <a:pt x="279724" y="2684756"/>
                  </a:cubicBezTo>
                  <a:cubicBezTo>
                    <a:pt x="296178" y="2684756"/>
                    <a:pt x="296178" y="2684756"/>
                    <a:pt x="296178" y="2684756"/>
                  </a:cubicBezTo>
                  <a:cubicBezTo>
                    <a:pt x="329098" y="2684756"/>
                    <a:pt x="329098" y="2684756"/>
                    <a:pt x="329098" y="2684756"/>
                  </a:cubicBezTo>
                  <a:cubicBezTo>
                    <a:pt x="345551" y="2701235"/>
                    <a:pt x="345551" y="2701235"/>
                    <a:pt x="345551" y="2701235"/>
                  </a:cubicBezTo>
                  <a:cubicBezTo>
                    <a:pt x="362005" y="2701235"/>
                    <a:pt x="362005" y="2701235"/>
                    <a:pt x="362005" y="2701235"/>
                  </a:cubicBezTo>
                  <a:lnTo>
                    <a:pt x="362005" y="2701235"/>
                  </a:lnTo>
                  <a:cubicBezTo>
                    <a:pt x="362005" y="2717701"/>
                    <a:pt x="362005" y="2717701"/>
                    <a:pt x="362005" y="2717701"/>
                  </a:cubicBezTo>
                  <a:lnTo>
                    <a:pt x="362005" y="2717701"/>
                  </a:lnTo>
                  <a:lnTo>
                    <a:pt x="362005" y="2717701"/>
                  </a:lnTo>
                  <a:cubicBezTo>
                    <a:pt x="394925" y="2734167"/>
                    <a:pt x="394925" y="2734167"/>
                    <a:pt x="394925" y="2734167"/>
                  </a:cubicBezTo>
                  <a:lnTo>
                    <a:pt x="394925" y="2734167"/>
                  </a:lnTo>
                  <a:cubicBezTo>
                    <a:pt x="411378" y="2767113"/>
                    <a:pt x="411378" y="2767113"/>
                    <a:pt x="411378" y="2767113"/>
                  </a:cubicBezTo>
                  <a:cubicBezTo>
                    <a:pt x="427832" y="2800059"/>
                    <a:pt x="427832" y="2800059"/>
                    <a:pt x="427832" y="2800059"/>
                  </a:cubicBezTo>
                  <a:cubicBezTo>
                    <a:pt x="427832" y="2816525"/>
                    <a:pt x="427832" y="2816525"/>
                    <a:pt x="427832" y="2816525"/>
                  </a:cubicBezTo>
                  <a:lnTo>
                    <a:pt x="427832" y="2816525"/>
                  </a:lnTo>
                  <a:cubicBezTo>
                    <a:pt x="444286" y="2833004"/>
                    <a:pt x="444286" y="2833004"/>
                    <a:pt x="444286" y="2833004"/>
                  </a:cubicBezTo>
                  <a:cubicBezTo>
                    <a:pt x="460739" y="2849470"/>
                    <a:pt x="460739" y="2849470"/>
                    <a:pt x="460739" y="2849470"/>
                  </a:cubicBezTo>
                  <a:cubicBezTo>
                    <a:pt x="477193" y="2849470"/>
                    <a:pt x="477193" y="2849470"/>
                    <a:pt x="477193" y="2849470"/>
                  </a:cubicBezTo>
                  <a:cubicBezTo>
                    <a:pt x="477193" y="2865949"/>
                    <a:pt x="477193" y="2865949"/>
                    <a:pt x="477193" y="2865949"/>
                  </a:cubicBezTo>
                  <a:cubicBezTo>
                    <a:pt x="477193" y="2882415"/>
                    <a:pt x="477193" y="2882415"/>
                    <a:pt x="477193" y="2882415"/>
                  </a:cubicBezTo>
                  <a:cubicBezTo>
                    <a:pt x="477193" y="2898882"/>
                    <a:pt x="477193" y="2898882"/>
                    <a:pt x="477193" y="2898882"/>
                  </a:cubicBezTo>
                  <a:cubicBezTo>
                    <a:pt x="493646" y="2915360"/>
                    <a:pt x="493646" y="2915360"/>
                    <a:pt x="493646" y="2915360"/>
                  </a:cubicBezTo>
                  <a:cubicBezTo>
                    <a:pt x="493646" y="2931827"/>
                    <a:pt x="493646" y="2931827"/>
                    <a:pt x="493646" y="2931827"/>
                  </a:cubicBezTo>
                  <a:cubicBezTo>
                    <a:pt x="493646" y="2948293"/>
                    <a:pt x="493646" y="2948293"/>
                    <a:pt x="493646" y="2948293"/>
                  </a:cubicBezTo>
                  <a:lnTo>
                    <a:pt x="493646" y="2948293"/>
                  </a:lnTo>
                  <a:cubicBezTo>
                    <a:pt x="493646" y="2964772"/>
                    <a:pt x="493646" y="2964772"/>
                    <a:pt x="493646" y="2964772"/>
                  </a:cubicBezTo>
                  <a:cubicBezTo>
                    <a:pt x="477193" y="2964772"/>
                    <a:pt x="477193" y="2964772"/>
                    <a:pt x="477193" y="2964772"/>
                  </a:cubicBezTo>
                  <a:cubicBezTo>
                    <a:pt x="460739" y="2964772"/>
                    <a:pt x="460739" y="2964772"/>
                    <a:pt x="460739" y="2964772"/>
                  </a:cubicBezTo>
                  <a:cubicBezTo>
                    <a:pt x="444286" y="2964772"/>
                    <a:pt x="444286" y="2964772"/>
                    <a:pt x="444286" y="2964772"/>
                  </a:cubicBezTo>
                  <a:cubicBezTo>
                    <a:pt x="378458" y="2964772"/>
                    <a:pt x="378458" y="2964772"/>
                    <a:pt x="378458" y="2964772"/>
                  </a:cubicBezTo>
                  <a:lnTo>
                    <a:pt x="378458" y="2964772"/>
                  </a:lnTo>
                  <a:cubicBezTo>
                    <a:pt x="362005" y="2997717"/>
                    <a:pt x="362005" y="2997717"/>
                    <a:pt x="362005" y="2997717"/>
                  </a:cubicBezTo>
                  <a:lnTo>
                    <a:pt x="362005" y="2997717"/>
                  </a:lnTo>
                  <a:lnTo>
                    <a:pt x="362005" y="2997717"/>
                  </a:lnTo>
                  <a:cubicBezTo>
                    <a:pt x="378458" y="3014184"/>
                    <a:pt x="378458" y="3014184"/>
                    <a:pt x="378458" y="3014184"/>
                  </a:cubicBezTo>
                  <a:lnTo>
                    <a:pt x="378458" y="3014184"/>
                  </a:lnTo>
                  <a:lnTo>
                    <a:pt x="378458" y="3014184"/>
                  </a:lnTo>
                  <a:cubicBezTo>
                    <a:pt x="378458" y="3030650"/>
                    <a:pt x="378458" y="3030650"/>
                    <a:pt x="378458" y="3030650"/>
                  </a:cubicBezTo>
                  <a:cubicBezTo>
                    <a:pt x="362005" y="3047129"/>
                    <a:pt x="362005" y="3047129"/>
                    <a:pt x="362005" y="3047129"/>
                  </a:cubicBezTo>
                  <a:lnTo>
                    <a:pt x="362005" y="3047129"/>
                  </a:lnTo>
                  <a:cubicBezTo>
                    <a:pt x="362005" y="3063595"/>
                    <a:pt x="362005" y="3063595"/>
                    <a:pt x="362005" y="3063595"/>
                  </a:cubicBezTo>
                  <a:lnTo>
                    <a:pt x="362005" y="3063595"/>
                  </a:lnTo>
                  <a:lnTo>
                    <a:pt x="362005" y="3063595"/>
                  </a:lnTo>
                  <a:cubicBezTo>
                    <a:pt x="345551" y="3063595"/>
                    <a:pt x="345551" y="3063595"/>
                    <a:pt x="345551" y="3063595"/>
                  </a:cubicBezTo>
                  <a:lnTo>
                    <a:pt x="345551" y="3063595"/>
                  </a:lnTo>
                  <a:cubicBezTo>
                    <a:pt x="329098" y="3047129"/>
                    <a:pt x="329098" y="3047129"/>
                    <a:pt x="329098" y="3047129"/>
                  </a:cubicBezTo>
                  <a:cubicBezTo>
                    <a:pt x="312644" y="3030650"/>
                    <a:pt x="312644" y="3030650"/>
                    <a:pt x="312644" y="3030650"/>
                  </a:cubicBezTo>
                  <a:lnTo>
                    <a:pt x="312644" y="3030650"/>
                  </a:lnTo>
                  <a:lnTo>
                    <a:pt x="312644" y="3030650"/>
                  </a:lnTo>
                  <a:cubicBezTo>
                    <a:pt x="296190" y="3047129"/>
                    <a:pt x="296190" y="3047129"/>
                    <a:pt x="296190" y="3047129"/>
                  </a:cubicBezTo>
                  <a:cubicBezTo>
                    <a:pt x="296190" y="3063595"/>
                    <a:pt x="296190" y="3063595"/>
                    <a:pt x="296190" y="3063595"/>
                  </a:cubicBezTo>
                  <a:lnTo>
                    <a:pt x="296190" y="3063595"/>
                  </a:lnTo>
                  <a:cubicBezTo>
                    <a:pt x="263270" y="3063595"/>
                    <a:pt x="263270" y="3063595"/>
                    <a:pt x="263270" y="3063595"/>
                  </a:cubicBezTo>
                  <a:lnTo>
                    <a:pt x="263270" y="3063595"/>
                  </a:lnTo>
                  <a:cubicBezTo>
                    <a:pt x="246817" y="3096541"/>
                    <a:pt x="246817" y="3096541"/>
                    <a:pt x="246817" y="3096541"/>
                  </a:cubicBezTo>
                  <a:cubicBezTo>
                    <a:pt x="230363" y="3096541"/>
                    <a:pt x="230363" y="3096541"/>
                    <a:pt x="230363" y="3096541"/>
                  </a:cubicBezTo>
                  <a:lnTo>
                    <a:pt x="230363" y="3096541"/>
                  </a:lnTo>
                  <a:cubicBezTo>
                    <a:pt x="213910" y="3096541"/>
                    <a:pt x="213910" y="3096541"/>
                    <a:pt x="213910" y="3096541"/>
                  </a:cubicBezTo>
                  <a:cubicBezTo>
                    <a:pt x="197456" y="3096541"/>
                    <a:pt x="197456" y="3096541"/>
                    <a:pt x="197456" y="3096541"/>
                  </a:cubicBezTo>
                  <a:cubicBezTo>
                    <a:pt x="197456" y="3129486"/>
                    <a:pt x="197456" y="3129486"/>
                    <a:pt x="197456" y="3129486"/>
                  </a:cubicBezTo>
                  <a:cubicBezTo>
                    <a:pt x="181002" y="3145952"/>
                    <a:pt x="181002" y="3145952"/>
                    <a:pt x="181002" y="3145952"/>
                  </a:cubicBezTo>
                  <a:cubicBezTo>
                    <a:pt x="164549" y="3162418"/>
                    <a:pt x="164549" y="3162418"/>
                    <a:pt x="164549" y="3162418"/>
                  </a:cubicBezTo>
                  <a:lnTo>
                    <a:pt x="164549" y="3162418"/>
                  </a:lnTo>
                  <a:lnTo>
                    <a:pt x="164549" y="3162418"/>
                  </a:lnTo>
                  <a:cubicBezTo>
                    <a:pt x="164549" y="3178898"/>
                    <a:pt x="164549" y="3178898"/>
                    <a:pt x="164549" y="3178898"/>
                  </a:cubicBezTo>
                  <a:cubicBezTo>
                    <a:pt x="181002" y="3195364"/>
                    <a:pt x="181002" y="3195364"/>
                    <a:pt x="181002" y="3195364"/>
                  </a:cubicBezTo>
                  <a:cubicBezTo>
                    <a:pt x="197456" y="3211830"/>
                    <a:pt x="197456" y="3211830"/>
                    <a:pt x="197456" y="3211830"/>
                  </a:cubicBezTo>
                  <a:cubicBezTo>
                    <a:pt x="213910" y="3228309"/>
                    <a:pt x="213910" y="3228309"/>
                    <a:pt x="213910" y="3228309"/>
                  </a:cubicBezTo>
                  <a:cubicBezTo>
                    <a:pt x="230363" y="3228309"/>
                    <a:pt x="230363" y="3228309"/>
                    <a:pt x="230363" y="3228309"/>
                  </a:cubicBezTo>
                  <a:cubicBezTo>
                    <a:pt x="230363" y="3244775"/>
                    <a:pt x="230363" y="3244775"/>
                    <a:pt x="230363" y="3244775"/>
                  </a:cubicBezTo>
                  <a:cubicBezTo>
                    <a:pt x="213910" y="3277721"/>
                    <a:pt x="213910" y="3277721"/>
                    <a:pt x="213910" y="3277721"/>
                  </a:cubicBezTo>
                  <a:cubicBezTo>
                    <a:pt x="213910" y="3294187"/>
                    <a:pt x="213910" y="3294187"/>
                    <a:pt x="213910" y="3294187"/>
                  </a:cubicBezTo>
                  <a:lnTo>
                    <a:pt x="213910" y="3294187"/>
                  </a:lnTo>
                  <a:lnTo>
                    <a:pt x="213910" y="3294187"/>
                  </a:lnTo>
                  <a:cubicBezTo>
                    <a:pt x="197456" y="3294187"/>
                    <a:pt x="197456" y="3294187"/>
                    <a:pt x="197456" y="3294187"/>
                  </a:cubicBezTo>
                  <a:lnTo>
                    <a:pt x="197456" y="3294187"/>
                  </a:lnTo>
                  <a:cubicBezTo>
                    <a:pt x="181002" y="3277721"/>
                    <a:pt x="181002" y="3277721"/>
                    <a:pt x="181002" y="3277721"/>
                  </a:cubicBezTo>
                  <a:cubicBezTo>
                    <a:pt x="164549" y="3261254"/>
                    <a:pt x="164549" y="3261254"/>
                    <a:pt x="164549" y="3261254"/>
                  </a:cubicBezTo>
                  <a:lnTo>
                    <a:pt x="164549" y="3261254"/>
                  </a:lnTo>
                  <a:cubicBezTo>
                    <a:pt x="148095" y="3277721"/>
                    <a:pt x="148095" y="3277721"/>
                    <a:pt x="148095" y="3277721"/>
                  </a:cubicBezTo>
                  <a:lnTo>
                    <a:pt x="148095" y="3277721"/>
                  </a:lnTo>
                  <a:cubicBezTo>
                    <a:pt x="131641" y="3277721"/>
                    <a:pt x="131641" y="3277721"/>
                    <a:pt x="131641" y="3277721"/>
                  </a:cubicBezTo>
                  <a:cubicBezTo>
                    <a:pt x="131641" y="3261254"/>
                    <a:pt x="131641" y="3261254"/>
                    <a:pt x="131641" y="3261254"/>
                  </a:cubicBezTo>
                  <a:cubicBezTo>
                    <a:pt x="115188" y="3261254"/>
                    <a:pt x="115188" y="3261254"/>
                    <a:pt x="115188" y="3261254"/>
                  </a:cubicBezTo>
                  <a:lnTo>
                    <a:pt x="115188" y="3261254"/>
                  </a:lnTo>
                  <a:cubicBezTo>
                    <a:pt x="115188" y="3277721"/>
                    <a:pt x="115188" y="3277721"/>
                    <a:pt x="115188" y="3277721"/>
                  </a:cubicBezTo>
                  <a:cubicBezTo>
                    <a:pt x="98734" y="3294187"/>
                    <a:pt x="98734" y="3294187"/>
                    <a:pt x="98734" y="3294187"/>
                  </a:cubicBezTo>
                  <a:cubicBezTo>
                    <a:pt x="98734" y="3343599"/>
                    <a:pt x="98734" y="3343599"/>
                    <a:pt x="98734" y="3343599"/>
                  </a:cubicBezTo>
                  <a:lnTo>
                    <a:pt x="98734" y="3343599"/>
                  </a:lnTo>
                  <a:lnTo>
                    <a:pt x="98734" y="3343599"/>
                  </a:lnTo>
                  <a:cubicBezTo>
                    <a:pt x="82281" y="3360078"/>
                    <a:pt x="82281" y="3360078"/>
                    <a:pt x="82281" y="3360078"/>
                  </a:cubicBezTo>
                  <a:cubicBezTo>
                    <a:pt x="65827" y="3360078"/>
                    <a:pt x="65827" y="3360078"/>
                    <a:pt x="65827" y="3360078"/>
                  </a:cubicBezTo>
                  <a:cubicBezTo>
                    <a:pt x="49373" y="3360078"/>
                    <a:pt x="49373" y="3360078"/>
                    <a:pt x="49373" y="3360078"/>
                  </a:cubicBezTo>
                  <a:cubicBezTo>
                    <a:pt x="0" y="3409489"/>
                    <a:pt x="0" y="3409489"/>
                    <a:pt x="0" y="3409489"/>
                  </a:cubicBezTo>
                  <a:lnTo>
                    <a:pt x="0" y="3409489"/>
                  </a:lnTo>
                  <a:cubicBezTo>
                    <a:pt x="16454" y="3425956"/>
                    <a:pt x="16454" y="3425956"/>
                    <a:pt x="16454" y="3425956"/>
                  </a:cubicBezTo>
                  <a:cubicBezTo>
                    <a:pt x="49373" y="3442434"/>
                    <a:pt x="49373" y="3442434"/>
                    <a:pt x="49373" y="3442434"/>
                  </a:cubicBezTo>
                  <a:cubicBezTo>
                    <a:pt x="49373" y="3458901"/>
                    <a:pt x="49373" y="3458901"/>
                    <a:pt x="49373" y="3458901"/>
                  </a:cubicBezTo>
                  <a:cubicBezTo>
                    <a:pt x="82293" y="3475367"/>
                    <a:pt x="82293" y="3475367"/>
                    <a:pt x="82293" y="3475367"/>
                  </a:cubicBezTo>
                  <a:cubicBezTo>
                    <a:pt x="86429" y="3479503"/>
                    <a:pt x="89524" y="3482611"/>
                    <a:pt x="91846" y="3484932"/>
                  </a:cubicBezTo>
                  <a:lnTo>
                    <a:pt x="472436" y="3484932"/>
                  </a:ln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4" name="Google Shape;974;p82"/>
          <p:cNvSpPr/>
          <p:nvPr/>
        </p:nvSpPr>
        <p:spPr>
          <a:xfrm>
            <a:off x="5874300" y="4657458"/>
            <a:ext cx="3269700" cy="4860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5000" lIns="135000" spcFirstLastPara="1" rIns="135000" wrap="square" tIns="13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82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6" name="Google Shape;976;p82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977" name="Google Shape;977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6298" y="4754700"/>
            <a:ext cx="1072040" cy="2915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ller, Zeichnung, Schild enthält.&#10;&#10;Automatisch generierte Beschreibung" id="978" name="Google Shape;978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8317" y="4811400"/>
            <a:ext cx="1117945" cy="174871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82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0" name="Google Shape;980;p82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te Ostwestfalen-Lipe">
  <p:cSld name="Karte Ostwestfalen-Lipe">
    <p:bg>
      <p:bgPr>
        <a:solidFill>
          <a:schemeClr val="lt1"/>
        </a:solidFill>
      </p:bgPr>
    </p:bg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83"/>
          <p:cNvGrpSpPr/>
          <p:nvPr/>
        </p:nvGrpSpPr>
        <p:grpSpPr>
          <a:xfrm>
            <a:off x="0" y="1134000"/>
            <a:ext cx="5919925" cy="4009501"/>
            <a:chOff x="0" y="1512000"/>
            <a:chExt cx="7893234" cy="5346001"/>
          </a:xfrm>
        </p:grpSpPr>
        <p:sp>
          <p:nvSpPr>
            <p:cNvPr id="983" name="Google Shape;983;p83"/>
            <p:cNvSpPr/>
            <p:nvPr/>
          </p:nvSpPr>
          <p:spPr>
            <a:xfrm>
              <a:off x="5077261" y="2660258"/>
              <a:ext cx="1544341" cy="910518"/>
            </a:xfrm>
            <a:custGeom>
              <a:rect b="b" l="l" r="r" t="t"/>
              <a:pathLst>
                <a:path extrusionOk="0" h="780152" w="1323225">
                  <a:moveTo>
                    <a:pt x="212141" y="626335"/>
                  </a:moveTo>
                  <a:cubicBezTo>
                    <a:pt x="215170" y="620016"/>
                    <a:pt x="220440" y="614832"/>
                    <a:pt x="225915" y="610348"/>
                  </a:cubicBezTo>
                  <a:cubicBezTo>
                    <a:pt x="259230" y="583207"/>
                    <a:pt x="306785" y="574645"/>
                    <a:pt x="347467" y="588507"/>
                  </a:cubicBezTo>
                  <a:cubicBezTo>
                    <a:pt x="363221" y="593865"/>
                    <a:pt x="377985" y="599747"/>
                    <a:pt x="394788" y="600767"/>
                  </a:cubicBezTo>
                  <a:cubicBezTo>
                    <a:pt x="404398" y="601349"/>
                    <a:pt x="415814" y="598088"/>
                    <a:pt x="425074" y="601524"/>
                  </a:cubicBezTo>
                  <a:cubicBezTo>
                    <a:pt x="434888" y="605193"/>
                    <a:pt x="445546" y="615648"/>
                    <a:pt x="447148" y="626393"/>
                  </a:cubicBezTo>
                  <a:cubicBezTo>
                    <a:pt x="449244" y="640517"/>
                    <a:pt x="430666" y="647768"/>
                    <a:pt x="430607" y="650768"/>
                  </a:cubicBezTo>
                  <a:cubicBezTo>
                    <a:pt x="429967" y="673482"/>
                    <a:pt x="444643" y="695876"/>
                    <a:pt x="465756" y="704292"/>
                  </a:cubicBezTo>
                  <a:cubicBezTo>
                    <a:pt x="477230" y="695148"/>
                    <a:pt x="492373" y="690692"/>
                    <a:pt x="506962" y="692207"/>
                  </a:cubicBezTo>
                  <a:cubicBezTo>
                    <a:pt x="509700" y="697973"/>
                    <a:pt x="512466" y="703710"/>
                    <a:pt x="515203" y="709475"/>
                  </a:cubicBezTo>
                  <a:cubicBezTo>
                    <a:pt x="516514" y="700914"/>
                    <a:pt x="530725" y="701991"/>
                    <a:pt x="535064" y="709475"/>
                  </a:cubicBezTo>
                  <a:cubicBezTo>
                    <a:pt x="539403" y="716960"/>
                    <a:pt x="537772" y="726307"/>
                    <a:pt x="538326" y="734956"/>
                  </a:cubicBezTo>
                  <a:cubicBezTo>
                    <a:pt x="539869" y="759098"/>
                    <a:pt x="562147" y="780065"/>
                    <a:pt x="586346" y="780152"/>
                  </a:cubicBezTo>
                  <a:cubicBezTo>
                    <a:pt x="593568" y="780181"/>
                    <a:pt x="601518" y="778871"/>
                    <a:pt x="608974" y="778551"/>
                  </a:cubicBezTo>
                  <a:cubicBezTo>
                    <a:pt x="619802" y="765767"/>
                    <a:pt x="632299" y="723109"/>
                    <a:pt x="651315" y="703447"/>
                  </a:cubicBezTo>
                  <a:cubicBezTo>
                    <a:pt x="670331" y="683785"/>
                    <a:pt x="692609" y="661542"/>
                    <a:pt x="723069" y="660581"/>
                  </a:cubicBezTo>
                  <a:cubicBezTo>
                    <a:pt x="741590" y="659999"/>
                    <a:pt x="761422" y="665066"/>
                    <a:pt x="777817" y="656446"/>
                  </a:cubicBezTo>
                  <a:cubicBezTo>
                    <a:pt x="807870" y="640692"/>
                    <a:pt x="804842" y="591564"/>
                    <a:pt x="833933" y="574150"/>
                  </a:cubicBezTo>
                  <a:cubicBezTo>
                    <a:pt x="848377" y="565501"/>
                    <a:pt x="866432" y="567423"/>
                    <a:pt x="883235" y="567860"/>
                  </a:cubicBezTo>
                  <a:cubicBezTo>
                    <a:pt x="896106" y="568180"/>
                    <a:pt x="908978" y="567481"/>
                    <a:pt x="921733" y="565763"/>
                  </a:cubicBezTo>
                  <a:cubicBezTo>
                    <a:pt x="927295" y="565006"/>
                    <a:pt x="933265" y="563812"/>
                    <a:pt x="936963" y="559590"/>
                  </a:cubicBezTo>
                  <a:cubicBezTo>
                    <a:pt x="939759" y="556357"/>
                    <a:pt x="940749" y="551843"/>
                    <a:pt x="943603" y="548669"/>
                  </a:cubicBezTo>
                  <a:cubicBezTo>
                    <a:pt x="946515" y="545408"/>
                    <a:pt x="951029" y="543981"/>
                    <a:pt x="955368" y="543486"/>
                  </a:cubicBezTo>
                  <a:cubicBezTo>
                    <a:pt x="971180" y="541709"/>
                    <a:pt x="986440" y="550242"/>
                    <a:pt x="998234" y="560958"/>
                  </a:cubicBezTo>
                  <a:cubicBezTo>
                    <a:pt x="1010028" y="571675"/>
                    <a:pt x="1019522" y="584692"/>
                    <a:pt x="1031607" y="595030"/>
                  </a:cubicBezTo>
                  <a:cubicBezTo>
                    <a:pt x="1068358" y="626451"/>
                    <a:pt x="1128347" y="625986"/>
                    <a:pt x="1164602" y="593982"/>
                  </a:cubicBezTo>
                  <a:cubicBezTo>
                    <a:pt x="1175522" y="584343"/>
                    <a:pt x="1184550" y="571762"/>
                    <a:pt x="1186763" y="557376"/>
                  </a:cubicBezTo>
                  <a:cubicBezTo>
                    <a:pt x="1190549" y="532711"/>
                    <a:pt x="1174009" y="509734"/>
                    <a:pt x="1169931" y="485098"/>
                  </a:cubicBezTo>
                  <a:cubicBezTo>
                    <a:pt x="1164690" y="453240"/>
                    <a:pt x="1180823" y="421556"/>
                    <a:pt x="1201032" y="396395"/>
                  </a:cubicBezTo>
                  <a:cubicBezTo>
                    <a:pt x="1224737" y="366896"/>
                    <a:pt x="1249345" y="345987"/>
                    <a:pt x="1286561" y="336610"/>
                  </a:cubicBezTo>
                  <a:cubicBezTo>
                    <a:pt x="1307033" y="331455"/>
                    <a:pt x="1316673" y="330553"/>
                    <a:pt x="1323225" y="327961"/>
                  </a:cubicBezTo>
                  <a:lnTo>
                    <a:pt x="1323225" y="327961"/>
                  </a:lnTo>
                  <a:cubicBezTo>
                    <a:pt x="1296055" y="323156"/>
                    <a:pt x="1269264" y="316720"/>
                    <a:pt x="1243316" y="307256"/>
                  </a:cubicBezTo>
                  <a:cubicBezTo>
                    <a:pt x="1203683" y="292812"/>
                    <a:pt x="1161224" y="271204"/>
                    <a:pt x="1121591" y="285648"/>
                  </a:cubicBezTo>
                  <a:cubicBezTo>
                    <a:pt x="1096401" y="294821"/>
                    <a:pt x="1078433" y="316924"/>
                    <a:pt x="1063203" y="338969"/>
                  </a:cubicBezTo>
                  <a:cubicBezTo>
                    <a:pt x="1047973" y="361013"/>
                    <a:pt x="1033528" y="384660"/>
                    <a:pt x="1011455" y="399861"/>
                  </a:cubicBezTo>
                  <a:cubicBezTo>
                    <a:pt x="989381" y="415062"/>
                    <a:pt x="956766" y="419022"/>
                    <a:pt x="937022" y="400909"/>
                  </a:cubicBezTo>
                  <a:cubicBezTo>
                    <a:pt x="919374" y="384689"/>
                    <a:pt x="917976" y="357490"/>
                    <a:pt x="920539" y="333640"/>
                  </a:cubicBezTo>
                  <a:cubicBezTo>
                    <a:pt x="923102" y="309789"/>
                    <a:pt x="928227" y="284804"/>
                    <a:pt x="919461" y="262497"/>
                  </a:cubicBezTo>
                  <a:cubicBezTo>
                    <a:pt x="906095" y="228513"/>
                    <a:pt x="864102" y="210545"/>
                    <a:pt x="855512" y="175076"/>
                  </a:cubicBezTo>
                  <a:cubicBezTo>
                    <a:pt x="853211" y="165553"/>
                    <a:pt x="853532" y="155332"/>
                    <a:pt x="849571" y="146362"/>
                  </a:cubicBezTo>
                  <a:cubicBezTo>
                    <a:pt x="842670" y="130812"/>
                    <a:pt x="825255" y="123473"/>
                    <a:pt x="810229" y="115494"/>
                  </a:cubicBezTo>
                  <a:cubicBezTo>
                    <a:pt x="795202" y="107486"/>
                    <a:pt x="779535" y="94032"/>
                    <a:pt x="781457" y="77112"/>
                  </a:cubicBezTo>
                  <a:cubicBezTo>
                    <a:pt x="770420" y="65027"/>
                    <a:pt x="750152" y="77811"/>
                    <a:pt x="742668" y="92372"/>
                  </a:cubicBezTo>
                  <a:cubicBezTo>
                    <a:pt x="735184" y="106932"/>
                    <a:pt x="729767" y="125599"/>
                    <a:pt x="714158" y="130491"/>
                  </a:cubicBezTo>
                  <a:cubicBezTo>
                    <a:pt x="693774" y="136869"/>
                    <a:pt x="677146" y="114795"/>
                    <a:pt x="663488" y="98371"/>
                  </a:cubicBezTo>
                  <a:cubicBezTo>
                    <a:pt x="637075" y="66571"/>
                    <a:pt x="596451" y="47031"/>
                    <a:pt x="555129" y="46302"/>
                  </a:cubicBezTo>
                  <a:cubicBezTo>
                    <a:pt x="515553" y="45604"/>
                    <a:pt x="476822" y="61125"/>
                    <a:pt x="437305" y="58766"/>
                  </a:cubicBezTo>
                  <a:cubicBezTo>
                    <a:pt x="403087" y="56728"/>
                    <a:pt x="371083" y="41410"/>
                    <a:pt x="337245" y="35906"/>
                  </a:cubicBezTo>
                  <a:cubicBezTo>
                    <a:pt x="291117" y="28393"/>
                    <a:pt x="215228" y="31917"/>
                    <a:pt x="181098" y="0"/>
                  </a:cubicBezTo>
                  <a:lnTo>
                    <a:pt x="181098" y="0"/>
                  </a:lnTo>
                  <a:cubicBezTo>
                    <a:pt x="174662" y="51195"/>
                    <a:pt x="165402" y="103205"/>
                    <a:pt x="155472" y="142606"/>
                  </a:cubicBezTo>
                  <a:cubicBezTo>
                    <a:pt x="149764" y="165233"/>
                    <a:pt x="144056" y="179822"/>
                    <a:pt x="140067" y="190044"/>
                  </a:cubicBezTo>
                  <a:cubicBezTo>
                    <a:pt x="127923" y="221145"/>
                    <a:pt x="131156" y="230639"/>
                    <a:pt x="161558" y="253324"/>
                  </a:cubicBezTo>
                  <a:cubicBezTo>
                    <a:pt x="176322" y="264419"/>
                    <a:pt x="192222" y="271554"/>
                    <a:pt x="206317" y="277931"/>
                  </a:cubicBezTo>
                  <a:cubicBezTo>
                    <a:pt x="230400" y="288735"/>
                    <a:pt x="249416" y="297180"/>
                    <a:pt x="259026" y="321176"/>
                  </a:cubicBezTo>
                  <a:cubicBezTo>
                    <a:pt x="269917" y="348491"/>
                    <a:pt x="184127" y="384397"/>
                    <a:pt x="138028" y="403676"/>
                  </a:cubicBezTo>
                  <a:lnTo>
                    <a:pt x="118342" y="412062"/>
                  </a:lnTo>
                  <a:cubicBezTo>
                    <a:pt x="44316" y="443601"/>
                    <a:pt x="24427" y="488418"/>
                    <a:pt x="6023" y="543748"/>
                  </a:cubicBezTo>
                  <a:cubicBezTo>
                    <a:pt x="4508" y="548291"/>
                    <a:pt x="2615" y="551232"/>
                    <a:pt x="315" y="553096"/>
                  </a:cubicBezTo>
                  <a:cubicBezTo>
                    <a:pt x="-1665" y="561948"/>
                    <a:pt x="6023" y="572374"/>
                    <a:pt x="14293" y="576130"/>
                  </a:cubicBezTo>
                  <a:cubicBezTo>
                    <a:pt x="22563" y="579887"/>
                    <a:pt x="32028" y="579596"/>
                    <a:pt x="41084" y="578984"/>
                  </a:cubicBezTo>
                  <a:cubicBezTo>
                    <a:pt x="50141" y="578373"/>
                    <a:pt x="59460" y="577470"/>
                    <a:pt x="68138" y="580178"/>
                  </a:cubicBezTo>
                  <a:cubicBezTo>
                    <a:pt x="80572" y="584080"/>
                    <a:pt x="89746" y="594739"/>
                    <a:pt x="101685" y="600039"/>
                  </a:cubicBezTo>
                  <a:cubicBezTo>
                    <a:pt x="113712" y="605397"/>
                    <a:pt x="127486" y="604814"/>
                    <a:pt x="140591" y="603417"/>
                  </a:cubicBezTo>
                  <a:cubicBezTo>
                    <a:pt x="153695" y="602019"/>
                    <a:pt x="167004" y="599893"/>
                    <a:pt x="179904" y="602485"/>
                  </a:cubicBezTo>
                  <a:cubicBezTo>
                    <a:pt x="192805" y="605077"/>
                    <a:pt x="208967" y="613580"/>
                    <a:pt x="212112" y="626364"/>
                  </a:cubicBezTo>
                  <a:lnTo>
                    <a:pt x="212141" y="626335"/>
                  </a:ln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83"/>
            <p:cNvSpPr/>
            <p:nvPr/>
          </p:nvSpPr>
          <p:spPr>
            <a:xfrm>
              <a:off x="2689868" y="3507658"/>
              <a:ext cx="764250" cy="950321"/>
            </a:xfrm>
            <a:custGeom>
              <a:rect b="b" l="l" r="r" t="t"/>
              <a:pathLst>
                <a:path extrusionOk="0" h="814256" w="654826">
                  <a:moveTo>
                    <a:pt x="407361" y="41443"/>
                  </a:moveTo>
                  <a:cubicBezTo>
                    <a:pt x="406400" y="48053"/>
                    <a:pt x="405439" y="54693"/>
                    <a:pt x="404478" y="61303"/>
                  </a:cubicBezTo>
                  <a:cubicBezTo>
                    <a:pt x="389597" y="52684"/>
                    <a:pt x="372153" y="77378"/>
                    <a:pt x="356050" y="71321"/>
                  </a:cubicBezTo>
                  <a:cubicBezTo>
                    <a:pt x="342479" y="66225"/>
                    <a:pt x="339596" y="42171"/>
                    <a:pt x="325181" y="43423"/>
                  </a:cubicBezTo>
                  <a:cubicBezTo>
                    <a:pt x="324570" y="30406"/>
                    <a:pt x="323958" y="17389"/>
                    <a:pt x="323346" y="4372"/>
                  </a:cubicBezTo>
                  <a:cubicBezTo>
                    <a:pt x="310650" y="-4248"/>
                    <a:pt x="292857" y="994"/>
                    <a:pt x="280742" y="10429"/>
                  </a:cubicBezTo>
                  <a:cubicBezTo>
                    <a:pt x="268628" y="19864"/>
                    <a:pt x="259688" y="32881"/>
                    <a:pt x="247486" y="42229"/>
                  </a:cubicBezTo>
                  <a:cubicBezTo>
                    <a:pt x="230043" y="55625"/>
                    <a:pt x="207678" y="60313"/>
                    <a:pt x="187497" y="69050"/>
                  </a:cubicBezTo>
                  <a:cubicBezTo>
                    <a:pt x="167316" y="77786"/>
                    <a:pt x="147252" y="93715"/>
                    <a:pt x="145563" y="115643"/>
                  </a:cubicBezTo>
                  <a:cubicBezTo>
                    <a:pt x="144514" y="129418"/>
                    <a:pt x="150659" y="144939"/>
                    <a:pt x="142651" y="156180"/>
                  </a:cubicBezTo>
                  <a:cubicBezTo>
                    <a:pt x="134497" y="167624"/>
                    <a:pt x="117403" y="166692"/>
                    <a:pt x="104852" y="172954"/>
                  </a:cubicBezTo>
                  <a:cubicBezTo>
                    <a:pt x="87117" y="181806"/>
                    <a:pt x="82108" y="201929"/>
                    <a:pt x="82894" y="222809"/>
                  </a:cubicBezTo>
                  <a:cubicBezTo>
                    <a:pt x="83273" y="232710"/>
                    <a:pt x="84933" y="242757"/>
                    <a:pt x="87146" y="251901"/>
                  </a:cubicBezTo>
                  <a:cubicBezTo>
                    <a:pt x="94048" y="280323"/>
                    <a:pt x="100134" y="315879"/>
                    <a:pt x="77187" y="333964"/>
                  </a:cubicBezTo>
                  <a:cubicBezTo>
                    <a:pt x="65014" y="343544"/>
                    <a:pt x="48066" y="344622"/>
                    <a:pt x="34845" y="352747"/>
                  </a:cubicBezTo>
                  <a:cubicBezTo>
                    <a:pt x="14577" y="365210"/>
                    <a:pt x="7558" y="390808"/>
                    <a:pt x="2229" y="413988"/>
                  </a:cubicBezTo>
                  <a:cubicBezTo>
                    <a:pt x="-392" y="425433"/>
                    <a:pt x="-2343" y="439294"/>
                    <a:pt x="6277" y="447244"/>
                  </a:cubicBezTo>
                  <a:cubicBezTo>
                    <a:pt x="11023" y="451613"/>
                    <a:pt x="17751" y="452836"/>
                    <a:pt x="24099" y="453913"/>
                  </a:cubicBezTo>
                  <a:cubicBezTo>
                    <a:pt x="42445" y="456971"/>
                    <a:pt x="60792" y="460058"/>
                    <a:pt x="79138" y="463115"/>
                  </a:cubicBezTo>
                  <a:cubicBezTo>
                    <a:pt x="86039" y="469988"/>
                    <a:pt x="84147" y="481869"/>
                    <a:pt x="78963" y="490111"/>
                  </a:cubicBezTo>
                  <a:cubicBezTo>
                    <a:pt x="73779" y="498352"/>
                    <a:pt x="66033" y="504817"/>
                    <a:pt x="61286" y="513320"/>
                  </a:cubicBezTo>
                  <a:cubicBezTo>
                    <a:pt x="42445" y="547246"/>
                    <a:pt x="80011" y="587899"/>
                    <a:pt x="73838" y="626193"/>
                  </a:cubicBezTo>
                  <a:cubicBezTo>
                    <a:pt x="90320" y="610235"/>
                    <a:pt x="110093" y="597742"/>
                    <a:pt x="131585" y="589734"/>
                  </a:cubicBezTo>
                  <a:cubicBezTo>
                    <a:pt x="144514" y="601615"/>
                    <a:pt x="126168" y="620835"/>
                    <a:pt x="122091" y="637900"/>
                  </a:cubicBezTo>
                  <a:cubicBezTo>
                    <a:pt x="118218" y="654062"/>
                    <a:pt x="128702" y="670166"/>
                    <a:pt x="140554" y="681873"/>
                  </a:cubicBezTo>
                  <a:cubicBezTo>
                    <a:pt x="152377" y="693579"/>
                    <a:pt x="166501" y="703917"/>
                    <a:pt x="173169" y="719147"/>
                  </a:cubicBezTo>
                  <a:cubicBezTo>
                    <a:pt x="179838" y="734378"/>
                    <a:pt x="174305" y="756626"/>
                    <a:pt x="157998" y="759888"/>
                  </a:cubicBezTo>
                  <a:cubicBezTo>
                    <a:pt x="164695" y="775089"/>
                    <a:pt x="190293" y="764343"/>
                    <a:pt x="203251" y="774710"/>
                  </a:cubicBezTo>
                  <a:cubicBezTo>
                    <a:pt x="207387" y="778030"/>
                    <a:pt x="209629" y="783097"/>
                    <a:pt x="212891" y="787290"/>
                  </a:cubicBezTo>
                  <a:cubicBezTo>
                    <a:pt x="224131" y="801735"/>
                    <a:pt x="248972" y="802375"/>
                    <a:pt x="260911" y="788485"/>
                  </a:cubicBezTo>
                  <a:cubicBezTo>
                    <a:pt x="262804" y="805171"/>
                    <a:pt x="281470" y="817809"/>
                    <a:pt x="297662" y="813354"/>
                  </a:cubicBezTo>
                  <a:cubicBezTo>
                    <a:pt x="313853" y="808898"/>
                    <a:pt x="323434" y="788514"/>
                    <a:pt x="316532" y="773196"/>
                  </a:cubicBezTo>
                  <a:cubicBezTo>
                    <a:pt x="328530" y="774710"/>
                    <a:pt x="341052" y="776166"/>
                    <a:pt x="352410" y="772002"/>
                  </a:cubicBezTo>
                  <a:cubicBezTo>
                    <a:pt x="363766" y="767838"/>
                    <a:pt x="373318" y="756160"/>
                    <a:pt x="370814" y="744337"/>
                  </a:cubicBezTo>
                  <a:cubicBezTo>
                    <a:pt x="369766" y="739474"/>
                    <a:pt x="366883" y="735193"/>
                    <a:pt x="365427" y="730446"/>
                  </a:cubicBezTo>
                  <a:cubicBezTo>
                    <a:pt x="358437" y="707441"/>
                    <a:pt x="385374" y="689590"/>
                    <a:pt x="407710" y="680620"/>
                  </a:cubicBezTo>
                  <a:cubicBezTo>
                    <a:pt x="415398" y="677533"/>
                    <a:pt x="423756" y="674388"/>
                    <a:pt x="431764" y="676514"/>
                  </a:cubicBezTo>
                  <a:cubicBezTo>
                    <a:pt x="438957" y="678407"/>
                    <a:pt x="444374" y="684202"/>
                    <a:pt x="449382" y="689706"/>
                  </a:cubicBezTo>
                  <a:cubicBezTo>
                    <a:pt x="461642" y="703218"/>
                    <a:pt x="475999" y="717662"/>
                    <a:pt x="494229" y="718361"/>
                  </a:cubicBezTo>
                  <a:cubicBezTo>
                    <a:pt x="512459" y="719060"/>
                    <a:pt x="529844" y="695559"/>
                    <a:pt x="517234" y="682338"/>
                  </a:cubicBezTo>
                  <a:cubicBezTo>
                    <a:pt x="509808" y="674563"/>
                    <a:pt x="496296" y="674592"/>
                    <a:pt x="489919" y="665943"/>
                  </a:cubicBezTo>
                  <a:cubicBezTo>
                    <a:pt x="487298" y="662391"/>
                    <a:pt x="486337" y="657877"/>
                    <a:pt x="485580" y="653509"/>
                  </a:cubicBezTo>
                  <a:cubicBezTo>
                    <a:pt x="482901" y="638569"/>
                    <a:pt x="481328" y="622757"/>
                    <a:pt x="486686" y="608546"/>
                  </a:cubicBezTo>
                  <a:cubicBezTo>
                    <a:pt x="492045" y="594335"/>
                    <a:pt x="506197" y="582453"/>
                    <a:pt x="521282" y="584346"/>
                  </a:cubicBezTo>
                  <a:cubicBezTo>
                    <a:pt x="546268" y="587491"/>
                    <a:pt x="557130" y="623252"/>
                    <a:pt x="582145" y="626135"/>
                  </a:cubicBezTo>
                  <a:cubicBezTo>
                    <a:pt x="603636" y="628581"/>
                    <a:pt x="618401" y="605721"/>
                    <a:pt x="627632" y="586152"/>
                  </a:cubicBezTo>
                  <a:cubicBezTo>
                    <a:pt x="634097" y="572407"/>
                    <a:pt x="640591" y="558690"/>
                    <a:pt x="647056" y="544945"/>
                  </a:cubicBezTo>
                  <a:cubicBezTo>
                    <a:pt x="654773" y="528609"/>
                    <a:pt x="660568" y="505108"/>
                    <a:pt x="645076" y="495818"/>
                  </a:cubicBezTo>
                  <a:cubicBezTo>
                    <a:pt x="639048" y="492207"/>
                    <a:pt x="631156" y="492120"/>
                    <a:pt x="625943" y="487431"/>
                  </a:cubicBezTo>
                  <a:cubicBezTo>
                    <a:pt x="621138" y="483122"/>
                    <a:pt x="620002" y="476162"/>
                    <a:pt x="619129" y="469755"/>
                  </a:cubicBezTo>
                  <a:cubicBezTo>
                    <a:pt x="615110" y="439848"/>
                    <a:pt x="611091" y="409911"/>
                    <a:pt x="607073" y="380004"/>
                  </a:cubicBezTo>
                  <a:cubicBezTo>
                    <a:pt x="604627" y="361862"/>
                    <a:pt x="597929" y="339264"/>
                    <a:pt x="579728" y="337254"/>
                  </a:cubicBezTo>
                  <a:cubicBezTo>
                    <a:pt x="573991" y="314220"/>
                    <a:pt x="576321" y="289263"/>
                    <a:pt x="586222" y="267713"/>
                  </a:cubicBezTo>
                  <a:cubicBezTo>
                    <a:pt x="588989" y="261714"/>
                    <a:pt x="592396" y="255570"/>
                    <a:pt x="591959" y="248959"/>
                  </a:cubicBezTo>
                  <a:cubicBezTo>
                    <a:pt x="591173" y="237020"/>
                    <a:pt x="579117" y="229769"/>
                    <a:pt x="576234" y="218586"/>
                  </a:cubicBezTo>
                  <a:cubicBezTo>
                    <a:pt x="572215" y="202948"/>
                    <a:pt x="578680" y="187135"/>
                    <a:pt x="575942" y="171294"/>
                  </a:cubicBezTo>
                  <a:cubicBezTo>
                    <a:pt x="571982" y="148259"/>
                    <a:pt x="558761" y="132737"/>
                    <a:pt x="539570" y="121322"/>
                  </a:cubicBezTo>
                  <a:cubicBezTo>
                    <a:pt x="520467" y="109936"/>
                    <a:pt x="499179" y="104927"/>
                    <a:pt x="480862" y="91356"/>
                  </a:cubicBezTo>
                  <a:cubicBezTo>
                    <a:pt x="457624" y="74146"/>
                    <a:pt x="438637" y="44209"/>
                    <a:pt x="407361" y="4144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83"/>
            <p:cNvSpPr/>
            <p:nvPr/>
          </p:nvSpPr>
          <p:spPr>
            <a:xfrm>
              <a:off x="1557976" y="3500857"/>
              <a:ext cx="1810297" cy="1688460"/>
            </a:xfrm>
            <a:custGeom>
              <a:rect b="b" l="l" r="r" t="t"/>
              <a:pathLst>
                <a:path extrusionOk="0" h="1446710" w="1551102">
                  <a:moveTo>
                    <a:pt x="248781" y="866970"/>
                  </a:moveTo>
                  <a:cubicBezTo>
                    <a:pt x="261478" y="860039"/>
                    <a:pt x="275863" y="855787"/>
                    <a:pt x="293016" y="855845"/>
                  </a:cubicBezTo>
                  <a:cubicBezTo>
                    <a:pt x="317419" y="855933"/>
                    <a:pt x="338940" y="871309"/>
                    <a:pt x="358713" y="883772"/>
                  </a:cubicBezTo>
                  <a:cubicBezTo>
                    <a:pt x="387426" y="901856"/>
                    <a:pt x="415965" y="920174"/>
                    <a:pt x="444591" y="938345"/>
                  </a:cubicBezTo>
                  <a:cubicBezTo>
                    <a:pt x="453181" y="943820"/>
                    <a:pt x="462180" y="949673"/>
                    <a:pt x="466810" y="958759"/>
                  </a:cubicBezTo>
                  <a:cubicBezTo>
                    <a:pt x="470508" y="966010"/>
                    <a:pt x="471003" y="974426"/>
                    <a:pt x="471091" y="982551"/>
                  </a:cubicBezTo>
                  <a:cubicBezTo>
                    <a:pt x="471411" y="1011089"/>
                    <a:pt x="467917" y="1040123"/>
                    <a:pt x="474643" y="1067846"/>
                  </a:cubicBezTo>
                  <a:cubicBezTo>
                    <a:pt x="481371" y="1095599"/>
                    <a:pt x="501784" y="1122710"/>
                    <a:pt x="530119" y="1126001"/>
                  </a:cubicBezTo>
                  <a:cubicBezTo>
                    <a:pt x="539438" y="1127078"/>
                    <a:pt x="548990" y="1125535"/>
                    <a:pt x="558163" y="1127457"/>
                  </a:cubicBezTo>
                  <a:cubicBezTo>
                    <a:pt x="586585" y="1133398"/>
                    <a:pt x="597738" y="1167266"/>
                    <a:pt x="603708" y="1195688"/>
                  </a:cubicBezTo>
                  <a:cubicBezTo>
                    <a:pt x="582974" y="1199095"/>
                    <a:pt x="562473" y="1209520"/>
                    <a:pt x="551523" y="1227429"/>
                  </a:cubicBezTo>
                  <a:cubicBezTo>
                    <a:pt x="540574" y="1245339"/>
                    <a:pt x="541826" y="1271286"/>
                    <a:pt x="557697" y="1285060"/>
                  </a:cubicBezTo>
                  <a:cubicBezTo>
                    <a:pt x="578460" y="1303057"/>
                    <a:pt x="618094" y="1298892"/>
                    <a:pt x="626743" y="1324956"/>
                  </a:cubicBezTo>
                  <a:cubicBezTo>
                    <a:pt x="632043" y="1340885"/>
                    <a:pt x="621850" y="1361852"/>
                    <a:pt x="634023" y="1373413"/>
                  </a:cubicBezTo>
                  <a:cubicBezTo>
                    <a:pt x="644681" y="1383518"/>
                    <a:pt x="661979" y="1376267"/>
                    <a:pt x="676627" y="1377403"/>
                  </a:cubicBezTo>
                  <a:cubicBezTo>
                    <a:pt x="703127" y="1379470"/>
                    <a:pt x="718037" y="1408621"/>
                    <a:pt x="740810" y="1422366"/>
                  </a:cubicBezTo>
                  <a:cubicBezTo>
                    <a:pt x="770688" y="1440392"/>
                    <a:pt x="811108" y="1430054"/>
                    <a:pt x="841743" y="1446711"/>
                  </a:cubicBezTo>
                  <a:cubicBezTo>
                    <a:pt x="863497" y="1442226"/>
                    <a:pt x="869175" y="1425103"/>
                    <a:pt x="881930" y="1406873"/>
                  </a:cubicBezTo>
                  <a:cubicBezTo>
                    <a:pt x="889851" y="1395545"/>
                    <a:pt x="892006" y="1381218"/>
                    <a:pt x="892763" y="1367414"/>
                  </a:cubicBezTo>
                  <a:cubicBezTo>
                    <a:pt x="893287" y="1357892"/>
                    <a:pt x="893112" y="1347816"/>
                    <a:pt x="888220" y="1339662"/>
                  </a:cubicBezTo>
                  <a:cubicBezTo>
                    <a:pt x="882746" y="1330518"/>
                    <a:pt x="872495" y="1325567"/>
                    <a:pt x="864370" y="1318666"/>
                  </a:cubicBezTo>
                  <a:cubicBezTo>
                    <a:pt x="851732" y="1307891"/>
                    <a:pt x="844335" y="1292340"/>
                    <a:pt x="837317" y="1277256"/>
                  </a:cubicBezTo>
                  <a:cubicBezTo>
                    <a:pt x="834230" y="1270616"/>
                    <a:pt x="831085" y="1263772"/>
                    <a:pt x="830794" y="1256463"/>
                  </a:cubicBezTo>
                  <a:cubicBezTo>
                    <a:pt x="830502" y="1249154"/>
                    <a:pt x="833764" y="1241175"/>
                    <a:pt x="840433" y="1238175"/>
                  </a:cubicBezTo>
                  <a:cubicBezTo>
                    <a:pt x="845558" y="1235845"/>
                    <a:pt x="851644" y="1236807"/>
                    <a:pt x="856915" y="1234826"/>
                  </a:cubicBezTo>
                  <a:cubicBezTo>
                    <a:pt x="861371" y="1233166"/>
                    <a:pt x="864749" y="1229584"/>
                    <a:pt x="868418" y="1226556"/>
                  </a:cubicBezTo>
                  <a:cubicBezTo>
                    <a:pt x="884930" y="1212753"/>
                    <a:pt x="907382" y="1209054"/>
                    <a:pt x="928640" y="1205851"/>
                  </a:cubicBezTo>
                  <a:cubicBezTo>
                    <a:pt x="937406" y="1204540"/>
                    <a:pt x="947540" y="1203608"/>
                    <a:pt x="953975" y="1209724"/>
                  </a:cubicBezTo>
                  <a:cubicBezTo>
                    <a:pt x="965711" y="1220848"/>
                    <a:pt x="954849" y="1244990"/>
                    <a:pt x="967925" y="1254483"/>
                  </a:cubicBezTo>
                  <a:cubicBezTo>
                    <a:pt x="983708" y="1265928"/>
                    <a:pt x="1007384" y="1237709"/>
                    <a:pt x="1023225" y="1249125"/>
                  </a:cubicBezTo>
                  <a:cubicBezTo>
                    <a:pt x="1032137" y="1255531"/>
                    <a:pt x="1030302" y="1269305"/>
                    <a:pt x="1035311" y="1279090"/>
                  </a:cubicBezTo>
                  <a:cubicBezTo>
                    <a:pt x="1043435" y="1294990"/>
                    <a:pt x="1068509" y="1298368"/>
                    <a:pt x="1072877" y="1315695"/>
                  </a:cubicBezTo>
                  <a:cubicBezTo>
                    <a:pt x="1074828" y="1323412"/>
                    <a:pt x="1071770" y="1331595"/>
                    <a:pt x="1073081" y="1339429"/>
                  </a:cubicBezTo>
                  <a:cubicBezTo>
                    <a:pt x="1075148" y="1351864"/>
                    <a:pt x="1087990" y="1360192"/>
                    <a:pt x="1100571" y="1361386"/>
                  </a:cubicBezTo>
                  <a:cubicBezTo>
                    <a:pt x="1113122" y="1362551"/>
                    <a:pt x="1125469" y="1358212"/>
                    <a:pt x="1137351" y="1353960"/>
                  </a:cubicBezTo>
                  <a:cubicBezTo>
                    <a:pt x="1151212" y="1348981"/>
                    <a:pt x="1165103" y="1344001"/>
                    <a:pt x="1178964" y="1339021"/>
                  </a:cubicBezTo>
                  <a:cubicBezTo>
                    <a:pt x="1206338" y="1329178"/>
                    <a:pt x="1235401" y="1318141"/>
                    <a:pt x="1252553" y="1294641"/>
                  </a:cubicBezTo>
                  <a:cubicBezTo>
                    <a:pt x="1255174" y="1291059"/>
                    <a:pt x="1257562" y="1287128"/>
                    <a:pt x="1261231" y="1284623"/>
                  </a:cubicBezTo>
                  <a:cubicBezTo>
                    <a:pt x="1265076" y="1281973"/>
                    <a:pt x="1269909" y="1281187"/>
                    <a:pt x="1274569" y="1280925"/>
                  </a:cubicBezTo>
                  <a:cubicBezTo>
                    <a:pt x="1300021" y="1279440"/>
                    <a:pt x="1325880" y="1291845"/>
                    <a:pt x="1340674" y="1312609"/>
                  </a:cubicBezTo>
                  <a:cubicBezTo>
                    <a:pt x="1356515" y="1297990"/>
                    <a:pt x="1372910" y="1282556"/>
                    <a:pt x="1380278" y="1262287"/>
                  </a:cubicBezTo>
                  <a:cubicBezTo>
                    <a:pt x="1383278" y="1254046"/>
                    <a:pt x="1385520" y="1244174"/>
                    <a:pt x="1393412" y="1240388"/>
                  </a:cubicBezTo>
                  <a:cubicBezTo>
                    <a:pt x="1404274" y="1235176"/>
                    <a:pt x="1416155" y="1245718"/>
                    <a:pt x="1422067" y="1256230"/>
                  </a:cubicBezTo>
                  <a:cubicBezTo>
                    <a:pt x="1427978" y="1266743"/>
                    <a:pt x="1440879" y="1275479"/>
                    <a:pt x="1452528" y="1278537"/>
                  </a:cubicBezTo>
                  <a:cubicBezTo>
                    <a:pt x="1469388" y="1257570"/>
                    <a:pt x="1489133" y="1238874"/>
                    <a:pt x="1511002" y="1223178"/>
                  </a:cubicBezTo>
                  <a:cubicBezTo>
                    <a:pt x="1522797" y="1214704"/>
                    <a:pt x="1536920" y="1206783"/>
                    <a:pt x="1551102" y="1209840"/>
                  </a:cubicBezTo>
                  <a:cubicBezTo>
                    <a:pt x="1547607" y="1200638"/>
                    <a:pt x="1535784" y="1189922"/>
                    <a:pt x="1526145" y="1187941"/>
                  </a:cubicBezTo>
                  <a:cubicBezTo>
                    <a:pt x="1522389" y="1187155"/>
                    <a:pt x="1518486" y="1187883"/>
                    <a:pt x="1514643" y="1187737"/>
                  </a:cubicBezTo>
                  <a:cubicBezTo>
                    <a:pt x="1499703" y="1187126"/>
                    <a:pt x="1488521" y="1173672"/>
                    <a:pt x="1482406" y="1160014"/>
                  </a:cubicBezTo>
                  <a:cubicBezTo>
                    <a:pt x="1472505" y="1137941"/>
                    <a:pt x="1470670" y="1113275"/>
                    <a:pt x="1466214" y="1089483"/>
                  </a:cubicBezTo>
                  <a:cubicBezTo>
                    <a:pt x="1464147" y="1078476"/>
                    <a:pt x="1461031" y="1066769"/>
                    <a:pt x="1452440" y="1059576"/>
                  </a:cubicBezTo>
                  <a:cubicBezTo>
                    <a:pt x="1443645" y="1052179"/>
                    <a:pt x="1430250" y="1050578"/>
                    <a:pt x="1423814" y="1041055"/>
                  </a:cubicBezTo>
                  <a:cubicBezTo>
                    <a:pt x="1419271" y="1034357"/>
                    <a:pt x="1419562" y="1025475"/>
                    <a:pt x="1421426" y="1017583"/>
                  </a:cubicBezTo>
                  <a:cubicBezTo>
                    <a:pt x="1423290" y="1009721"/>
                    <a:pt x="1426581" y="1002149"/>
                    <a:pt x="1427483" y="994083"/>
                  </a:cubicBezTo>
                  <a:cubicBezTo>
                    <a:pt x="1429318" y="977921"/>
                    <a:pt x="1421339" y="962137"/>
                    <a:pt x="1411030" y="949586"/>
                  </a:cubicBezTo>
                  <a:cubicBezTo>
                    <a:pt x="1400721" y="937035"/>
                    <a:pt x="1387937" y="926668"/>
                    <a:pt x="1377483" y="914233"/>
                  </a:cubicBezTo>
                  <a:cubicBezTo>
                    <a:pt x="1371979" y="907652"/>
                    <a:pt x="1366446" y="900051"/>
                    <a:pt x="1358146" y="897925"/>
                  </a:cubicBezTo>
                  <a:cubicBezTo>
                    <a:pt x="1349031" y="895595"/>
                    <a:pt x="1339218" y="900633"/>
                    <a:pt x="1330161" y="898129"/>
                  </a:cubicBezTo>
                  <a:cubicBezTo>
                    <a:pt x="1326113" y="896993"/>
                    <a:pt x="1322619" y="894460"/>
                    <a:pt x="1319241" y="891955"/>
                  </a:cubicBezTo>
                  <a:cubicBezTo>
                    <a:pt x="1314290" y="888286"/>
                    <a:pt x="1308990" y="884180"/>
                    <a:pt x="1307417" y="878210"/>
                  </a:cubicBezTo>
                  <a:cubicBezTo>
                    <a:pt x="1306194" y="873580"/>
                    <a:pt x="1307446" y="868542"/>
                    <a:pt x="1306078" y="863941"/>
                  </a:cubicBezTo>
                  <a:cubicBezTo>
                    <a:pt x="1303894" y="856631"/>
                    <a:pt x="1296147" y="852875"/>
                    <a:pt x="1290178" y="848186"/>
                  </a:cubicBezTo>
                  <a:cubicBezTo>
                    <a:pt x="1281121" y="841081"/>
                    <a:pt x="1268687" y="830714"/>
                    <a:pt x="1267580" y="819269"/>
                  </a:cubicBezTo>
                  <a:cubicBezTo>
                    <a:pt x="1251388" y="823725"/>
                    <a:pt x="1232722" y="811115"/>
                    <a:pt x="1230829" y="794400"/>
                  </a:cubicBezTo>
                  <a:cubicBezTo>
                    <a:pt x="1218890" y="808291"/>
                    <a:pt x="1194049" y="807679"/>
                    <a:pt x="1182809" y="793206"/>
                  </a:cubicBezTo>
                  <a:cubicBezTo>
                    <a:pt x="1179547" y="789013"/>
                    <a:pt x="1177305" y="783945"/>
                    <a:pt x="1173169" y="780626"/>
                  </a:cubicBezTo>
                  <a:cubicBezTo>
                    <a:pt x="1160211" y="770259"/>
                    <a:pt x="1134613" y="781004"/>
                    <a:pt x="1127915" y="765803"/>
                  </a:cubicBezTo>
                  <a:cubicBezTo>
                    <a:pt x="1144223" y="762512"/>
                    <a:pt x="1149727" y="740293"/>
                    <a:pt x="1143088" y="725063"/>
                  </a:cubicBezTo>
                  <a:cubicBezTo>
                    <a:pt x="1136419" y="709832"/>
                    <a:pt x="1122295" y="699465"/>
                    <a:pt x="1110472" y="687788"/>
                  </a:cubicBezTo>
                  <a:cubicBezTo>
                    <a:pt x="1098649" y="676081"/>
                    <a:pt x="1088165" y="660006"/>
                    <a:pt x="1092009" y="643815"/>
                  </a:cubicBezTo>
                  <a:cubicBezTo>
                    <a:pt x="1096086" y="626750"/>
                    <a:pt x="1114432" y="607530"/>
                    <a:pt x="1101503" y="595649"/>
                  </a:cubicBezTo>
                  <a:cubicBezTo>
                    <a:pt x="1080011" y="603657"/>
                    <a:pt x="1060209" y="616150"/>
                    <a:pt x="1043756" y="632108"/>
                  </a:cubicBezTo>
                  <a:cubicBezTo>
                    <a:pt x="1049929" y="593814"/>
                    <a:pt x="1012363" y="553132"/>
                    <a:pt x="1031204" y="519235"/>
                  </a:cubicBezTo>
                  <a:cubicBezTo>
                    <a:pt x="1035922" y="510732"/>
                    <a:pt x="1043697" y="504267"/>
                    <a:pt x="1048881" y="496026"/>
                  </a:cubicBezTo>
                  <a:cubicBezTo>
                    <a:pt x="1054064" y="487785"/>
                    <a:pt x="1055957" y="475874"/>
                    <a:pt x="1049056" y="469031"/>
                  </a:cubicBezTo>
                  <a:cubicBezTo>
                    <a:pt x="1030709" y="465973"/>
                    <a:pt x="1012363" y="462886"/>
                    <a:pt x="994017" y="459829"/>
                  </a:cubicBezTo>
                  <a:cubicBezTo>
                    <a:pt x="987669" y="458780"/>
                    <a:pt x="980942" y="457528"/>
                    <a:pt x="976195" y="453160"/>
                  </a:cubicBezTo>
                  <a:cubicBezTo>
                    <a:pt x="967546" y="445210"/>
                    <a:pt x="969497" y="431348"/>
                    <a:pt x="972147" y="419904"/>
                  </a:cubicBezTo>
                  <a:cubicBezTo>
                    <a:pt x="977476" y="396723"/>
                    <a:pt x="984494" y="371126"/>
                    <a:pt x="1004763" y="358662"/>
                  </a:cubicBezTo>
                  <a:cubicBezTo>
                    <a:pt x="1017955" y="350537"/>
                    <a:pt x="1034903" y="349489"/>
                    <a:pt x="1047104" y="339879"/>
                  </a:cubicBezTo>
                  <a:cubicBezTo>
                    <a:pt x="1070081" y="321795"/>
                    <a:pt x="1063966" y="286238"/>
                    <a:pt x="1057064" y="257816"/>
                  </a:cubicBezTo>
                  <a:cubicBezTo>
                    <a:pt x="1054851" y="248672"/>
                    <a:pt x="1053191" y="238625"/>
                    <a:pt x="1052812" y="228724"/>
                  </a:cubicBezTo>
                  <a:lnTo>
                    <a:pt x="1052812" y="228724"/>
                  </a:lnTo>
                  <a:cubicBezTo>
                    <a:pt x="991076" y="242702"/>
                    <a:pt x="924418" y="181170"/>
                    <a:pt x="863817" y="199487"/>
                  </a:cubicBezTo>
                  <a:cubicBezTo>
                    <a:pt x="845675" y="177180"/>
                    <a:pt x="876018" y="143196"/>
                    <a:pt x="866205" y="116171"/>
                  </a:cubicBezTo>
                  <a:cubicBezTo>
                    <a:pt x="859711" y="98291"/>
                    <a:pt x="837841" y="90952"/>
                    <a:pt x="818825" y="91622"/>
                  </a:cubicBezTo>
                  <a:cubicBezTo>
                    <a:pt x="799809" y="92292"/>
                    <a:pt x="781113" y="98524"/>
                    <a:pt x="762097" y="97505"/>
                  </a:cubicBezTo>
                  <a:cubicBezTo>
                    <a:pt x="761690" y="106853"/>
                    <a:pt x="761282" y="116171"/>
                    <a:pt x="760903" y="125519"/>
                  </a:cubicBezTo>
                  <a:cubicBezTo>
                    <a:pt x="736238" y="123510"/>
                    <a:pt x="726366" y="91680"/>
                    <a:pt x="704874" y="79450"/>
                  </a:cubicBezTo>
                  <a:cubicBezTo>
                    <a:pt x="689498" y="70713"/>
                    <a:pt x="670570" y="73247"/>
                    <a:pt x="652951" y="71674"/>
                  </a:cubicBezTo>
                  <a:cubicBezTo>
                    <a:pt x="620336" y="68762"/>
                    <a:pt x="589497" y="50008"/>
                    <a:pt x="571908" y="22373"/>
                  </a:cubicBezTo>
                  <a:cubicBezTo>
                    <a:pt x="567248" y="15063"/>
                    <a:pt x="563055" y="6764"/>
                    <a:pt x="555396" y="2716"/>
                  </a:cubicBezTo>
                  <a:cubicBezTo>
                    <a:pt x="549659" y="-284"/>
                    <a:pt x="542845" y="-400"/>
                    <a:pt x="536438" y="473"/>
                  </a:cubicBezTo>
                  <a:cubicBezTo>
                    <a:pt x="530294" y="1289"/>
                    <a:pt x="524353" y="2920"/>
                    <a:pt x="518500" y="5045"/>
                  </a:cubicBezTo>
                  <a:cubicBezTo>
                    <a:pt x="484719" y="17393"/>
                    <a:pt x="455016" y="47213"/>
                    <a:pt x="419576" y="42117"/>
                  </a:cubicBezTo>
                  <a:cubicBezTo>
                    <a:pt x="405831" y="40136"/>
                    <a:pt x="393454" y="32943"/>
                    <a:pt x="380204" y="28866"/>
                  </a:cubicBezTo>
                  <a:cubicBezTo>
                    <a:pt x="324554" y="11714"/>
                    <a:pt x="268409" y="50736"/>
                    <a:pt x="224785" y="89322"/>
                  </a:cubicBezTo>
                  <a:cubicBezTo>
                    <a:pt x="181162" y="127878"/>
                    <a:pt x="131045" y="171297"/>
                    <a:pt x="73239" y="164367"/>
                  </a:cubicBezTo>
                  <a:cubicBezTo>
                    <a:pt x="59960" y="162765"/>
                    <a:pt x="47001" y="158484"/>
                    <a:pt x="33606" y="158368"/>
                  </a:cubicBezTo>
                  <a:cubicBezTo>
                    <a:pt x="20239" y="158280"/>
                    <a:pt x="5504" y="163726"/>
                    <a:pt x="0" y="175899"/>
                  </a:cubicBezTo>
                  <a:cubicBezTo>
                    <a:pt x="16628" y="212475"/>
                    <a:pt x="37886" y="246925"/>
                    <a:pt x="63076" y="278230"/>
                  </a:cubicBezTo>
                  <a:cubicBezTo>
                    <a:pt x="74026" y="291829"/>
                    <a:pt x="85965" y="305254"/>
                    <a:pt x="91877" y="321678"/>
                  </a:cubicBezTo>
                  <a:cubicBezTo>
                    <a:pt x="100118" y="344626"/>
                    <a:pt x="95430" y="369961"/>
                    <a:pt x="90654" y="393899"/>
                  </a:cubicBezTo>
                  <a:cubicBezTo>
                    <a:pt x="77316" y="460789"/>
                    <a:pt x="62872" y="530156"/>
                    <a:pt x="22045" y="584758"/>
                  </a:cubicBezTo>
                  <a:cubicBezTo>
                    <a:pt x="14444" y="594921"/>
                    <a:pt x="5475" y="606861"/>
                    <a:pt x="9173" y="618975"/>
                  </a:cubicBezTo>
                  <a:cubicBezTo>
                    <a:pt x="10862" y="624479"/>
                    <a:pt x="14939" y="628818"/>
                    <a:pt x="18434" y="633361"/>
                  </a:cubicBezTo>
                  <a:cubicBezTo>
                    <a:pt x="28335" y="646174"/>
                    <a:pt x="34275" y="661521"/>
                    <a:pt x="41177" y="676198"/>
                  </a:cubicBezTo>
                  <a:cubicBezTo>
                    <a:pt x="81131" y="761289"/>
                    <a:pt x="159030" y="838635"/>
                    <a:pt x="248781" y="86697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83"/>
            <p:cNvSpPr/>
            <p:nvPr/>
          </p:nvSpPr>
          <p:spPr>
            <a:xfrm>
              <a:off x="1706025" y="1714462"/>
              <a:ext cx="2417243" cy="2055739"/>
            </a:xfrm>
            <a:custGeom>
              <a:rect b="b" l="l" r="r" t="t"/>
              <a:pathLst>
                <a:path extrusionOk="0" h="1761402" w="2071147">
                  <a:moveTo>
                    <a:pt x="1796301" y="1505265"/>
                  </a:moveTo>
                  <a:cubicBezTo>
                    <a:pt x="1778450" y="1503052"/>
                    <a:pt x="1760424" y="1501101"/>
                    <a:pt x="1742573" y="1498888"/>
                  </a:cubicBezTo>
                  <a:cubicBezTo>
                    <a:pt x="1738204" y="1498335"/>
                    <a:pt x="1733662" y="1497752"/>
                    <a:pt x="1729847" y="1495539"/>
                  </a:cubicBezTo>
                  <a:cubicBezTo>
                    <a:pt x="1717674" y="1488463"/>
                    <a:pt x="1717966" y="1468689"/>
                    <a:pt x="1705618" y="1461933"/>
                  </a:cubicBezTo>
                  <a:cubicBezTo>
                    <a:pt x="1690039" y="1453430"/>
                    <a:pt x="1667994" y="1472796"/>
                    <a:pt x="1654161" y="1461642"/>
                  </a:cubicBezTo>
                  <a:cubicBezTo>
                    <a:pt x="1651919" y="1459837"/>
                    <a:pt x="1650172" y="1457332"/>
                    <a:pt x="1647580" y="1456051"/>
                  </a:cubicBezTo>
                  <a:cubicBezTo>
                    <a:pt x="1642193" y="1453401"/>
                    <a:pt x="1635146" y="1456983"/>
                    <a:pt x="1629904" y="1454071"/>
                  </a:cubicBezTo>
                  <a:cubicBezTo>
                    <a:pt x="1625011" y="1451333"/>
                    <a:pt x="1624196" y="1444374"/>
                    <a:pt x="1619857" y="1440821"/>
                  </a:cubicBezTo>
                  <a:cubicBezTo>
                    <a:pt x="1611761" y="1434152"/>
                    <a:pt x="1596793" y="1442830"/>
                    <a:pt x="1590124" y="1434764"/>
                  </a:cubicBezTo>
                  <a:cubicBezTo>
                    <a:pt x="1588377" y="1432638"/>
                    <a:pt x="1587736" y="1429813"/>
                    <a:pt x="1586397" y="1427425"/>
                  </a:cubicBezTo>
                  <a:cubicBezTo>
                    <a:pt x="1581971" y="1419417"/>
                    <a:pt x="1571312" y="1417873"/>
                    <a:pt x="1562197" y="1417233"/>
                  </a:cubicBezTo>
                  <a:cubicBezTo>
                    <a:pt x="1553927" y="1416650"/>
                    <a:pt x="1544375" y="1416563"/>
                    <a:pt x="1538959" y="1422824"/>
                  </a:cubicBezTo>
                  <a:cubicBezTo>
                    <a:pt x="1537007" y="1425066"/>
                    <a:pt x="1535843" y="1427920"/>
                    <a:pt x="1533717" y="1429988"/>
                  </a:cubicBezTo>
                  <a:cubicBezTo>
                    <a:pt x="1526611" y="1436948"/>
                    <a:pt x="1514905" y="1431560"/>
                    <a:pt x="1504974" y="1431677"/>
                  </a:cubicBezTo>
                  <a:cubicBezTo>
                    <a:pt x="1492045" y="1431822"/>
                    <a:pt x="1481386" y="1442131"/>
                    <a:pt x="1474892" y="1453285"/>
                  </a:cubicBezTo>
                  <a:cubicBezTo>
                    <a:pt x="1468399" y="1464438"/>
                    <a:pt x="1464525" y="1477106"/>
                    <a:pt x="1457012" y="1487618"/>
                  </a:cubicBezTo>
                  <a:cubicBezTo>
                    <a:pt x="1448975" y="1498888"/>
                    <a:pt x="1437297" y="1506984"/>
                    <a:pt x="1427979" y="1517234"/>
                  </a:cubicBezTo>
                  <a:cubicBezTo>
                    <a:pt x="1418660" y="1527485"/>
                    <a:pt x="1411583" y="1541754"/>
                    <a:pt x="1415835" y="1554946"/>
                  </a:cubicBezTo>
                  <a:cubicBezTo>
                    <a:pt x="1417786" y="1560974"/>
                    <a:pt x="1421950" y="1566274"/>
                    <a:pt x="1422882" y="1572535"/>
                  </a:cubicBezTo>
                  <a:cubicBezTo>
                    <a:pt x="1424630" y="1584562"/>
                    <a:pt x="1414291" y="1594434"/>
                    <a:pt x="1406341" y="1603666"/>
                  </a:cubicBezTo>
                  <a:cubicBezTo>
                    <a:pt x="1393790" y="1618197"/>
                    <a:pt x="1385316" y="1638844"/>
                    <a:pt x="1382549" y="1657831"/>
                  </a:cubicBezTo>
                  <a:cubicBezTo>
                    <a:pt x="1363446" y="1646444"/>
                    <a:pt x="1342159" y="1641435"/>
                    <a:pt x="1323842" y="1627865"/>
                  </a:cubicBezTo>
                  <a:cubicBezTo>
                    <a:pt x="1300603" y="1610625"/>
                    <a:pt x="1281616" y="1580689"/>
                    <a:pt x="1250340" y="1577952"/>
                  </a:cubicBezTo>
                  <a:cubicBezTo>
                    <a:pt x="1249379" y="1584562"/>
                    <a:pt x="1248418" y="1591202"/>
                    <a:pt x="1247457" y="1597812"/>
                  </a:cubicBezTo>
                  <a:cubicBezTo>
                    <a:pt x="1232576" y="1589192"/>
                    <a:pt x="1215133" y="1613887"/>
                    <a:pt x="1199029" y="1607830"/>
                  </a:cubicBezTo>
                  <a:cubicBezTo>
                    <a:pt x="1185459" y="1602734"/>
                    <a:pt x="1182576" y="1578680"/>
                    <a:pt x="1168161" y="1579932"/>
                  </a:cubicBezTo>
                  <a:cubicBezTo>
                    <a:pt x="1167549" y="1566915"/>
                    <a:pt x="1166938" y="1553898"/>
                    <a:pt x="1166326" y="1540881"/>
                  </a:cubicBezTo>
                  <a:cubicBezTo>
                    <a:pt x="1153629" y="1532261"/>
                    <a:pt x="1135836" y="1537502"/>
                    <a:pt x="1123722" y="1546938"/>
                  </a:cubicBezTo>
                  <a:cubicBezTo>
                    <a:pt x="1111608" y="1556373"/>
                    <a:pt x="1102667" y="1569390"/>
                    <a:pt x="1090466" y="1578738"/>
                  </a:cubicBezTo>
                  <a:cubicBezTo>
                    <a:pt x="1073022" y="1592134"/>
                    <a:pt x="1050657" y="1596822"/>
                    <a:pt x="1030477" y="1605558"/>
                  </a:cubicBezTo>
                  <a:cubicBezTo>
                    <a:pt x="1010296" y="1614295"/>
                    <a:pt x="990231" y="1630224"/>
                    <a:pt x="988542" y="1652152"/>
                  </a:cubicBezTo>
                  <a:cubicBezTo>
                    <a:pt x="987494" y="1665926"/>
                    <a:pt x="993638" y="1681448"/>
                    <a:pt x="985630" y="1692688"/>
                  </a:cubicBezTo>
                  <a:cubicBezTo>
                    <a:pt x="977476" y="1704133"/>
                    <a:pt x="960382" y="1703201"/>
                    <a:pt x="947831" y="1709462"/>
                  </a:cubicBezTo>
                  <a:cubicBezTo>
                    <a:pt x="930096" y="1718315"/>
                    <a:pt x="925087" y="1738437"/>
                    <a:pt x="925874" y="1759317"/>
                  </a:cubicBezTo>
                  <a:lnTo>
                    <a:pt x="925874" y="1759317"/>
                  </a:lnTo>
                  <a:cubicBezTo>
                    <a:pt x="864137" y="1773295"/>
                    <a:pt x="797479" y="1711763"/>
                    <a:pt x="736878" y="1730080"/>
                  </a:cubicBezTo>
                  <a:cubicBezTo>
                    <a:pt x="718736" y="1707773"/>
                    <a:pt x="749080" y="1673789"/>
                    <a:pt x="739266" y="1646765"/>
                  </a:cubicBezTo>
                  <a:cubicBezTo>
                    <a:pt x="732772" y="1628884"/>
                    <a:pt x="710903" y="1621546"/>
                    <a:pt x="691886" y="1622216"/>
                  </a:cubicBezTo>
                  <a:cubicBezTo>
                    <a:pt x="672870" y="1622885"/>
                    <a:pt x="654174" y="1629117"/>
                    <a:pt x="635159" y="1628098"/>
                  </a:cubicBezTo>
                  <a:cubicBezTo>
                    <a:pt x="634751" y="1637446"/>
                    <a:pt x="634343" y="1646765"/>
                    <a:pt x="633965" y="1656112"/>
                  </a:cubicBezTo>
                  <a:cubicBezTo>
                    <a:pt x="609299" y="1654103"/>
                    <a:pt x="599427" y="1622274"/>
                    <a:pt x="577936" y="1610043"/>
                  </a:cubicBezTo>
                  <a:cubicBezTo>
                    <a:pt x="562560" y="1601307"/>
                    <a:pt x="543631" y="1603840"/>
                    <a:pt x="526013" y="1602268"/>
                  </a:cubicBezTo>
                  <a:cubicBezTo>
                    <a:pt x="493397" y="1599355"/>
                    <a:pt x="462558" y="1580602"/>
                    <a:pt x="444969" y="1552966"/>
                  </a:cubicBezTo>
                  <a:cubicBezTo>
                    <a:pt x="440310" y="1545656"/>
                    <a:pt x="436116" y="1537357"/>
                    <a:pt x="428457" y="1533309"/>
                  </a:cubicBezTo>
                  <a:cubicBezTo>
                    <a:pt x="422721" y="1530310"/>
                    <a:pt x="415906" y="1530193"/>
                    <a:pt x="409500" y="1531067"/>
                  </a:cubicBezTo>
                  <a:cubicBezTo>
                    <a:pt x="403355" y="1531882"/>
                    <a:pt x="397415" y="1533513"/>
                    <a:pt x="391561" y="1535639"/>
                  </a:cubicBezTo>
                  <a:lnTo>
                    <a:pt x="391299" y="1535755"/>
                  </a:lnTo>
                  <a:cubicBezTo>
                    <a:pt x="392406" y="1509896"/>
                    <a:pt x="390018" y="1467525"/>
                    <a:pt x="390979" y="1441491"/>
                  </a:cubicBezTo>
                  <a:cubicBezTo>
                    <a:pt x="391620" y="1424193"/>
                    <a:pt x="392085" y="1405992"/>
                    <a:pt x="384106" y="1390587"/>
                  </a:cubicBezTo>
                  <a:cubicBezTo>
                    <a:pt x="379767" y="1382200"/>
                    <a:pt x="373186" y="1375211"/>
                    <a:pt x="367740" y="1367494"/>
                  </a:cubicBezTo>
                  <a:cubicBezTo>
                    <a:pt x="359732" y="1356108"/>
                    <a:pt x="354170" y="1343032"/>
                    <a:pt x="351549" y="1329345"/>
                  </a:cubicBezTo>
                  <a:cubicBezTo>
                    <a:pt x="350384" y="1323317"/>
                    <a:pt x="349307" y="1316328"/>
                    <a:pt x="344065" y="1313096"/>
                  </a:cubicBezTo>
                  <a:cubicBezTo>
                    <a:pt x="340075" y="1310621"/>
                    <a:pt x="334979" y="1311261"/>
                    <a:pt x="330320" y="1311815"/>
                  </a:cubicBezTo>
                  <a:cubicBezTo>
                    <a:pt x="244180" y="1322152"/>
                    <a:pt x="153992" y="1274685"/>
                    <a:pt x="113747" y="1197835"/>
                  </a:cubicBezTo>
                  <a:cubicBezTo>
                    <a:pt x="110660" y="1191923"/>
                    <a:pt x="107777" y="1185546"/>
                    <a:pt x="108068" y="1178877"/>
                  </a:cubicBezTo>
                  <a:cubicBezTo>
                    <a:pt x="108621" y="1166908"/>
                    <a:pt x="119018" y="1157823"/>
                    <a:pt x="122978" y="1146524"/>
                  </a:cubicBezTo>
                  <a:cubicBezTo>
                    <a:pt x="128161" y="1131759"/>
                    <a:pt x="121551" y="1115131"/>
                    <a:pt x="111359" y="1103250"/>
                  </a:cubicBezTo>
                  <a:cubicBezTo>
                    <a:pt x="101167" y="1091369"/>
                    <a:pt x="87741" y="1082836"/>
                    <a:pt x="75919" y="1072556"/>
                  </a:cubicBezTo>
                  <a:cubicBezTo>
                    <a:pt x="47147" y="1047541"/>
                    <a:pt x="28160" y="1011548"/>
                    <a:pt x="23763" y="973690"/>
                  </a:cubicBezTo>
                  <a:cubicBezTo>
                    <a:pt x="20938" y="949462"/>
                    <a:pt x="23879" y="924971"/>
                    <a:pt x="23239" y="900597"/>
                  </a:cubicBezTo>
                  <a:cubicBezTo>
                    <a:pt x="22569" y="876222"/>
                    <a:pt x="15842" y="847917"/>
                    <a:pt x="0" y="829396"/>
                  </a:cubicBezTo>
                  <a:lnTo>
                    <a:pt x="0" y="829396"/>
                  </a:lnTo>
                  <a:cubicBezTo>
                    <a:pt x="5941" y="825785"/>
                    <a:pt x="10513" y="821533"/>
                    <a:pt x="13687" y="816670"/>
                  </a:cubicBezTo>
                  <a:cubicBezTo>
                    <a:pt x="46506" y="767747"/>
                    <a:pt x="147556" y="762330"/>
                    <a:pt x="228716" y="757991"/>
                  </a:cubicBezTo>
                  <a:cubicBezTo>
                    <a:pt x="252625" y="756622"/>
                    <a:pt x="273388" y="755603"/>
                    <a:pt x="287192" y="753332"/>
                  </a:cubicBezTo>
                  <a:cubicBezTo>
                    <a:pt x="294851" y="751963"/>
                    <a:pt x="305247" y="750507"/>
                    <a:pt x="317274" y="748701"/>
                  </a:cubicBezTo>
                  <a:cubicBezTo>
                    <a:pt x="387775" y="738480"/>
                    <a:pt x="534313" y="717076"/>
                    <a:pt x="586905" y="664396"/>
                  </a:cubicBezTo>
                  <a:cubicBezTo>
                    <a:pt x="637867" y="613289"/>
                    <a:pt x="735335" y="553241"/>
                    <a:pt x="806536" y="509298"/>
                  </a:cubicBezTo>
                  <a:cubicBezTo>
                    <a:pt x="828406" y="495902"/>
                    <a:pt x="847393" y="484166"/>
                    <a:pt x="861021" y="475226"/>
                  </a:cubicBezTo>
                  <a:cubicBezTo>
                    <a:pt x="919729" y="435854"/>
                    <a:pt x="967546" y="407403"/>
                    <a:pt x="1030273" y="371584"/>
                  </a:cubicBezTo>
                  <a:cubicBezTo>
                    <a:pt x="1077128" y="344822"/>
                    <a:pt x="1080914" y="335678"/>
                    <a:pt x="1089068" y="315730"/>
                  </a:cubicBezTo>
                  <a:cubicBezTo>
                    <a:pt x="1091631" y="309586"/>
                    <a:pt x="1094485" y="302597"/>
                    <a:pt x="1098620" y="294384"/>
                  </a:cubicBezTo>
                  <a:cubicBezTo>
                    <a:pt x="1101707" y="288269"/>
                    <a:pt x="1104939" y="282532"/>
                    <a:pt x="1108113" y="277145"/>
                  </a:cubicBezTo>
                  <a:cubicBezTo>
                    <a:pt x="1123023" y="251635"/>
                    <a:pt x="1127974" y="242986"/>
                    <a:pt x="1085079" y="212613"/>
                  </a:cubicBezTo>
                  <a:cubicBezTo>
                    <a:pt x="1062888" y="196683"/>
                    <a:pt x="1051735" y="181715"/>
                    <a:pt x="1049842" y="165466"/>
                  </a:cubicBezTo>
                  <a:cubicBezTo>
                    <a:pt x="1047425" y="144236"/>
                    <a:pt x="1061461" y="128424"/>
                    <a:pt x="1074973" y="113019"/>
                  </a:cubicBezTo>
                  <a:cubicBezTo>
                    <a:pt x="1083972" y="102826"/>
                    <a:pt x="1093232" y="92343"/>
                    <a:pt x="1098066" y="80345"/>
                  </a:cubicBezTo>
                  <a:cubicBezTo>
                    <a:pt x="1112918" y="42954"/>
                    <a:pt x="1135516" y="0"/>
                    <a:pt x="1178702" y="0"/>
                  </a:cubicBezTo>
                  <a:cubicBezTo>
                    <a:pt x="1193671" y="0"/>
                    <a:pt x="1209600" y="5533"/>
                    <a:pt x="1225937" y="16482"/>
                  </a:cubicBezTo>
                  <a:cubicBezTo>
                    <a:pt x="1251651" y="33635"/>
                    <a:pt x="1269822" y="50816"/>
                    <a:pt x="1285810" y="65843"/>
                  </a:cubicBezTo>
                  <a:cubicBezTo>
                    <a:pt x="1305495" y="84422"/>
                    <a:pt x="1321046" y="99157"/>
                    <a:pt x="1344401" y="108534"/>
                  </a:cubicBezTo>
                  <a:cubicBezTo>
                    <a:pt x="1383482" y="124114"/>
                    <a:pt x="1384035" y="160282"/>
                    <a:pt x="1384530" y="192286"/>
                  </a:cubicBezTo>
                  <a:cubicBezTo>
                    <a:pt x="1384879" y="211098"/>
                    <a:pt x="1385170" y="230638"/>
                    <a:pt x="1391548" y="249567"/>
                  </a:cubicBezTo>
                  <a:cubicBezTo>
                    <a:pt x="1407215" y="296685"/>
                    <a:pt x="1446033" y="304431"/>
                    <a:pt x="1491025" y="313284"/>
                  </a:cubicBezTo>
                  <a:cubicBezTo>
                    <a:pt x="1529349" y="321030"/>
                    <a:pt x="1550986" y="339901"/>
                    <a:pt x="1573933" y="359965"/>
                  </a:cubicBezTo>
                  <a:cubicBezTo>
                    <a:pt x="1582145" y="367041"/>
                    <a:pt x="1590736" y="374584"/>
                    <a:pt x="1600666" y="382039"/>
                  </a:cubicBezTo>
                  <a:cubicBezTo>
                    <a:pt x="1615984" y="393483"/>
                    <a:pt x="1635757" y="399773"/>
                    <a:pt x="1656345" y="399773"/>
                  </a:cubicBezTo>
                  <a:cubicBezTo>
                    <a:pt x="1676876" y="399773"/>
                    <a:pt x="1696649" y="393483"/>
                    <a:pt x="1711966" y="382039"/>
                  </a:cubicBezTo>
                  <a:cubicBezTo>
                    <a:pt x="1728333" y="369750"/>
                    <a:pt x="1751892" y="362964"/>
                    <a:pt x="1778333" y="362964"/>
                  </a:cubicBezTo>
                  <a:cubicBezTo>
                    <a:pt x="1824752" y="362964"/>
                    <a:pt x="1866949" y="383407"/>
                    <a:pt x="1885819" y="414945"/>
                  </a:cubicBezTo>
                  <a:cubicBezTo>
                    <a:pt x="1897468" y="434078"/>
                    <a:pt x="1903117" y="457724"/>
                    <a:pt x="1908592" y="480642"/>
                  </a:cubicBezTo>
                  <a:cubicBezTo>
                    <a:pt x="1918697" y="522693"/>
                    <a:pt x="1926559" y="548960"/>
                    <a:pt x="1951545" y="557260"/>
                  </a:cubicBezTo>
                  <a:cubicBezTo>
                    <a:pt x="1987131" y="569112"/>
                    <a:pt x="2009059" y="595088"/>
                    <a:pt x="2006234" y="621676"/>
                  </a:cubicBezTo>
                  <a:cubicBezTo>
                    <a:pt x="2004837" y="635013"/>
                    <a:pt x="1994499" y="666784"/>
                    <a:pt x="1929472" y="674064"/>
                  </a:cubicBezTo>
                  <a:cubicBezTo>
                    <a:pt x="1904981" y="676831"/>
                    <a:pt x="1888731" y="683383"/>
                    <a:pt x="1883780" y="692440"/>
                  </a:cubicBezTo>
                  <a:cubicBezTo>
                    <a:pt x="1876792" y="705253"/>
                    <a:pt x="1889226" y="730239"/>
                    <a:pt x="1895953" y="743693"/>
                  </a:cubicBezTo>
                  <a:lnTo>
                    <a:pt x="1902709" y="756564"/>
                  </a:lnTo>
                  <a:cubicBezTo>
                    <a:pt x="1919832" y="788248"/>
                    <a:pt x="1921288" y="800828"/>
                    <a:pt x="1895953" y="852081"/>
                  </a:cubicBezTo>
                  <a:cubicBezTo>
                    <a:pt x="1886023" y="871854"/>
                    <a:pt x="1885586" y="892355"/>
                    <a:pt x="1885179" y="912216"/>
                  </a:cubicBezTo>
                  <a:cubicBezTo>
                    <a:pt x="1884480" y="943463"/>
                    <a:pt x="1883723" y="978903"/>
                    <a:pt x="1841468" y="999783"/>
                  </a:cubicBezTo>
                  <a:cubicBezTo>
                    <a:pt x="1807192" y="1017081"/>
                    <a:pt x="1801688" y="1027593"/>
                    <a:pt x="1801397" y="1032427"/>
                  </a:cubicBezTo>
                  <a:cubicBezTo>
                    <a:pt x="1801281" y="1035951"/>
                    <a:pt x="1803785" y="1049230"/>
                    <a:pt x="1842924" y="1073750"/>
                  </a:cubicBezTo>
                  <a:cubicBezTo>
                    <a:pt x="1907864" y="1114520"/>
                    <a:pt x="1946245" y="1129692"/>
                    <a:pt x="1984394" y="1129692"/>
                  </a:cubicBezTo>
                  <a:cubicBezTo>
                    <a:pt x="1992606" y="1129692"/>
                    <a:pt x="2000789" y="1128964"/>
                    <a:pt x="2009292" y="1127595"/>
                  </a:cubicBezTo>
                  <a:cubicBezTo>
                    <a:pt x="2016019" y="1126488"/>
                    <a:pt x="2021902" y="1125906"/>
                    <a:pt x="2027056" y="1125906"/>
                  </a:cubicBezTo>
                  <a:cubicBezTo>
                    <a:pt x="2043276" y="1125906"/>
                    <a:pt x="2055391" y="1130973"/>
                    <a:pt x="2062991" y="1141195"/>
                  </a:cubicBezTo>
                  <a:cubicBezTo>
                    <a:pt x="2078950" y="1162366"/>
                    <a:pt x="2068728" y="1197631"/>
                    <a:pt x="2055886" y="1242303"/>
                  </a:cubicBezTo>
                  <a:cubicBezTo>
                    <a:pt x="2051023" y="1259397"/>
                    <a:pt x="2049654" y="1274481"/>
                    <a:pt x="2048314" y="1287935"/>
                  </a:cubicBezTo>
                  <a:cubicBezTo>
                    <a:pt x="2044529" y="1327074"/>
                    <a:pt x="2041325" y="1360884"/>
                    <a:pt x="1970270" y="1384559"/>
                  </a:cubicBezTo>
                  <a:lnTo>
                    <a:pt x="1947002" y="1392363"/>
                  </a:lnTo>
                  <a:cubicBezTo>
                    <a:pt x="1885208" y="1412777"/>
                    <a:pt x="1874083" y="1416476"/>
                    <a:pt x="1826034" y="1456401"/>
                  </a:cubicBezTo>
                  <a:cubicBezTo>
                    <a:pt x="1809580" y="1470146"/>
                    <a:pt x="1786953" y="1488899"/>
                    <a:pt x="1786371" y="1495394"/>
                  </a:cubicBezTo>
                  <a:cubicBezTo>
                    <a:pt x="1786779" y="1496587"/>
                    <a:pt x="1788467" y="1499412"/>
                    <a:pt x="1796301" y="150526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83"/>
            <p:cNvSpPr/>
            <p:nvPr/>
          </p:nvSpPr>
          <p:spPr>
            <a:xfrm>
              <a:off x="3037237" y="3368190"/>
              <a:ext cx="1911612" cy="1918749"/>
            </a:xfrm>
            <a:custGeom>
              <a:rect b="b" l="l" r="r" t="t"/>
              <a:pathLst>
                <a:path extrusionOk="0" h="1644026" w="1637911">
                  <a:moveTo>
                    <a:pt x="1637912" y="1394946"/>
                  </a:moveTo>
                  <a:cubicBezTo>
                    <a:pt x="1618838" y="1386122"/>
                    <a:pt x="1598861" y="1376571"/>
                    <a:pt x="1586746" y="1359389"/>
                  </a:cubicBezTo>
                  <a:cubicBezTo>
                    <a:pt x="1570089" y="1335772"/>
                    <a:pt x="1571341" y="1301933"/>
                    <a:pt x="1551539" y="1280879"/>
                  </a:cubicBezTo>
                  <a:cubicBezTo>
                    <a:pt x="1538842" y="1267367"/>
                    <a:pt x="1520001" y="1261979"/>
                    <a:pt x="1502557" y="1255660"/>
                  </a:cubicBezTo>
                  <a:cubicBezTo>
                    <a:pt x="1485114" y="1249341"/>
                    <a:pt x="1466768" y="1240255"/>
                    <a:pt x="1459109" y="1223365"/>
                  </a:cubicBezTo>
                  <a:cubicBezTo>
                    <a:pt x="1451450" y="1206475"/>
                    <a:pt x="1462429" y="1181372"/>
                    <a:pt x="1480950" y="1182595"/>
                  </a:cubicBezTo>
                  <a:cubicBezTo>
                    <a:pt x="1490501" y="1172549"/>
                    <a:pt x="1485376" y="1155426"/>
                    <a:pt x="1475941" y="1145291"/>
                  </a:cubicBezTo>
                  <a:cubicBezTo>
                    <a:pt x="1466535" y="1135157"/>
                    <a:pt x="1453634" y="1128459"/>
                    <a:pt x="1445247" y="1117452"/>
                  </a:cubicBezTo>
                  <a:cubicBezTo>
                    <a:pt x="1438404" y="1108482"/>
                    <a:pt x="1435084" y="1097417"/>
                    <a:pt x="1430308" y="1087195"/>
                  </a:cubicBezTo>
                  <a:cubicBezTo>
                    <a:pt x="1415893" y="1056298"/>
                    <a:pt x="1386801" y="1032622"/>
                    <a:pt x="1353604" y="1024818"/>
                  </a:cubicBezTo>
                  <a:cubicBezTo>
                    <a:pt x="1353661" y="1019168"/>
                    <a:pt x="1353749" y="1013490"/>
                    <a:pt x="1353807" y="1007840"/>
                  </a:cubicBezTo>
                  <a:cubicBezTo>
                    <a:pt x="1376638" y="1010083"/>
                    <a:pt x="1397605" y="985068"/>
                    <a:pt x="1391403" y="962965"/>
                  </a:cubicBezTo>
                  <a:cubicBezTo>
                    <a:pt x="1387355" y="948579"/>
                    <a:pt x="1374949" y="938387"/>
                    <a:pt x="1363213" y="929184"/>
                  </a:cubicBezTo>
                  <a:cubicBezTo>
                    <a:pt x="1348274" y="917449"/>
                    <a:pt x="1333335" y="905713"/>
                    <a:pt x="1318367" y="893977"/>
                  </a:cubicBezTo>
                  <a:cubicBezTo>
                    <a:pt x="1312543" y="889405"/>
                    <a:pt x="1306573" y="884687"/>
                    <a:pt x="1302787" y="878310"/>
                  </a:cubicBezTo>
                  <a:cubicBezTo>
                    <a:pt x="1296351" y="867477"/>
                    <a:pt x="1297312" y="853936"/>
                    <a:pt x="1294284" y="841705"/>
                  </a:cubicBezTo>
                  <a:cubicBezTo>
                    <a:pt x="1289333" y="821640"/>
                    <a:pt x="1274074" y="806090"/>
                    <a:pt x="1262629" y="788908"/>
                  </a:cubicBezTo>
                  <a:cubicBezTo>
                    <a:pt x="1251156" y="771727"/>
                    <a:pt x="1243409" y="748459"/>
                    <a:pt x="1254417" y="730987"/>
                  </a:cubicBezTo>
                  <a:cubicBezTo>
                    <a:pt x="1259659" y="722658"/>
                    <a:pt x="1268453" y="717038"/>
                    <a:pt x="1273870" y="708796"/>
                  </a:cubicBezTo>
                  <a:cubicBezTo>
                    <a:pt x="1286800" y="689140"/>
                    <a:pt x="1276287" y="662261"/>
                    <a:pt x="1261028" y="644352"/>
                  </a:cubicBezTo>
                  <a:cubicBezTo>
                    <a:pt x="1245768" y="626442"/>
                    <a:pt x="1225733" y="611823"/>
                    <a:pt x="1216123" y="590361"/>
                  </a:cubicBezTo>
                  <a:cubicBezTo>
                    <a:pt x="1212337" y="581858"/>
                    <a:pt x="1210240" y="572394"/>
                    <a:pt x="1204445" y="565113"/>
                  </a:cubicBezTo>
                  <a:cubicBezTo>
                    <a:pt x="1196146" y="554717"/>
                    <a:pt x="1182226" y="551077"/>
                    <a:pt x="1170548" y="544641"/>
                  </a:cubicBezTo>
                  <a:cubicBezTo>
                    <a:pt x="1141253" y="528479"/>
                    <a:pt x="1126052" y="490534"/>
                    <a:pt x="1136098" y="458618"/>
                  </a:cubicBezTo>
                  <a:cubicBezTo>
                    <a:pt x="1141573" y="441291"/>
                    <a:pt x="1153513" y="425740"/>
                    <a:pt x="1154503" y="407598"/>
                  </a:cubicBezTo>
                  <a:cubicBezTo>
                    <a:pt x="1155493" y="389455"/>
                    <a:pt x="1135545" y="369391"/>
                    <a:pt x="1120693" y="379874"/>
                  </a:cubicBezTo>
                  <a:cubicBezTo>
                    <a:pt x="1126867" y="364499"/>
                    <a:pt x="1101037" y="358966"/>
                    <a:pt x="1088252" y="348453"/>
                  </a:cubicBezTo>
                  <a:cubicBezTo>
                    <a:pt x="1071828" y="334941"/>
                    <a:pt x="1078031" y="308848"/>
                    <a:pt x="1085661" y="288988"/>
                  </a:cubicBezTo>
                  <a:cubicBezTo>
                    <a:pt x="1101037" y="249005"/>
                    <a:pt x="1116442" y="208992"/>
                    <a:pt x="1131818" y="169009"/>
                  </a:cubicBezTo>
                  <a:cubicBezTo>
                    <a:pt x="1134410" y="162282"/>
                    <a:pt x="1137118" y="155381"/>
                    <a:pt x="1142068" y="150139"/>
                  </a:cubicBezTo>
                  <a:cubicBezTo>
                    <a:pt x="1151154" y="140587"/>
                    <a:pt x="1165540" y="138782"/>
                    <a:pt x="1177276" y="132812"/>
                  </a:cubicBezTo>
                  <a:cubicBezTo>
                    <a:pt x="1189041" y="126813"/>
                    <a:pt x="1199815" y="107011"/>
                    <a:pt x="1190729" y="97430"/>
                  </a:cubicBezTo>
                  <a:lnTo>
                    <a:pt x="1190729" y="97430"/>
                  </a:lnTo>
                  <a:cubicBezTo>
                    <a:pt x="1178935" y="99002"/>
                    <a:pt x="1166472" y="99759"/>
                    <a:pt x="1153076" y="99759"/>
                  </a:cubicBezTo>
                  <a:cubicBezTo>
                    <a:pt x="1132720" y="99759"/>
                    <a:pt x="1109249" y="97983"/>
                    <a:pt x="1079254" y="94139"/>
                  </a:cubicBezTo>
                  <a:cubicBezTo>
                    <a:pt x="1053657" y="90965"/>
                    <a:pt x="1031175" y="88839"/>
                    <a:pt x="1011635" y="88839"/>
                  </a:cubicBezTo>
                  <a:cubicBezTo>
                    <a:pt x="980213" y="88839"/>
                    <a:pt x="940696" y="93382"/>
                    <a:pt x="914226" y="128764"/>
                  </a:cubicBezTo>
                  <a:cubicBezTo>
                    <a:pt x="889938" y="160885"/>
                    <a:pt x="857964" y="178969"/>
                    <a:pt x="791830" y="197897"/>
                  </a:cubicBezTo>
                  <a:cubicBezTo>
                    <a:pt x="786500" y="199412"/>
                    <a:pt x="781696" y="200198"/>
                    <a:pt x="777619" y="200198"/>
                  </a:cubicBezTo>
                  <a:cubicBezTo>
                    <a:pt x="764252" y="200198"/>
                    <a:pt x="757496" y="191694"/>
                    <a:pt x="743256" y="169126"/>
                  </a:cubicBezTo>
                  <a:cubicBezTo>
                    <a:pt x="730442" y="148858"/>
                    <a:pt x="714542" y="123610"/>
                    <a:pt x="683121" y="105700"/>
                  </a:cubicBezTo>
                  <a:cubicBezTo>
                    <a:pt x="669783" y="98070"/>
                    <a:pt x="661193" y="92421"/>
                    <a:pt x="655660" y="88286"/>
                  </a:cubicBezTo>
                  <a:cubicBezTo>
                    <a:pt x="637809" y="86073"/>
                    <a:pt x="619783" y="84121"/>
                    <a:pt x="601931" y="81908"/>
                  </a:cubicBezTo>
                  <a:cubicBezTo>
                    <a:pt x="597563" y="81355"/>
                    <a:pt x="593021" y="80773"/>
                    <a:pt x="589206" y="78559"/>
                  </a:cubicBezTo>
                  <a:cubicBezTo>
                    <a:pt x="577033" y="71483"/>
                    <a:pt x="577324" y="51710"/>
                    <a:pt x="564977" y="44954"/>
                  </a:cubicBezTo>
                  <a:cubicBezTo>
                    <a:pt x="549397" y="36450"/>
                    <a:pt x="527352" y="55816"/>
                    <a:pt x="513520" y="44662"/>
                  </a:cubicBezTo>
                  <a:cubicBezTo>
                    <a:pt x="511278" y="42857"/>
                    <a:pt x="509530" y="40353"/>
                    <a:pt x="506939" y="39071"/>
                  </a:cubicBezTo>
                  <a:cubicBezTo>
                    <a:pt x="501551" y="36421"/>
                    <a:pt x="494504" y="40003"/>
                    <a:pt x="489262" y="37091"/>
                  </a:cubicBezTo>
                  <a:cubicBezTo>
                    <a:pt x="484370" y="34354"/>
                    <a:pt x="483555" y="27394"/>
                    <a:pt x="479216" y="23841"/>
                  </a:cubicBezTo>
                  <a:cubicBezTo>
                    <a:pt x="471120" y="17172"/>
                    <a:pt x="456152" y="25850"/>
                    <a:pt x="449483" y="17784"/>
                  </a:cubicBezTo>
                  <a:cubicBezTo>
                    <a:pt x="447736" y="15658"/>
                    <a:pt x="447095" y="12833"/>
                    <a:pt x="445756" y="10445"/>
                  </a:cubicBezTo>
                  <a:cubicBezTo>
                    <a:pt x="441329" y="2437"/>
                    <a:pt x="430671" y="894"/>
                    <a:pt x="421556" y="253"/>
                  </a:cubicBezTo>
                  <a:cubicBezTo>
                    <a:pt x="413286" y="-330"/>
                    <a:pt x="403734" y="-417"/>
                    <a:pt x="398317" y="5844"/>
                  </a:cubicBezTo>
                  <a:cubicBezTo>
                    <a:pt x="396366" y="8086"/>
                    <a:pt x="395201" y="10940"/>
                    <a:pt x="393075" y="13008"/>
                  </a:cubicBezTo>
                  <a:cubicBezTo>
                    <a:pt x="385970" y="19968"/>
                    <a:pt x="374263" y="14580"/>
                    <a:pt x="364333" y="14697"/>
                  </a:cubicBezTo>
                  <a:cubicBezTo>
                    <a:pt x="351403" y="14843"/>
                    <a:pt x="340745" y="25151"/>
                    <a:pt x="334251" y="36305"/>
                  </a:cubicBezTo>
                  <a:cubicBezTo>
                    <a:pt x="327757" y="47458"/>
                    <a:pt x="323884" y="60126"/>
                    <a:pt x="316371" y="70638"/>
                  </a:cubicBezTo>
                  <a:cubicBezTo>
                    <a:pt x="308333" y="81908"/>
                    <a:pt x="296656" y="90004"/>
                    <a:pt x="287337" y="100255"/>
                  </a:cubicBezTo>
                  <a:cubicBezTo>
                    <a:pt x="278018" y="110505"/>
                    <a:pt x="270942" y="124774"/>
                    <a:pt x="275194" y="137966"/>
                  </a:cubicBezTo>
                  <a:cubicBezTo>
                    <a:pt x="277145" y="143994"/>
                    <a:pt x="281309" y="149294"/>
                    <a:pt x="282241" y="155555"/>
                  </a:cubicBezTo>
                  <a:cubicBezTo>
                    <a:pt x="283988" y="167582"/>
                    <a:pt x="273650" y="177454"/>
                    <a:pt x="265700" y="186686"/>
                  </a:cubicBezTo>
                  <a:cubicBezTo>
                    <a:pt x="253149" y="201217"/>
                    <a:pt x="244675" y="221864"/>
                    <a:pt x="241909" y="240851"/>
                  </a:cubicBezTo>
                  <a:cubicBezTo>
                    <a:pt x="261099" y="252266"/>
                    <a:pt x="274349" y="267788"/>
                    <a:pt x="278281" y="290823"/>
                  </a:cubicBezTo>
                  <a:cubicBezTo>
                    <a:pt x="280989" y="306664"/>
                    <a:pt x="274553" y="322477"/>
                    <a:pt x="278572" y="338115"/>
                  </a:cubicBezTo>
                  <a:cubicBezTo>
                    <a:pt x="281455" y="349297"/>
                    <a:pt x="293511" y="356549"/>
                    <a:pt x="294297" y="368488"/>
                  </a:cubicBezTo>
                  <a:cubicBezTo>
                    <a:pt x="294734" y="375099"/>
                    <a:pt x="291327" y="381243"/>
                    <a:pt x="288560" y="387242"/>
                  </a:cubicBezTo>
                  <a:cubicBezTo>
                    <a:pt x="278659" y="408821"/>
                    <a:pt x="276329" y="433778"/>
                    <a:pt x="282066" y="456783"/>
                  </a:cubicBezTo>
                  <a:cubicBezTo>
                    <a:pt x="300267" y="458763"/>
                    <a:pt x="306994" y="481361"/>
                    <a:pt x="309411" y="499533"/>
                  </a:cubicBezTo>
                  <a:cubicBezTo>
                    <a:pt x="313430" y="529440"/>
                    <a:pt x="317448" y="559377"/>
                    <a:pt x="321467" y="589284"/>
                  </a:cubicBezTo>
                  <a:cubicBezTo>
                    <a:pt x="322341" y="595691"/>
                    <a:pt x="323476" y="602650"/>
                    <a:pt x="328281" y="606960"/>
                  </a:cubicBezTo>
                  <a:cubicBezTo>
                    <a:pt x="333494" y="611649"/>
                    <a:pt x="341415" y="611765"/>
                    <a:pt x="347414" y="615347"/>
                  </a:cubicBezTo>
                  <a:cubicBezTo>
                    <a:pt x="362906" y="624637"/>
                    <a:pt x="357111" y="648137"/>
                    <a:pt x="349394" y="664474"/>
                  </a:cubicBezTo>
                  <a:cubicBezTo>
                    <a:pt x="342929" y="678219"/>
                    <a:pt x="336435" y="691935"/>
                    <a:pt x="329970" y="705680"/>
                  </a:cubicBezTo>
                  <a:cubicBezTo>
                    <a:pt x="320739" y="725250"/>
                    <a:pt x="305975" y="748110"/>
                    <a:pt x="284483" y="745664"/>
                  </a:cubicBezTo>
                  <a:cubicBezTo>
                    <a:pt x="259468" y="742810"/>
                    <a:pt x="248606" y="707020"/>
                    <a:pt x="223620" y="703875"/>
                  </a:cubicBezTo>
                  <a:cubicBezTo>
                    <a:pt x="208565" y="701982"/>
                    <a:pt x="194383" y="713893"/>
                    <a:pt x="189025" y="728075"/>
                  </a:cubicBezTo>
                  <a:cubicBezTo>
                    <a:pt x="183666" y="742256"/>
                    <a:pt x="185210" y="758098"/>
                    <a:pt x="187918" y="773037"/>
                  </a:cubicBezTo>
                  <a:cubicBezTo>
                    <a:pt x="188704" y="777406"/>
                    <a:pt x="189636" y="781890"/>
                    <a:pt x="192257" y="785472"/>
                  </a:cubicBezTo>
                  <a:cubicBezTo>
                    <a:pt x="198634" y="794121"/>
                    <a:pt x="212147" y="794092"/>
                    <a:pt x="219573" y="801867"/>
                  </a:cubicBezTo>
                  <a:cubicBezTo>
                    <a:pt x="232182" y="815059"/>
                    <a:pt x="214797" y="838560"/>
                    <a:pt x="196567" y="837890"/>
                  </a:cubicBezTo>
                  <a:cubicBezTo>
                    <a:pt x="178337" y="837220"/>
                    <a:pt x="163981" y="822747"/>
                    <a:pt x="151720" y="809235"/>
                  </a:cubicBezTo>
                  <a:cubicBezTo>
                    <a:pt x="146712" y="803731"/>
                    <a:pt x="141295" y="797936"/>
                    <a:pt x="134102" y="796043"/>
                  </a:cubicBezTo>
                  <a:cubicBezTo>
                    <a:pt x="126094" y="793917"/>
                    <a:pt x="117736" y="797062"/>
                    <a:pt x="110048" y="800149"/>
                  </a:cubicBezTo>
                  <a:cubicBezTo>
                    <a:pt x="87742" y="809118"/>
                    <a:pt x="60776" y="826970"/>
                    <a:pt x="67765" y="849975"/>
                  </a:cubicBezTo>
                  <a:cubicBezTo>
                    <a:pt x="69221" y="854751"/>
                    <a:pt x="72104" y="859003"/>
                    <a:pt x="73152" y="863866"/>
                  </a:cubicBezTo>
                  <a:cubicBezTo>
                    <a:pt x="75656" y="875689"/>
                    <a:pt x="66105" y="887367"/>
                    <a:pt x="54748" y="891531"/>
                  </a:cubicBezTo>
                  <a:cubicBezTo>
                    <a:pt x="43390" y="895695"/>
                    <a:pt x="30868" y="894239"/>
                    <a:pt x="18870" y="892725"/>
                  </a:cubicBezTo>
                  <a:cubicBezTo>
                    <a:pt x="25772" y="908042"/>
                    <a:pt x="16191" y="928427"/>
                    <a:pt x="0" y="932883"/>
                  </a:cubicBezTo>
                  <a:cubicBezTo>
                    <a:pt x="1107" y="944327"/>
                    <a:pt x="13570" y="954694"/>
                    <a:pt x="22598" y="961800"/>
                  </a:cubicBezTo>
                  <a:cubicBezTo>
                    <a:pt x="28597" y="966488"/>
                    <a:pt x="36343" y="970245"/>
                    <a:pt x="38498" y="977554"/>
                  </a:cubicBezTo>
                  <a:cubicBezTo>
                    <a:pt x="39867" y="982155"/>
                    <a:pt x="38615" y="987194"/>
                    <a:pt x="39838" y="991824"/>
                  </a:cubicBezTo>
                  <a:cubicBezTo>
                    <a:pt x="41410" y="997793"/>
                    <a:pt x="46681" y="1001900"/>
                    <a:pt x="51661" y="1005569"/>
                  </a:cubicBezTo>
                  <a:cubicBezTo>
                    <a:pt x="55039" y="1008073"/>
                    <a:pt x="58533" y="1010607"/>
                    <a:pt x="62581" y="1011742"/>
                  </a:cubicBezTo>
                  <a:cubicBezTo>
                    <a:pt x="71638" y="1014276"/>
                    <a:pt x="81451" y="1009209"/>
                    <a:pt x="90566" y="1011539"/>
                  </a:cubicBezTo>
                  <a:cubicBezTo>
                    <a:pt x="98895" y="1013664"/>
                    <a:pt x="104399" y="1021265"/>
                    <a:pt x="109903" y="1027846"/>
                  </a:cubicBezTo>
                  <a:cubicBezTo>
                    <a:pt x="120357" y="1040310"/>
                    <a:pt x="133112" y="1050648"/>
                    <a:pt x="143450" y="1063199"/>
                  </a:cubicBezTo>
                  <a:cubicBezTo>
                    <a:pt x="153788" y="1075750"/>
                    <a:pt x="161738" y="1091563"/>
                    <a:pt x="159904" y="1107696"/>
                  </a:cubicBezTo>
                  <a:cubicBezTo>
                    <a:pt x="159001" y="1115734"/>
                    <a:pt x="155739" y="1123305"/>
                    <a:pt x="153846" y="1131197"/>
                  </a:cubicBezTo>
                  <a:cubicBezTo>
                    <a:pt x="151983" y="1139060"/>
                    <a:pt x="151691" y="1147971"/>
                    <a:pt x="156234" y="1154668"/>
                  </a:cubicBezTo>
                  <a:cubicBezTo>
                    <a:pt x="162670" y="1164162"/>
                    <a:pt x="176066" y="1165793"/>
                    <a:pt x="184860" y="1173189"/>
                  </a:cubicBezTo>
                  <a:cubicBezTo>
                    <a:pt x="193451" y="1180382"/>
                    <a:pt x="196567" y="1192089"/>
                    <a:pt x="198634" y="1203097"/>
                  </a:cubicBezTo>
                  <a:cubicBezTo>
                    <a:pt x="203090" y="1226859"/>
                    <a:pt x="204925" y="1251554"/>
                    <a:pt x="214826" y="1273628"/>
                  </a:cubicBezTo>
                  <a:cubicBezTo>
                    <a:pt x="220941" y="1287256"/>
                    <a:pt x="232153" y="1300710"/>
                    <a:pt x="247063" y="1301351"/>
                  </a:cubicBezTo>
                  <a:cubicBezTo>
                    <a:pt x="250907" y="1301497"/>
                    <a:pt x="254809" y="1300798"/>
                    <a:pt x="258566" y="1301555"/>
                  </a:cubicBezTo>
                  <a:cubicBezTo>
                    <a:pt x="268205" y="1303535"/>
                    <a:pt x="280028" y="1314252"/>
                    <a:pt x="283522" y="1323454"/>
                  </a:cubicBezTo>
                  <a:cubicBezTo>
                    <a:pt x="312410" y="1329686"/>
                    <a:pt x="323418" y="1376629"/>
                    <a:pt x="352772" y="1373426"/>
                  </a:cubicBezTo>
                  <a:cubicBezTo>
                    <a:pt x="364188" y="1372173"/>
                    <a:pt x="372895" y="1363146"/>
                    <a:pt x="381777" y="1355895"/>
                  </a:cubicBezTo>
                  <a:cubicBezTo>
                    <a:pt x="403792" y="1337985"/>
                    <a:pt x="431545" y="1329016"/>
                    <a:pt x="458598" y="1320425"/>
                  </a:cubicBezTo>
                  <a:cubicBezTo>
                    <a:pt x="461481" y="1319523"/>
                    <a:pt x="464451" y="1318591"/>
                    <a:pt x="467451" y="1318882"/>
                  </a:cubicBezTo>
                  <a:cubicBezTo>
                    <a:pt x="478546" y="1320018"/>
                    <a:pt x="481021" y="1334607"/>
                    <a:pt x="485185" y="1344945"/>
                  </a:cubicBezTo>
                  <a:cubicBezTo>
                    <a:pt x="493135" y="1364777"/>
                    <a:pt x="514889" y="1374649"/>
                    <a:pt x="534691" y="1382657"/>
                  </a:cubicBezTo>
                  <a:cubicBezTo>
                    <a:pt x="542787" y="1385918"/>
                    <a:pt x="552804" y="1388976"/>
                    <a:pt x="559590" y="1383472"/>
                  </a:cubicBezTo>
                  <a:cubicBezTo>
                    <a:pt x="565326" y="1378842"/>
                    <a:pt x="566986" y="1371591"/>
                    <a:pt x="575722" y="1373571"/>
                  </a:cubicBezTo>
                  <a:cubicBezTo>
                    <a:pt x="581984" y="1374998"/>
                    <a:pt x="583993" y="1381463"/>
                    <a:pt x="587721" y="1385598"/>
                  </a:cubicBezTo>
                  <a:cubicBezTo>
                    <a:pt x="597272" y="1396198"/>
                    <a:pt x="607435" y="1402954"/>
                    <a:pt x="610581" y="1417981"/>
                  </a:cubicBezTo>
                  <a:cubicBezTo>
                    <a:pt x="612823" y="1428726"/>
                    <a:pt x="611687" y="1441277"/>
                    <a:pt x="619404" y="1449111"/>
                  </a:cubicBezTo>
                  <a:cubicBezTo>
                    <a:pt x="625403" y="1455197"/>
                    <a:pt x="634722" y="1456158"/>
                    <a:pt x="643254" y="1456741"/>
                  </a:cubicBezTo>
                  <a:cubicBezTo>
                    <a:pt x="668007" y="1458459"/>
                    <a:pt x="692731" y="1460206"/>
                    <a:pt x="717484" y="1461924"/>
                  </a:cubicBezTo>
                  <a:cubicBezTo>
                    <a:pt x="724706" y="1462419"/>
                    <a:pt x="732073" y="1462973"/>
                    <a:pt x="738713" y="1465856"/>
                  </a:cubicBezTo>
                  <a:cubicBezTo>
                    <a:pt x="742761" y="1450742"/>
                    <a:pt x="749954" y="1429571"/>
                    <a:pt x="762883" y="1415302"/>
                  </a:cubicBezTo>
                  <a:cubicBezTo>
                    <a:pt x="775784" y="1401032"/>
                    <a:pt x="796693" y="1394480"/>
                    <a:pt x="815418" y="1398877"/>
                  </a:cubicBezTo>
                  <a:cubicBezTo>
                    <a:pt x="832890" y="1402954"/>
                    <a:pt x="847189" y="1415360"/>
                    <a:pt x="863788" y="1422232"/>
                  </a:cubicBezTo>
                  <a:cubicBezTo>
                    <a:pt x="881289" y="1429484"/>
                    <a:pt x="900684" y="1430328"/>
                    <a:pt x="919613" y="1430444"/>
                  </a:cubicBezTo>
                  <a:cubicBezTo>
                    <a:pt x="968274" y="1430736"/>
                    <a:pt x="1021973" y="1428348"/>
                    <a:pt x="1059510" y="1459303"/>
                  </a:cubicBezTo>
                  <a:cubicBezTo>
                    <a:pt x="1067082" y="1465535"/>
                    <a:pt x="1075032" y="1473456"/>
                    <a:pt x="1084816" y="1472641"/>
                  </a:cubicBezTo>
                  <a:cubicBezTo>
                    <a:pt x="1099755" y="1471360"/>
                    <a:pt x="1104619" y="1452198"/>
                    <a:pt x="1114811" y="1441190"/>
                  </a:cubicBezTo>
                  <a:cubicBezTo>
                    <a:pt x="1128993" y="1425873"/>
                    <a:pt x="1154037" y="1427474"/>
                    <a:pt x="1173315" y="1435511"/>
                  </a:cubicBezTo>
                  <a:cubicBezTo>
                    <a:pt x="1192593" y="1443549"/>
                    <a:pt x="1209804" y="1456712"/>
                    <a:pt x="1230101" y="1461662"/>
                  </a:cubicBezTo>
                  <a:cubicBezTo>
                    <a:pt x="1246933" y="1465768"/>
                    <a:pt x="1266648" y="1464662"/>
                    <a:pt x="1278966" y="1476864"/>
                  </a:cubicBezTo>
                  <a:cubicBezTo>
                    <a:pt x="1290236" y="1488046"/>
                    <a:pt x="1294575" y="1509391"/>
                    <a:pt x="1310417" y="1510294"/>
                  </a:cubicBezTo>
                  <a:cubicBezTo>
                    <a:pt x="1318076" y="1510731"/>
                    <a:pt x="1324744" y="1505635"/>
                    <a:pt x="1331617" y="1502228"/>
                  </a:cubicBezTo>
                  <a:cubicBezTo>
                    <a:pt x="1338490" y="1498821"/>
                    <a:pt x="1348187" y="1497685"/>
                    <a:pt x="1352613" y="1503946"/>
                  </a:cubicBezTo>
                  <a:cubicBezTo>
                    <a:pt x="1357272" y="1510556"/>
                    <a:pt x="1352060" y="1519817"/>
                    <a:pt x="1345479" y="1524505"/>
                  </a:cubicBezTo>
                  <a:cubicBezTo>
                    <a:pt x="1338926" y="1529194"/>
                    <a:pt x="1330714" y="1532048"/>
                    <a:pt x="1326026" y="1538658"/>
                  </a:cubicBezTo>
                  <a:cubicBezTo>
                    <a:pt x="1317260" y="1551006"/>
                    <a:pt x="1325560" y="1569060"/>
                    <a:pt x="1319503" y="1582922"/>
                  </a:cubicBezTo>
                  <a:cubicBezTo>
                    <a:pt x="1315600" y="1591862"/>
                    <a:pt x="1306253" y="1597803"/>
                    <a:pt x="1303341" y="1607122"/>
                  </a:cubicBezTo>
                  <a:cubicBezTo>
                    <a:pt x="1300050" y="1617664"/>
                    <a:pt x="1306544" y="1629341"/>
                    <a:pt x="1315833" y="1635311"/>
                  </a:cubicBezTo>
                  <a:cubicBezTo>
                    <a:pt x="1325123" y="1641281"/>
                    <a:pt x="1336567" y="1642737"/>
                    <a:pt x="1347604" y="1643436"/>
                  </a:cubicBezTo>
                  <a:cubicBezTo>
                    <a:pt x="1400547" y="1646755"/>
                    <a:pt x="1453896" y="1635893"/>
                    <a:pt x="1502965" y="1615654"/>
                  </a:cubicBezTo>
                  <a:cubicBezTo>
                    <a:pt x="1518050" y="1609422"/>
                    <a:pt x="1534590" y="1600104"/>
                    <a:pt x="1537532" y="1584058"/>
                  </a:cubicBezTo>
                  <a:cubicBezTo>
                    <a:pt x="1538493" y="1578787"/>
                    <a:pt x="1537823" y="1573370"/>
                    <a:pt x="1537473" y="1568012"/>
                  </a:cubicBezTo>
                  <a:cubicBezTo>
                    <a:pt x="1535260" y="1534378"/>
                    <a:pt x="1546385" y="1500918"/>
                    <a:pt x="1563187" y="1471709"/>
                  </a:cubicBezTo>
                  <a:cubicBezTo>
                    <a:pt x="1580048" y="1442442"/>
                    <a:pt x="1615751" y="1420340"/>
                    <a:pt x="1637912" y="139494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83"/>
            <p:cNvSpPr/>
            <p:nvPr/>
          </p:nvSpPr>
          <p:spPr>
            <a:xfrm>
              <a:off x="1107555" y="4499716"/>
              <a:ext cx="1509703" cy="1270692"/>
            </a:xfrm>
            <a:custGeom>
              <a:rect b="b" l="l" r="r" t="t"/>
              <a:pathLst>
                <a:path extrusionOk="0" h="1088757" w="1293547">
                  <a:moveTo>
                    <a:pt x="561239" y="83403"/>
                  </a:moveTo>
                  <a:cubicBezTo>
                    <a:pt x="525624" y="121435"/>
                    <a:pt x="470819" y="133055"/>
                    <a:pt x="419624" y="142752"/>
                  </a:cubicBezTo>
                  <a:cubicBezTo>
                    <a:pt x="398249" y="146800"/>
                    <a:pt x="376175" y="150847"/>
                    <a:pt x="354975" y="146101"/>
                  </a:cubicBezTo>
                  <a:cubicBezTo>
                    <a:pt x="333746" y="141354"/>
                    <a:pt x="313449" y="125396"/>
                    <a:pt x="310682" y="103846"/>
                  </a:cubicBezTo>
                  <a:cubicBezTo>
                    <a:pt x="309663" y="95925"/>
                    <a:pt x="310944" y="87509"/>
                    <a:pt x="307624" y="80258"/>
                  </a:cubicBezTo>
                  <a:cubicBezTo>
                    <a:pt x="301655" y="67212"/>
                    <a:pt x="284590" y="64562"/>
                    <a:pt x="270262" y="63717"/>
                  </a:cubicBezTo>
                  <a:cubicBezTo>
                    <a:pt x="247752" y="62349"/>
                    <a:pt x="222737" y="61795"/>
                    <a:pt x="205614" y="76472"/>
                  </a:cubicBezTo>
                  <a:cubicBezTo>
                    <a:pt x="190208" y="89693"/>
                    <a:pt x="185869" y="111330"/>
                    <a:pt x="176958" y="129560"/>
                  </a:cubicBezTo>
                  <a:cubicBezTo>
                    <a:pt x="168047" y="147790"/>
                    <a:pt x="147575" y="164942"/>
                    <a:pt x="129113" y="156439"/>
                  </a:cubicBezTo>
                  <a:cubicBezTo>
                    <a:pt x="117406" y="151051"/>
                    <a:pt x="109543" y="136316"/>
                    <a:pt x="96643" y="136957"/>
                  </a:cubicBezTo>
                  <a:cubicBezTo>
                    <a:pt x="84936" y="137510"/>
                    <a:pt x="78413" y="150352"/>
                    <a:pt x="74307" y="161331"/>
                  </a:cubicBezTo>
                  <a:cubicBezTo>
                    <a:pt x="65134" y="185764"/>
                    <a:pt x="55990" y="210196"/>
                    <a:pt x="46817" y="234629"/>
                  </a:cubicBezTo>
                  <a:cubicBezTo>
                    <a:pt x="43409" y="243744"/>
                    <a:pt x="39944" y="253033"/>
                    <a:pt x="39624" y="262760"/>
                  </a:cubicBezTo>
                  <a:cubicBezTo>
                    <a:pt x="39565" y="264361"/>
                    <a:pt x="39595" y="265934"/>
                    <a:pt x="39711" y="267477"/>
                  </a:cubicBezTo>
                  <a:cubicBezTo>
                    <a:pt x="41196" y="289143"/>
                    <a:pt x="57562" y="307548"/>
                    <a:pt x="73724" y="322661"/>
                  </a:cubicBezTo>
                  <a:cubicBezTo>
                    <a:pt x="95507" y="343017"/>
                    <a:pt x="121163" y="370536"/>
                    <a:pt x="109893" y="398143"/>
                  </a:cubicBezTo>
                  <a:cubicBezTo>
                    <a:pt x="106398" y="406705"/>
                    <a:pt x="99380" y="413752"/>
                    <a:pt x="90847" y="417246"/>
                  </a:cubicBezTo>
                  <a:cubicBezTo>
                    <a:pt x="78529" y="422314"/>
                    <a:pt x="62542" y="420916"/>
                    <a:pt x="54155" y="431254"/>
                  </a:cubicBezTo>
                  <a:cubicBezTo>
                    <a:pt x="47312" y="439699"/>
                    <a:pt x="49001" y="451901"/>
                    <a:pt x="46700" y="462530"/>
                  </a:cubicBezTo>
                  <a:cubicBezTo>
                    <a:pt x="43293" y="478371"/>
                    <a:pt x="31004" y="490515"/>
                    <a:pt x="22064" y="504027"/>
                  </a:cubicBezTo>
                  <a:cubicBezTo>
                    <a:pt x="-3796" y="543195"/>
                    <a:pt x="-1320" y="593895"/>
                    <a:pt x="2087" y="640721"/>
                  </a:cubicBezTo>
                  <a:cubicBezTo>
                    <a:pt x="2465" y="645876"/>
                    <a:pt x="3252" y="651758"/>
                    <a:pt x="7532" y="654641"/>
                  </a:cubicBezTo>
                  <a:cubicBezTo>
                    <a:pt x="12279" y="657815"/>
                    <a:pt x="18686" y="655573"/>
                    <a:pt x="23578" y="652632"/>
                  </a:cubicBezTo>
                  <a:cubicBezTo>
                    <a:pt x="36129" y="645089"/>
                    <a:pt x="45797" y="633499"/>
                    <a:pt x="58028" y="625403"/>
                  </a:cubicBezTo>
                  <a:cubicBezTo>
                    <a:pt x="70230" y="617308"/>
                    <a:pt x="87324" y="613289"/>
                    <a:pt x="99118" y="621967"/>
                  </a:cubicBezTo>
                  <a:cubicBezTo>
                    <a:pt x="105262" y="626481"/>
                    <a:pt x="108815" y="633558"/>
                    <a:pt x="112747" y="640081"/>
                  </a:cubicBezTo>
                  <a:cubicBezTo>
                    <a:pt x="126259" y="662474"/>
                    <a:pt x="147051" y="679656"/>
                    <a:pt x="170872" y="690314"/>
                  </a:cubicBezTo>
                  <a:cubicBezTo>
                    <a:pt x="190645" y="699138"/>
                    <a:pt x="212515" y="703448"/>
                    <a:pt x="234036" y="702516"/>
                  </a:cubicBezTo>
                  <a:cubicBezTo>
                    <a:pt x="249411" y="701846"/>
                    <a:pt x="264642" y="698468"/>
                    <a:pt x="278795" y="692120"/>
                  </a:cubicBezTo>
                  <a:cubicBezTo>
                    <a:pt x="285754" y="689004"/>
                    <a:pt x="293588" y="685218"/>
                    <a:pt x="300664" y="688101"/>
                  </a:cubicBezTo>
                  <a:cubicBezTo>
                    <a:pt x="309576" y="691770"/>
                    <a:pt x="311352" y="703244"/>
                    <a:pt x="315429" y="711980"/>
                  </a:cubicBezTo>
                  <a:cubicBezTo>
                    <a:pt x="331737" y="746955"/>
                    <a:pt x="390241" y="741364"/>
                    <a:pt x="408907" y="775115"/>
                  </a:cubicBezTo>
                  <a:cubicBezTo>
                    <a:pt x="418896" y="793140"/>
                    <a:pt x="413305" y="815447"/>
                    <a:pt x="407509" y="835250"/>
                  </a:cubicBezTo>
                  <a:cubicBezTo>
                    <a:pt x="436310" y="811370"/>
                    <a:pt x="484564" y="816670"/>
                    <a:pt x="507540" y="846228"/>
                  </a:cubicBezTo>
                  <a:cubicBezTo>
                    <a:pt x="512986" y="853246"/>
                    <a:pt x="517063" y="861225"/>
                    <a:pt x="521081" y="869117"/>
                  </a:cubicBezTo>
                  <a:cubicBezTo>
                    <a:pt x="534157" y="894860"/>
                    <a:pt x="547232" y="920574"/>
                    <a:pt x="560337" y="946317"/>
                  </a:cubicBezTo>
                  <a:cubicBezTo>
                    <a:pt x="562841" y="951239"/>
                    <a:pt x="565345" y="956189"/>
                    <a:pt x="567850" y="961111"/>
                  </a:cubicBezTo>
                  <a:cubicBezTo>
                    <a:pt x="570995" y="967313"/>
                    <a:pt x="574664" y="974011"/>
                    <a:pt x="581100" y="976632"/>
                  </a:cubicBezTo>
                  <a:cubicBezTo>
                    <a:pt x="586371" y="978787"/>
                    <a:pt x="592370" y="977681"/>
                    <a:pt x="597961" y="976574"/>
                  </a:cubicBezTo>
                  <a:cubicBezTo>
                    <a:pt x="643332" y="967488"/>
                    <a:pt x="688702" y="958373"/>
                    <a:pt x="734073" y="949288"/>
                  </a:cubicBezTo>
                  <a:cubicBezTo>
                    <a:pt x="739897" y="929893"/>
                    <a:pt x="756612" y="914197"/>
                    <a:pt x="776298" y="909567"/>
                  </a:cubicBezTo>
                  <a:cubicBezTo>
                    <a:pt x="810370" y="949666"/>
                    <a:pt x="884162" y="955694"/>
                    <a:pt x="894559" y="1007297"/>
                  </a:cubicBezTo>
                  <a:cubicBezTo>
                    <a:pt x="898344" y="1026138"/>
                    <a:pt x="892258" y="1048212"/>
                    <a:pt x="898373" y="1065131"/>
                  </a:cubicBezTo>
                  <a:cubicBezTo>
                    <a:pt x="899829" y="1069150"/>
                    <a:pt x="901955" y="1072877"/>
                    <a:pt x="905100" y="1076197"/>
                  </a:cubicBezTo>
                  <a:cubicBezTo>
                    <a:pt x="911245" y="1082749"/>
                    <a:pt x="919719" y="1085778"/>
                    <a:pt x="928747" y="1087234"/>
                  </a:cubicBezTo>
                  <a:cubicBezTo>
                    <a:pt x="934658" y="1088195"/>
                    <a:pt x="940832" y="1088428"/>
                    <a:pt x="946714" y="1088544"/>
                  </a:cubicBezTo>
                  <a:cubicBezTo>
                    <a:pt x="972603" y="1089010"/>
                    <a:pt x="998491" y="1088719"/>
                    <a:pt x="1024351" y="1087613"/>
                  </a:cubicBezTo>
                  <a:cubicBezTo>
                    <a:pt x="1030408" y="1087350"/>
                    <a:pt x="1037077" y="1086826"/>
                    <a:pt x="1041416" y="1082545"/>
                  </a:cubicBezTo>
                  <a:cubicBezTo>
                    <a:pt x="1045580" y="1078439"/>
                    <a:pt x="1046367" y="1072062"/>
                    <a:pt x="1046687" y="1066238"/>
                  </a:cubicBezTo>
                  <a:cubicBezTo>
                    <a:pt x="1049133" y="1021683"/>
                    <a:pt x="1038649" y="976516"/>
                    <a:pt x="1016867" y="937581"/>
                  </a:cubicBezTo>
                  <a:cubicBezTo>
                    <a:pt x="1009965" y="925234"/>
                    <a:pt x="1002539" y="908081"/>
                    <a:pt x="1013198" y="898762"/>
                  </a:cubicBezTo>
                  <a:cubicBezTo>
                    <a:pt x="1017886" y="894657"/>
                    <a:pt x="1024526" y="893987"/>
                    <a:pt x="1030729" y="893463"/>
                  </a:cubicBezTo>
                  <a:cubicBezTo>
                    <a:pt x="1050327" y="891861"/>
                    <a:pt x="1069896" y="890289"/>
                    <a:pt x="1089495" y="888687"/>
                  </a:cubicBezTo>
                  <a:cubicBezTo>
                    <a:pt x="1088621" y="876194"/>
                    <a:pt x="1092814" y="863410"/>
                    <a:pt x="1100939" y="853887"/>
                  </a:cubicBezTo>
                  <a:cubicBezTo>
                    <a:pt x="1123275" y="866264"/>
                    <a:pt x="1150533" y="852169"/>
                    <a:pt x="1172024" y="838366"/>
                  </a:cubicBezTo>
                  <a:cubicBezTo>
                    <a:pt x="1192991" y="824912"/>
                    <a:pt x="1213987" y="811458"/>
                    <a:pt x="1234954" y="798004"/>
                  </a:cubicBezTo>
                  <a:cubicBezTo>
                    <a:pt x="1257494" y="783560"/>
                    <a:pt x="1281548" y="767223"/>
                    <a:pt x="1290139" y="741888"/>
                  </a:cubicBezTo>
                  <a:cubicBezTo>
                    <a:pt x="1299545" y="714135"/>
                    <a:pt x="1287722" y="684141"/>
                    <a:pt x="1276044" y="657262"/>
                  </a:cubicBezTo>
                  <a:cubicBezTo>
                    <a:pt x="1264920" y="631635"/>
                    <a:pt x="1252194" y="604204"/>
                    <a:pt x="1227674" y="590866"/>
                  </a:cubicBezTo>
                  <a:cubicBezTo>
                    <a:pt x="1197010" y="574180"/>
                    <a:pt x="1156619" y="584547"/>
                    <a:pt x="1126741" y="566521"/>
                  </a:cubicBezTo>
                  <a:cubicBezTo>
                    <a:pt x="1103968" y="552776"/>
                    <a:pt x="1089087" y="523626"/>
                    <a:pt x="1062558" y="521558"/>
                  </a:cubicBezTo>
                  <a:cubicBezTo>
                    <a:pt x="1047910" y="520422"/>
                    <a:pt x="1030612" y="527674"/>
                    <a:pt x="1019954" y="517569"/>
                  </a:cubicBezTo>
                  <a:cubicBezTo>
                    <a:pt x="1007781" y="506036"/>
                    <a:pt x="1017944" y="485040"/>
                    <a:pt x="1012673" y="469111"/>
                  </a:cubicBezTo>
                  <a:cubicBezTo>
                    <a:pt x="1004024" y="443048"/>
                    <a:pt x="964391" y="447212"/>
                    <a:pt x="943628" y="429215"/>
                  </a:cubicBezTo>
                  <a:cubicBezTo>
                    <a:pt x="927757" y="415441"/>
                    <a:pt x="926504" y="389523"/>
                    <a:pt x="937454" y="371585"/>
                  </a:cubicBezTo>
                  <a:cubicBezTo>
                    <a:pt x="948403" y="353646"/>
                    <a:pt x="968934" y="343250"/>
                    <a:pt x="989639" y="339843"/>
                  </a:cubicBezTo>
                  <a:cubicBezTo>
                    <a:pt x="983640" y="311421"/>
                    <a:pt x="972487" y="277582"/>
                    <a:pt x="944094" y="271612"/>
                  </a:cubicBezTo>
                  <a:cubicBezTo>
                    <a:pt x="934920" y="269690"/>
                    <a:pt x="925369" y="271234"/>
                    <a:pt x="916050" y="270156"/>
                  </a:cubicBezTo>
                  <a:cubicBezTo>
                    <a:pt x="887686" y="266895"/>
                    <a:pt x="867272" y="239754"/>
                    <a:pt x="860574" y="212002"/>
                  </a:cubicBezTo>
                  <a:cubicBezTo>
                    <a:pt x="853848" y="184249"/>
                    <a:pt x="857342" y="155245"/>
                    <a:pt x="857022" y="126706"/>
                  </a:cubicBezTo>
                  <a:cubicBezTo>
                    <a:pt x="856934" y="118581"/>
                    <a:pt x="856439" y="110136"/>
                    <a:pt x="852741" y="102914"/>
                  </a:cubicBezTo>
                  <a:cubicBezTo>
                    <a:pt x="848081" y="93858"/>
                    <a:pt x="839112" y="87975"/>
                    <a:pt x="830522" y="82500"/>
                  </a:cubicBezTo>
                  <a:cubicBezTo>
                    <a:pt x="801895" y="64300"/>
                    <a:pt x="773328" y="45983"/>
                    <a:pt x="744644" y="27928"/>
                  </a:cubicBezTo>
                  <a:cubicBezTo>
                    <a:pt x="724870" y="15464"/>
                    <a:pt x="703321" y="88"/>
                    <a:pt x="678947" y="1"/>
                  </a:cubicBezTo>
                  <a:cubicBezTo>
                    <a:pt x="661823" y="-58"/>
                    <a:pt x="647409" y="4194"/>
                    <a:pt x="634712" y="11125"/>
                  </a:cubicBezTo>
                  <a:cubicBezTo>
                    <a:pt x="605125" y="27316"/>
                    <a:pt x="584886" y="58155"/>
                    <a:pt x="561239" y="8340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83"/>
            <p:cNvSpPr/>
            <p:nvPr/>
          </p:nvSpPr>
          <p:spPr>
            <a:xfrm>
              <a:off x="2475326" y="4906991"/>
              <a:ext cx="1156115" cy="1450162"/>
            </a:xfrm>
            <a:custGeom>
              <a:rect b="b" l="l" r="r" t="t"/>
              <a:pathLst>
                <a:path extrusionOk="0" h="1242531" w="990585">
                  <a:moveTo>
                    <a:pt x="960499" y="953796"/>
                  </a:moveTo>
                  <a:cubicBezTo>
                    <a:pt x="968682" y="947041"/>
                    <a:pt x="974418" y="942265"/>
                    <a:pt x="982601" y="935509"/>
                  </a:cubicBezTo>
                  <a:cubicBezTo>
                    <a:pt x="985397" y="933179"/>
                    <a:pt x="988309" y="930733"/>
                    <a:pt x="989707" y="927384"/>
                  </a:cubicBezTo>
                  <a:cubicBezTo>
                    <a:pt x="992095" y="921647"/>
                    <a:pt x="989328" y="914862"/>
                    <a:pt x="984873" y="910494"/>
                  </a:cubicBezTo>
                  <a:cubicBezTo>
                    <a:pt x="980417" y="906155"/>
                    <a:pt x="974593" y="903592"/>
                    <a:pt x="969118" y="900622"/>
                  </a:cubicBezTo>
                  <a:cubicBezTo>
                    <a:pt x="956684" y="893836"/>
                    <a:pt x="945414" y="884023"/>
                    <a:pt x="939473" y="871151"/>
                  </a:cubicBezTo>
                  <a:cubicBezTo>
                    <a:pt x="933532" y="858280"/>
                    <a:pt x="933678" y="842117"/>
                    <a:pt x="942065" y="830702"/>
                  </a:cubicBezTo>
                  <a:cubicBezTo>
                    <a:pt x="944220" y="827790"/>
                    <a:pt x="946841" y="825198"/>
                    <a:pt x="948559" y="822024"/>
                  </a:cubicBezTo>
                  <a:cubicBezTo>
                    <a:pt x="950743" y="817976"/>
                    <a:pt x="951325" y="813317"/>
                    <a:pt x="951879" y="808745"/>
                  </a:cubicBezTo>
                  <a:cubicBezTo>
                    <a:pt x="952840" y="800737"/>
                    <a:pt x="953772" y="792728"/>
                    <a:pt x="954733" y="784720"/>
                  </a:cubicBezTo>
                  <a:cubicBezTo>
                    <a:pt x="955927" y="774557"/>
                    <a:pt x="957004" y="763666"/>
                    <a:pt x="952374" y="754551"/>
                  </a:cubicBezTo>
                  <a:cubicBezTo>
                    <a:pt x="949229" y="748377"/>
                    <a:pt x="943754" y="743689"/>
                    <a:pt x="940347" y="737631"/>
                  </a:cubicBezTo>
                  <a:cubicBezTo>
                    <a:pt x="936153" y="730176"/>
                    <a:pt x="935455" y="720828"/>
                    <a:pt x="938512" y="712849"/>
                  </a:cubicBezTo>
                  <a:cubicBezTo>
                    <a:pt x="943463" y="699949"/>
                    <a:pt x="956858" y="691911"/>
                    <a:pt x="962391" y="679244"/>
                  </a:cubicBezTo>
                  <a:cubicBezTo>
                    <a:pt x="969759" y="662353"/>
                    <a:pt x="961197" y="643134"/>
                    <a:pt x="952636" y="626826"/>
                  </a:cubicBezTo>
                  <a:cubicBezTo>
                    <a:pt x="944074" y="610518"/>
                    <a:pt x="946229" y="591852"/>
                    <a:pt x="952840" y="574670"/>
                  </a:cubicBezTo>
                  <a:cubicBezTo>
                    <a:pt x="933008" y="573913"/>
                    <a:pt x="920166" y="552626"/>
                    <a:pt x="917196" y="532998"/>
                  </a:cubicBezTo>
                  <a:cubicBezTo>
                    <a:pt x="912449" y="501664"/>
                    <a:pt x="920981" y="464039"/>
                    <a:pt x="897772" y="442461"/>
                  </a:cubicBezTo>
                  <a:cubicBezTo>
                    <a:pt x="889327" y="434627"/>
                    <a:pt x="878086" y="430696"/>
                    <a:pt x="867195" y="426968"/>
                  </a:cubicBezTo>
                  <a:cubicBezTo>
                    <a:pt x="856973" y="423474"/>
                    <a:pt x="846752" y="419979"/>
                    <a:pt x="836560" y="416485"/>
                  </a:cubicBezTo>
                  <a:cubicBezTo>
                    <a:pt x="830502" y="414417"/>
                    <a:pt x="824270" y="412233"/>
                    <a:pt x="819553" y="407894"/>
                  </a:cubicBezTo>
                  <a:cubicBezTo>
                    <a:pt x="816408" y="404982"/>
                    <a:pt x="814049" y="401225"/>
                    <a:pt x="810584" y="398692"/>
                  </a:cubicBezTo>
                  <a:cubicBezTo>
                    <a:pt x="804992" y="394615"/>
                    <a:pt x="797567" y="394498"/>
                    <a:pt x="790636" y="394527"/>
                  </a:cubicBezTo>
                  <a:cubicBezTo>
                    <a:pt x="775784" y="394586"/>
                    <a:pt x="760932" y="394673"/>
                    <a:pt x="746051" y="394731"/>
                  </a:cubicBezTo>
                  <a:cubicBezTo>
                    <a:pt x="739528" y="394760"/>
                    <a:pt x="732831" y="394819"/>
                    <a:pt x="726744" y="397178"/>
                  </a:cubicBezTo>
                  <a:cubicBezTo>
                    <a:pt x="717542" y="400759"/>
                    <a:pt x="711135" y="409001"/>
                    <a:pt x="704350" y="416193"/>
                  </a:cubicBezTo>
                  <a:cubicBezTo>
                    <a:pt x="690110" y="431278"/>
                    <a:pt x="672259" y="442897"/>
                    <a:pt x="652719" y="449887"/>
                  </a:cubicBezTo>
                  <a:cubicBezTo>
                    <a:pt x="638304" y="455041"/>
                    <a:pt x="618705" y="455827"/>
                    <a:pt x="611221" y="442461"/>
                  </a:cubicBezTo>
                  <a:cubicBezTo>
                    <a:pt x="608018" y="436724"/>
                    <a:pt x="608076" y="429793"/>
                    <a:pt x="608192" y="423212"/>
                  </a:cubicBezTo>
                  <a:cubicBezTo>
                    <a:pt x="608804" y="393246"/>
                    <a:pt x="609387" y="363252"/>
                    <a:pt x="609998" y="333286"/>
                  </a:cubicBezTo>
                  <a:cubicBezTo>
                    <a:pt x="610435" y="311824"/>
                    <a:pt x="611891" y="287886"/>
                    <a:pt x="627529" y="273180"/>
                  </a:cubicBezTo>
                  <a:cubicBezTo>
                    <a:pt x="641390" y="260134"/>
                    <a:pt x="662037" y="258532"/>
                    <a:pt x="680325" y="253203"/>
                  </a:cubicBezTo>
                  <a:cubicBezTo>
                    <a:pt x="698613" y="247874"/>
                    <a:pt x="718153" y="233634"/>
                    <a:pt x="715882" y="214734"/>
                  </a:cubicBezTo>
                  <a:cubicBezTo>
                    <a:pt x="713669" y="196505"/>
                    <a:pt x="693371" y="187390"/>
                    <a:pt x="680733" y="174081"/>
                  </a:cubicBezTo>
                  <a:cubicBezTo>
                    <a:pt x="668094" y="160773"/>
                    <a:pt x="662853" y="142281"/>
                    <a:pt x="658018" y="124575"/>
                  </a:cubicBezTo>
                  <a:cubicBezTo>
                    <a:pt x="655194" y="114209"/>
                    <a:pt x="652369" y="103259"/>
                    <a:pt x="655194" y="92921"/>
                  </a:cubicBezTo>
                  <a:cubicBezTo>
                    <a:pt x="657174" y="85699"/>
                    <a:pt x="661746" y="79467"/>
                    <a:pt x="666435" y="73643"/>
                  </a:cubicBezTo>
                  <a:cubicBezTo>
                    <a:pt x="654757" y="70585"/>
                    <a:pt x="641885" y="61849"/>
                    <a:pt x="635974" y="51336"/>
                  </a:cubicBezTo>
                  <a:cubicBezTo>
                    <a:pt x="630062" y="40824"/>
                    <a:pt x="618181" y="30282"/>
                    <a:pt x="607319" y="35494"/>
                  </a:cubicBezTo>
                  <a:cubicBezTo>
                    <a:pt x="599427" y="39280"/>
                    <a:pt x="597185" y="49181"/>
                    <a:pt x="594185" y="57393"/>
                  </a:cubicBezTo>
                  <a:cubicBezTo>
                    <a:pt x="586818" y="77661"/>
                    <a:pt x="570423" y="93096"/>
                    <a:pt x="554581" y="107715"/>
                  </a:cubicBezTo>
                  <a:cubicBezTo>
                    <a:pt x="539787" y="86922"/>
                    <a:pt x="513957" y="74546"/>
                    <a:pt x="488476" y="76031"/>
                  </a:cubicBezTo>
                  <a:cubicBezTo>
                    <a:pt x="483817" y="76293"/>
                    <a:pt x="478982" y="77079"/>
                    <a:pt x="475138" y="79729"/>
                  </a:cubicBezTo>
                  <a:cubicBezTo>
                    <a:pt x="471469" y="82234"/>
                    <a:pt x="469081" y="86165"/>
                    <a:pt x="466460" y="89747"/>
                  </a:cubicBezTo>
                  <a:cubicBezTo>
                    <a:pt x="449308" y="113248"/>
                    <a:pt x="420274" y="124284"/>
                    <a:pt x="392871" y="134127"/>
                  </a:cubicBezTo>
                  <a:cubicBezTo>
                    <a:pt x="379010" y="139107"/>
                    <a:pt x="365119" y="144087"/>
                    <a:pt x="351258" y="149066"/>
                  </a:cubicBezTo>
                  <a:cubicBezTo>
                    <a:pt x="339376" y="153318"/>
                    <a:pt x="327029" y="157657"/>
                    <a:pt x="314478" y="156492"/>
                  </a:cubicBezTo>
                  <a:cubicBezTo>
                    <a:pt x="301927" y="155327"/>
                    <a:pt x="289084" y="146999"/>
                    <a:pt x="286987" y="134535"/>
                  </a:cubicBezTo>
                  <a:cubicBezTo>
                    <a:pt x="285677" y="126702"/>
                    <a:pt x="288735" y="118489"/>
                    <a:pt x="286784" y="110801"/>
                  </a:cubicBezTo>
                  <a:cubicBezTo>
                    <a:pt x="282416" y="93504"/>
                    <a:pt x="257342" y="90096"/>
                    <a:pt x="249218" y="74196"/>
                  </a:cubicBezTo>
                  <a:cubicBezTo>
                    <a:pt x="244209" y="64412"/>
                    <a:pt x="246073" y="50637"/>
                    <a:pt x="237132" y="44231"/>
                  </a:cubicBezTo>
                  <a:cubicBezTo>
                    <a:pt x="221291" y="32844"/>
                    <a:pt x="197644" y="61034"/>
                    <a:pt x="181831" y="49589"/>
                  </a:cubicBezTo>
                  <a:cubicBezTo>
                    <a:pt x="168727" y="40095"/>
                    <a:pt x="179618" y="15954"/>
                    <a:pt x="167883" y="4830"/>
                  </a:cubicBezTo>
                  <a:cubicBezTo>
                    <a:pt x="161447" y="-1256"/>
                    <a:pt x="151313" y="-354"/>
                    <a:pt x="142547" y="957"/>
                  </a:cubicBezTo>
                  <a:cubicBezTo>
                    <a:pt x="121260" y="4160"/>
                    <a:pt x="98837" y="7858"/>
                    <a:pt x="82325" y="21662"/>
                  </a:cubicBezTo>
                  <a:cubicBezTo>
                    <a:pt x="78685" y="24720"/>
                    <a:pt x="75278" y="28272"/>
                    <a:pt x="70822" y="29932"/>
                  </a:cubicBezTo>
                  <a:cubicBezTo>
                    <a:pt x="65551" y="31912"/>
                    <a:pt x="59465" y="30951"/>
                    <a:pt x="54340" y="33281"/>
                  </a:cubicBezTo>
                  <a:cubicBezTo>
                    <a:pt x="47671" y="36310"/>
                    <a:pt x="44410" y="44260"/>
                    <a:pt x="44701" y="51569"/>
                  </a:cubicBezTo>
                  <a:cubicBezTo>
                    <a:pt x="44992" y="58879"/>
                    <a:pt x="48137" y="65722"/>
                    <a:pt x="51224" y="72362"/>
                  </a:cubicBezTo>
                  <a:cubicBezTo>
                    <a:pt x="58242" y="87417"/>
                    <a:pt x="65609" y="102968"/>
                    <a:pt x="78277" y="113772"/>
                  </a:cubicBezTo>
                  <a:cubicBezTo>
                    <a:pt x="86402" y="120673"/>
                    <a:pt x="96652" y="125624"/>
                    <a:pt x="102127" y="134768"/>
                  </a:cubicBezTo>
                  <a:cubicBezTo>
                    <a:pt x="107020" y="142951"/>
                    <a:pt x="107194" y="153027"/>
                    <a:pt x="106670" y="162520"/>
                  </a:cubicBezTo>
                  <a:cubicBezTo>
                    <a:pt x="105913" y="176324"/>
                    <a:pt x="103758" y="190651"/>
                    <a:pt x="95837" y="201979"/>
                  </a:cubicBezTo>
                  <a:cubicBezTo>
                    <a:pt x="83111" y="220180"/>
                    <a:pt x="77433" y="237303"/>
                    <a:pt x="55650" y="241817"/>
                  </a:cubicBezTo>
                  <a:cubicBezTo>
                    <a:pt x="80170" y="255154"/>
                    <a:pt x="92896" y="282586"/>
                    <a:pt x="104020" y="308213"/>
                  </a:cubicBezTo>
                  <a:cubicBezTo>
                    <a:pt x="115669" y="335091"/>
                    <a:pt x="127521" y="365086"/>
                    <a:pt x="118115" y="392839"/>
                  </a:cubicBezTo>
                  <a:cubicBezTo>
                    <a:pt x="109495" y="418203"/>
                    <a:pt x="85470" y="434511"/>
                    <a:pt x="62930" y="448955"/>
                  </a:cubicBezTo>
                  <a:cubicBezTo>
                    <a:pt x="41963" y="462408"/>
                    <a:pt x="20967" y="475862"/>
                    <a:pt x="0" y="489316"/>
                  </a:cubicBezTo>
                  <a:cubicBezTo>
                    <a:pt x="10396" y="511623"/>
                    <a:pt x="45866" y="524378"/>
                    <a:pt x="68696" y="533580"/>
                  </a:cubicBezTo>
                  <a:cubicBezTo>
                    <a:pt x="71463" y="534687"/>
                    <a:pt x="74375" y="535677"/>
                    <a:pt x="77316" y="535386"/>
                  </a:cubicBezTo>
                  <a:cubicBezTo>
                    <a:pt x="83199" y="534774"/>
                    <a:pt x="87276" y="529416"/>
                    <a:pt x="92197" y="526154"/>
                  </a:cubicBezTo>
                  <a:cubicBezTo>
                    <a:pt x="103176" y="518903"/>
                    <a:pt x="117736" y="522427"/>
                    <a:pt x="130666" y="520126"/>
                  </a:cubicBezTo>
                  <a:cubicBezTo>
                    <a:pt x="141994" y="518117"/>
                    <a:pt x="151953" y="511652"/>
                    <a:pt x="162787" y="507779"/>
                  </a:cubicBezTo>
                  <a:cubicBezTo>
                    <a:pt x="173620" y="503906"/>
                    <a:pt x="187132" y="503265"/>
                    <a:pt x="195256" y="511390"/>
                  </a:cubicBezTo>
                  <a:cubicBezTo>
                    <a:pt x="199916" y="524786"/>
                    <a:pt x="205390" y="537919"/>
                    <a:pt x="211622" y="550674"/>
                  </a:cubicBezTo>
                  <a:cubicBezTo>
                    <a:pt x="231396" y="558392"/>
                    <a:pt x="255886" y="551635"/>
                    <a:pt x="268903" y="534832"/>
                  </a:cubicBezTo>
                  <a:cubicBezTo>
                    <a:pt x="284541" y="542317"/>
                    <a:pt x="303324" y="542986"/>
                    <a:pt x="319457" y="536551"/>
                  </a:cubicBezTo>
                  <a:cubicBezTo>
                    <a:pt x="345434" y="512322"/>
                    <a:pt x="394852" y="523970"/>
                    <a:pt x="407287" y="557256"/>
                  </a:cubicBezTo>
                  <a:cubicBezTo>
                    <a:pt x="410490" y="565846"/>
                    <a:pt x="411538" y="575282"/>
                    <a:pt x="416110" y="583231"/>
                  </a:cubicBezTo>
                  <a:cubicBezTo>
                    <a:pt x="421264" y="592230"/>
                    <a:pt x="430496" y="598520"/>
                    <a:pt x="434835" y="607926"/>
                  </a:cubicBezTo>
                  <a:cubicBezTo>
                    <a:pt x="439640" y="618352"/>
                    <a:pt x="437689" y="631048"/>
                    <a:pt x="443105" y="641182"/>
                  </a:cubicBezTo>
                  <a:cubicBezTo>
                    <a:pt x="451405" y="656617"/>
                    <a:pt x="473071" y="659849"/>
                    <a:pt x="483351" y="674031"/>
                  </a:cubicBezTo>
                  <a:cubicBezTo>
                    <a:pt x="487194" y="679331"/>
                    <a:pt x="489117" y="685738"/>
                    <a:pt x="490980" y="691999"/>
                  </a:cubicBezTo>
                  <a:cubicBezTo>
                    <a:pt x="498202" y="716344"/>
                    <a:pt x="504522" y="745494"/>
                    <a:pt x="488097" y="764860"/>
                  </a:cubicBezTo>
                  <a:cubicBezTo>
                    <a:pt x="477643" y="777207"/>
                    <a:pt x="460898" y="781604"/>
                    <a:pt x="445901" y="787690"/>
                  </a:cubicBezTo>
                  <a:cubicBezTo>
                    <a:pt x="430904" y="793747"/>
                    <a:pt x="415207" y="804406"/>
                    <a:pt x="413402" y="820481"/>
                  </a:cubicBezTo>
                  <a:cubicBezTo>
                    <a:pt x="412761" y="826276"/>
                    <a:pt x="413868" y="832770"/>
                    <a:pt x="410315" y="837371"/>
                  </a:cubicBezTo>
                  <a:cubicBezTo>
                    <a:pt x="408073" y="840254"/>
                    <a:pt x="404433" y="841710"/>
                    <a:pt x="401957" y="844389"/>
                  </a:cubicBezTo>
                  <a:cubicBezTo>
                    <a:pt x="394881" y="852106"/>
                    <a:pt x="400909" y="864686"/>
                    <a:pt x="408626" y="871734"/>
                  </a:cubicBezTo>
                  <a:cubicBezTo>
                    <a:pt x="416372" y="878781"/>
                    <a:pt x="426390" y="885158"/>
                    <a:pt x="428108" y="895496"/>
                  </a:cubicBezTo>
                  <a:cubicBezTo>
                    <a:pt x="429418" y="903417"/>
                    <a:pt x="425371" y="912154"/>
                    <a:pt x="429011" y="919317"/>
                  </a:cubicBezTo>
                  <a:cubicBezTo>
                    <a:pt x="431078" y="923336"/>
                    <a:pt x="435214" y="925957"/>
                    <a:pt x="437281" y="929976"/>
                  </a:cubicBezTo>
                  <a:cubicBezTo>
                    <a:pt x="443076" y="941275"/>
                    <a:pt x="428865" y="953098"/>
                    <a:pt x="416256" y="954554"/>
                  </a:cubicBezTo>
                  <a:cubicBezTo>
                    <a:pt x="403646" y="956010"/>
                    <a:pt x="389552" y="953243"/>
                    <a:pt x="379185" y="960582"/>
                  </a:cubicBezTo>
                  <a:cubicBezTo>
                    <a:pt x="371497" y="965998"/>
                    <a:pt x="363401" y="976802"/>
                    <a:pt x="355538" y="971648"/>
                  </a:cubicBezTo>
                  <a:cubicBezTo>
                    <a:pt x="348462" y="966988"/>
                    <a:pt x="352888" y="955253"/>
                    <a:pt x="348404" y="948060"/>
                  </a:cubicBezTo>
                  <a:cubicBezTo>
                    <a:pt x="343366" y="940022"/>
                    <a:pt x="331281" y="942294"/>
                    <a:pt x="322370" y="945555"/>
                  </a:cubicBezTo>
                  <a:cubicBezTo>
                    <a:pt x="303819" y="952340"/>
                    <a:pt x="282678" y="961921"/>
                    <a:pt x="278222" y="981199"/>
                  </a:cubicBezTo>
                  <a:cubicBezTo>
                    <a:pt x="274174" y="998701"/>
                    <a:pt x="285765" y="1019086"/>
                    <a:pt x="275834" y="1034025"/>
                  </a:cubicBezTo>
                  <a:cubicBezTo>
                    <a:pt x="268758" y="1044683"/>
                    <a:pt x="254372" y="1046751"/>
                    <a:pt x="242665" y="1051905"/>
                  </a:cubicBezTo>
                  <a:cubicBezTo>
                    <a:pt x="226241" y="1059127"/>
                    <a:pt x="213544" y="1074299"/>
                    <a:pt x="209322" y="1091743"/>
                  </a:cubicBezTo>
                  <a:cubicBezTo>
                    <a:pt x="207866" y="1097742"/>
                    <a:pt x="207283" y="1104120"/>
                    <a:pt x="204051" y="1109361"/>
                  </a:cubicBezTo>
                  <a:cubicBezTo>
                    <a:pt x="218902" y="1111807"/>
                    <a:pt x="235880" y="1139967"/>
                    <a:pt x="246102" y="1150160"/>
                  </a:cubicBezTo>
                  <a:cubicBezTo>
                    <a:pt x="255333" y="1159333"/>
                    <a:pt x="264302" y="1170632"/>
                    <a:pt x="263866" y="1183649"/>
                  </a:cubicBezTo>
                  <a:cubicBezTo>
                    <a:pt x="263661" y="1189415"/>
                    <a:pt x="261594" y="1195006"/>
                    <a:pt x="261303" y="1200772"/>
                  </a:cubicBezTo>
                  <a:cubicBezTo>
                    <a:pt x="261012" y="1206538"/>
                    <a:pt x="263254" y="1213148"/>
                    <a:pt x="268641" y="1215187"/>
                  </a:cubicBezTo>
                  <a:cubicBezTo>
                    <a:pt x="275106" y="1217604"/>
                    <a:pt x="283581" y="1212682"/>
                    <a:pt x="288706" y="1217313"/>
                  </a:cubicBezTo>
                  <a:cubicBezTo>
                    <a:pt x="290511" y="1218944"/>
                    <a:pt x="291297" y="1221419"/>
                    <a:pt x="292608" y="1223457"/>
                  </a:cubicBezTo>
                  <a:cubicBezTo>
                    <a:pt x="296365" y="1229340"/>
                    <a:pt x="304081" y="1231524"/>
                    <a:pt x="311041" y="1231116"/>
                  </a:cubicBezTo>
                  <a:cubicBezTo>
                    <a:pt x="318001" y="1230738"/>
                    <a:pt x="324699" y="1228291"/>
                    <a:pt x="331572" y="1227098"/>
                  </a:cubicBezTo>
                  <a:cubicBezTo>
                    <a:pt x="350413" y="1223836"/>
                    <a:pt x="379010" y="1228757"/>
                    <a:pt x="392260" y="1242531"/>
                  </a:cubicBezTo>
                  <a:cubicBezTo>
                    <a:pt x="397269" y="1238833"/>
                    <a:pt x="404141" y="1239678"/>
                    <a:pt x="410344" y="1239037"/>
                  </a:cubicBezTo>
                  <a:cubicBezTo>
                    <a:pt x="430671" y="1236940"/>
                    <a:pt x="444853" y="1218623"/>
                    <a:pt x="456530" y="1201879"/>
                  </a:cubicBezTo>
                  <a:cubicBezTo>
                    <a:pt x="463927" y="1191279"/>
                    <a:pt x="471644" y="1178203"/>
                    <a:pt x="466781" y="1166235"/>
                  </a:cubicBezTo>
                  <a:cubicBezTo>
                    <a:pt x="459966" y="1149432"/>
                    <a:pt x="430962" y="1139356"/>
                    <a:pt x="439582" y="1123426"/>
                  </a:cubicBezTo>
                  <a:cubicBezTo>
                    <a:pt x="450298" y="1118913"/>
                    <a:pt x="461015" y="1114399"/>
                    <a:pt x="471731" y="1109915"/>
                  </a:cubicBezTo>
                  <a:cubicBezTo>
                    <a:pt x="482506" y="1083968"/>
                    <a:pt x="437106" y="1057438"/>
                    <a:pt x="450444" y="1032715"/>
                  </a:cubicBezTo>
                  <a:cubicBezTo>
                    <a:pt x="453793" y="1026483"/>
                    <a:pt x="460228" y="1022609"/>
                    <a:pt x="466373" y="1019028"/>
                  </a:cubicBezTo>
                  <a:cubicBezTo>
                    <a:pt x="511656" y="992673"/>
                    <a:pt x="558541" y="965766"/>
                    <a:pt x="610522" y="959242"/>
                  </a:cubicBezTo>
                  <a:cubicBezTo>
                    <a:pt x="694187" y="948729"/>
                    <a:pt x="783210" y="992004"/>
                    <a:pt x="860963" y="959417"/>
                  </a:cubicBezTo>
                  <a:cubicBezTo>
                    <a:pt x="876863" y="952748"/>
                    <a:pt x="891627" y="943080"/>
                    <a:pt x="908314" y="938770"/>
                  </a:cubicBezTo>
                  <a:cubicBezTo>
                    <a:pt x="931931" y="932742"/>
                    <a:pt x="947860" y="940488"/>
                    <a:pt x="960499" y="95379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83"/>
            <p:cNvSpPr/>
            <p:nvPr/>
          </p:nvSpPr>
          <p:spPr>
            <a:xfrm>
              <a:off x="3633034" y="5747850"/>
              <a:ext cx="2971526" cy="1110151"/>
            </a:xfrm>
            <a:custGeom>
              <a:rect b="b" l="l" r="r" t="t"/>
              <a:pathLst>
                <a:path extrusionOk="0" h="1110151" w="2971526">
                  <a:moveTo>
                    <a:pt x="2690227" y="38"/>
                  </a:moveTo>
                  <a:cubicBezTo>
                    <a:pt x="2710893" y="810"/>
                    <a:pt x="2731292" y="13363"/>
                    <a:pt x="2734274" y="33527"/>
                  </a:cubicBezTo>
                  <a:cubicBezTo>
                    <a:pt x="2737639" y="56230"/>
                    <a:pt x="2727306" y="91814"/>
                    <a:pt x="2750214" y="93344"/>
                  </a:cubicBezTo>
                  <a:cubicBezTo>
                    <a:pt x="2756570" y="93753"/>
                    <a:pt x="2761293" y="90625"/>
                    <a:pt x="2765474" y="86003"/>
                  </a:cubicBezTo>
                  <a:lnTo>
                    <a:pt x="2765270" y="85425"/>
                  </a:lnTo>
                  <a:cubicBezTo>
                    <a:pt x="2771524" y="103881"/>
                    <a:pt x="2786614" y="119175"/>
                    <a:pt x="2805001" y="125632"/>
                  </a:cubicBezTo>
                  <a:cubicBezTo>
                    <a:pt x="2809760" y="127264"/>
                    <a:pt x="2814721" y="128419"/>
                    <a:pt x="2819004" y="131036"/>
                  </a:cubicBezTo>
                  <a:cubicBezTo>
                    <a:pt x="2825020" y="134706"/>
                    <a:pt x="2828962" y="140858"/>
                    <a:pt x="2832973" y="146670"/>
                  </a:cubicBezTo>
                  <a:cubicBezTo>
                    <a:pt x="2847587" y="167844"/>
                    <a:pt x="2863459" y="185042"/>
                    <a:pt x="2883988" y="200608"/>
                  </a:cubicBezTo>
                  <a:cubicBezTo>
                    <a:pt x="2854215" y="213931"/>
                    <a:pt x="2826107" y="228682"/>
                    <a:pt x="2802588" y="245438"/>
                  </a:cubicBezTo>
                  <a:cubicBezTo>
                    <a:pt x="2776316" y="264233"/>
                    <a:pt x="2762891" y="278609"/>
                    <a:pt x="2761464" y="289349"/>
                  </a:cubicBezTo>
                  <a:cubicBezTo>
                    <a:pt x="2759663" y="303181"/>
                    <a:pt x="2777472" y="324491"/>
                    <a:pt x="2802044" y="353857"/>
                  </a:cubicBezTo>
                  <a:cubicBezTo>
                    <a:pt x="2831681" y="389407"/>
                    <a:pt x="2859993" y="410242"/>
                    <a:pt x="2884940" y="428527"/>
                  </a:cubicBezTo>
                  <a:cubicBezTo>
                    <a:pt x="2913216" y="449361"/>
                    <a:pt x="2937687" y="467273"/>
                    <a:pt x="2951045" y="493578"/>
                  </a:cubicBezTo>
                  <a:cubicBezTo>
                    <a:pt x="2965013" y="521822"/>
                    <a:pt x="2981395" y="563490"/>
                    <a:pt x="2964027" y="599550"/>
                  </a:cubicBezTo>
                  <a:cubicBezTo>
                    <a:pt x="2951622" y="625483"/>
                    <a:pt x="2924262" y="643258"/>
                    <a:pt x="2882731" y="652401"/>
                  </a:cubicBezTo>
                  <a:cubicBezTo>
                    <a:pt x="2859789" y="657635"/>
                    <a:pt x="2835420" y="664738"/>
                    <a:pt x="2810780" y="671875"/>
                  </a:cubicBezTo>
                  <a:cubicBezTo>
                    <a:pt x="2758983" y="686898"/>
                    <a:pt x="2705317" y="702464"/>
                    <a:pt x="2658720" y="702464"/>
                  </a:cubicBezTo>
                  <a:cubicBezTo>
                    <a:pt x="2628437" y="702464"/>
                    <a:pt x="2603933" y="695939"/>
                    <a:pt x="2583949" y="682615"/>
                  </a:cubicBezTo>
                  <a:cubicBezTo>
                    <a:pt x="2555433" y="663651"/>
                    <a:pt x="2530690" y="654406"/>
                    <a:pt x="2508157" y="654406"/>
                  </a:cubicBezTo>
                  <a:cubicBezTo>
                    <a:pt x="2482938" y="654406"/>
                    <a:pt x="2458706" y="666301"/>
                    <a:pt x="2433860" y="691146"/>
                  </a:cubicBezTo>
                  <a:cubicBezTo>
                    <a:pt x="2395931" y="729212"/>
                    <a:pt x="2353447" y="734106"/>
                    <a:pt x="2320818" y="734106"/>
                  </a:cubicBezTo>
                  <a:cubicBezTo>
                    <a:pt x="2306374" y="734106"/>
                    <a:pt x="2291761" y="733019"/>
                    <a:pt x="2276976" y="731897"/>
                  </a:cubicBezTo>
                  <a:cubicBezTo>
                    <a:pt x="2262871" y="730775"/>
                    <a:pt x="2248664" y="729722"/>
                    <a:pt x="2234356" y="729722"/>
                  </a:cubicBezTo>
                  <a:cubicBezTo>
                    <a:pt x="2208933" y="729722"/>
                    <a:pt x="2207166" y="732441"/>
                    <a:pt x="2195509" y="750250"/>
                  </a:cubicBezTo>
                  <a:cubicBezTo>
                    <a:pt x="2184598" y="766972"/>
                    <a:pt x="2168114" y="792191"/>
                    <a:pt x="2125835" y="823969"/>
                  </a:cubicBezTo>
                  <a:cubicBezTo>
                    <a:pt x="2105374" y="839330"/>
                    <a:pt x="2089026" y="850444"/>
                    <a:pt x="2075397" y="859791"/>
                  </a:cubicBezTo>
                  <a:cubicBezTo>
                    <a:pt x="2031417" y="890006"/>
                    <a:pt x="2018129" y="899148"/>
                    <a:pt x="1978466" y="970862"/>
                  </a:cubicBezTo>
                  <a:cubicBezTo>
                    <a:pt x="1962627" y="999207"/>
                    <a:pt x="1946925" y="1022114"/>
                    <a:pt x="1933364" y="1041758"/>
                  </a:cubicBezTo>
                  <a:cubicBezTo>
                    <a:pt x="1916065" y="1066994"/>
                    <a:pt x="1905138" y="1083554"/>
                    <a:pt x="1901209" y="1097149"/>
                  </a:cubicBezTo>
                  <a:lnTo>
                    <a:pt x="1904607" y="1110151"/>
                  </a:lnTo>
                  <a:lnTo>
                    <a:pt x="97302" y="1110151"/>
                  </a:lnTo>
                  <a:lnTo>
                    <a:pt x="107094" y="1092264"/>
                  </a:lnTo>
                  <a:cubicBezTo>
                    <a:pt x="131157" y="1056679"/>
                    <a:pt x="117562" y="1001552"/>
                    <a:pt x="79734" y="981228"/>
                  </a:cubicBezTo>
                  <a:cubicBezTo>
                    <a:pt x="84050" y="955193"/>
                    <a:pt x="125005" y="965186"/>
                    <a:pt x="148253" y="952746"/>
                  </a:cubicBezTo>
                  <a:cubicBezTo>
                    <a:pt x="180608" y="935447"/>
                    <a:pt x="164023" y="884194"/>
                    <a:pt x="135983" y="860573"/>
                  </a:cubicBezTo>
                  <a:cubicBezTo>
                    <a:pt x="107943" y="836918"/>
                    <a:pt x="97305" y="819175"/>
                    <a:pt x="91222" y="783048"/>
                  </a:cubicBezTo>
                  <a:cubicBezTo>
                    <a:pt x="87755" y="761873"/>
                    <a:pt x="92309" y="720885"/>
                    <a:pt x="95606" y="699711"/>
                  </a:cubicBezTo>
                  <a:cubicBezTo>
                    <a:pt x="101656" y="661034"/>
                    <a:pt x="64814" y="640709"/>
                    <a:pt x="62129" y="601658"/>
                  </a:cubicBezTo>
                  <a:cubicBezTo>
                    <a:pt x="59715" y="566821"/>
                    <a:pt x="66208" y="531882"/>
                    <a:pt x="64439" y="497012"/>
                  </a:cubicBezTo>
                  <a:cubicBezTo>
                    <a:pt x="61313" y="435188"/>
                    <a:pt x="32594" y="378701"/>
                    <a:pt x="0" y="327380"/>
                  </a:cubicBezTo>
                  <a:cubicBezTo>
                    <a:pt x="29025" y="326768"/>
                    <a:pt x="49384" y="301857"/>
                    <a:pt x="60123" y="274904"/>
                  </a:cubicBezTo>
                  <a:cubicBezTo>
                    <a:pt x="70829" y="247953"/>
                    <a:pt x="91188" y="216582"/>
                    <a:pt x="119806" y="221340"/>
                  </a:cubicBezTo>
                  <a:cubicBezTo>
                    <a:pt x="134079" y="223685"/>
                    <a:pt x="145057" y="234867"/>
                    <a:pt x="154948" y="245438"/>
                  </a:cubicBezTo>
                  <a:cubicBezTo>
                    <a:pt x="170956" y="262566"/>
                    <a:pt x="186998" y="279662"/>
                    <a:pt x="203006" y="296793"/>
                  </a:cubicBezTo>
                  <a:cubicBezTo>
                    <a:pt x="209531" y="303793"/>
                    <a:pt x="216634" y="311100"/>
                    <a:pt x="225913" y="313412"/>
                  </a:cubicBezTo>
                  <a:cubicBezTo>
                    <a:pt x="253442" y="320243"/>
                    <a:pt x="284473" y="281021"/>
                    <a:pt x="305512" y="300055"/>
                  </a:cubicBezTo>
                  <a:cubicBezTo>
                    <a:pt x="311323" y="305323"/>
                    <a:pt x="314213" y="314262"/>
                    <a:pt x="321655" y="316777"/>
                  </a:cubicBezTo>
                  <a:cubicBezTo>
                    <a:pt x="333313" y="320719"/>
                    <a:pt x="341844" y="306342"/>
                    <a:pt x="350816" y="297913"/>
                  </a:cubicBezTo>
                  <a:cubicBezTo>
                    <a:pt x="371650" y="278337"/>
                    <a:pt x="406997" y="290470"/>
                    <a:pt x="427017" y="310863"/>
                  </a:cubicBezTo>
                  <a:cubicBezTo>
                    <a:pt x="447035" y="331255"/>
                    <a:pt x="459916" y="358548"/>
                    <a:pt x="482890" y="375541"/>
                  </a:cubicBezTo>
                  <a:cubicBezTo>
                    <a:pt x="537814" y="416190"/>
                    <a:pt x="620233" y="380333"/>
                    <a:pt x="681785" y="409969"/>
                  </a:cubicBezTo>
                  <a:cubicBezTo>
                    <a:pt x="697860" y="417719"/>
                    <a:pt x="711829" y="429716"/>
                    <a:pt x="728653" y="435698"/>
                  </a:cubicBezTo>
                  <a:cubicBezTo>
                    <a:pt x="758153" y="446199"/>
                    <a:pt x="794690" y="437737"/>
                    <a:pt x="818752" y="457790"/>
                  </a:cubicBezTo>
                  <a:cubicBezTo>
                    <a:pt x="838907" y="474579"/>
                    <a:pt x="843189" y="506596"/>
                    <a:pt x="865859" y="519817"/>
                  </a:cubicBezTo>
                  <a:cubicBezTo>
                    <a:pt x="878911" y="527396"/>
                    <a:pt x="895733" y="527158"/>
                    <a:pt x="907765" y="536266"/>
                  </a:cubicBezTo>
                  <a:cubicBezTo>
                    <a:pt x="920375" y="545816"/>
                    <a:pt x="924283" y="562878"/>
                    <a:pt x="933494" y="575726"/>
                  </a:cubicBezTo>
                  <a:cubicBezTo>
                    <a:pt x="950590" y="599550"/>
                    <a:pt x="983557" y="605737"/>
                    <a:pt x="1012820" y="604207"/>
                  </a:cubicBezTo>
                  <a:cubicBezTo>
                    <a:pt x="1042084" y="602678"/>
                    <a:pt x="1071516" y="595404"/>
                    <a:pt x="1100439" y="600264"/>
                  </a:cubicBezTo>
                  <a:cubicBezTo>
                    <a:pt x="1129362" y="605124"/>
                    <a:pt x="1158659" y="627556"/>
                    <a:pt x="1157707" y="656852"/>
                  </a:cubicBezTo>
                  <a:cubicBezTo>
                    <a:pt x="1209538" y="628473"/>
                    <a:pt x="1272449" y="635202"/>
                    <a:pt x="1331451" y="637718"/>
                  </a:cubicBezTo>
                  <a:cubicBezTo>
                    <a:pt x="1344604" y="638261"/>
                    <a:pt x="1358776" y="638296"/>
                    <a:pt x="1369652" y="630887"/>
                  </a:cubicBezTo>
                  <a:cubicBezTo>
                    <a:pt x="1376552" y="626162"/>
                    <a:pt x="1381309" y="618991"/>
                    <a:pt x="1387326" y="613213"/>
                  </a:cubicBezTo>
                  <a:cubicBezTo>
                    <a:pt x="1414345" y="587247"/>
                    <a:pt x="1458019" y="595030"/>
                    <a:pt x="1494249" y="604546"/>
                  </a:cubicBezTo>
                  <a:cubicBezTo>
                    <a:pt x="1500130" y="580381"/>
                    <a:pt x="1515933" y="558732"/>
                    <a:pt x="1537209" y="545816"/>
                  </a:cubicBezTo>
                  <a:cubicBezTo>
                    <a:pt x="1551110" y="553464"/>
                    <a:pt x="1568817" y="543301"/>
                    <a:pt x="1577450" y="530013"/>
                  </a:cubicBezTo>
                  <a:cubicBezTo>
                    <a:pt x="1586082" y="516724"/>
                    <a:pt x="1589482" y="500546"/>
                    <a:pt x="1597945" y="487120"/>
                  </a:cubicBezTo>
                  <a:cubicBezTo>
                    <a:pt x="1620071" y="452045"/>
                    <a:pt x="1667482" y="446302"/>
                    <a:pt x="1706499" y="432299"/>
                  </a:cubicBezTo>
                  <a:cubicBezTo>
                    <a:pt x="1753776" y="415340"/>
                    <a:pt x="1799285" y="380162"/>
                    <a:pt x="1824436" y="336694"/>
                  </a:cubicBezTo>
                  <a:lnTo>
                    <a:pt x="1824300" y="336353"/>
                  </a:lnTo>
                  <a:cubicBezTo>
                    <a:pt x="1829262" y="350594"/>
                    <a:pt x="1836534" y="361843"/>
                    <a:pt x="1851285" y="364970"/>
                  </a:cubicBezTo>
                  <a:cubicBezTo>
                    <a:pt x="1872221" y="369389"/>
                    <a:pt x="1890200" y="351274"/>
                    <a:pt x="1906446" y="337339"/>
                  </a:cubicBezTo>
                  <a:cubicBezTo>
                    <a:pt x="1936594" y="311441"/>
                    <a:pt x="1975304" y="295602"/>
                    <a:pt x="2014967" y="292952"/>
                  </a:cubicBezTo>
                  <a:cubicBezTo>
                    <a:pt x="2057587" y="290097"/>
                    <a:pt x="2099699" y="301958"/>
                    <a:pt x="2140789" y="313718"/>
                  </a:cubicBezTo>
                  <a:cubicBezTo>
                    <a:pt x="2154316" y="317593"/>
                    <a:pt x="2167808" y="321432"/>
                    <a:pt x="2181301" y="325307"/>
                  </a:cubicBezTo>
                  <a:cubicBezTo>
                    <a:pt x="2224261" y="337611"/>
                    <a:pt x="2267255" y="349914"/>
                    <a:pt x="2310249" y="362218"/>
                  </a:cubicBezTo>
                  <a:cubicBezTo>
                    <a:pt x="2342094" y="371360"/>
                    <a:pt x="2378835" y="385159"/>
                    <a:pt x="2387571" y="417141"/>
                  </a:cubicBezTo>
                  <a:cubicBezTo>
                    <a:pt x="2409526" y="421899"/>
                    <a:pt x="2431516" y="426691"/>
                    <a:pt x="2453505" y="431450"/>
                  </a:cubicBezTo>
                  <a:cubicBezTo>
                    <a:pt x="2474340" y="362693"/>
                    <a:pt x="2566241" y="336795"/>
                    <a:pt x="2590542" y="269160"/>
                  </a:cubicBezTo>
                  <a:cubicBezTo>
                    <a:pt x="2605054" y="228749"/>
                    <a:pt x="2588503" y="179399"/>
                    <a:pt x="2552578" y="155915"/>
                  </a:cubicBezTo>
                  <a:cubicBezTo>
                    <a:pt x="2534938" y="144359"/>
                    <a:pt x="2512065" y="137154"/>
                    <a:pt x="2503229" y="117985"/>
                  </a:cubicBezTo>
                  <a:cubicBezTo>
                    <a:pt x="2491809" y="93140"/>
                    <a:pt x="2513596" y="63299"/>
                    <a:pt x="2539935" y="55857"/>
                  </a:cubicBezTo>
                  <a:cubicBezTo>
                    <a:pt x="2566275" y="48413"/>
                    <a:pt x="2594178" y="56570"/>
                    <a:pt x="2620314" y="64693"/>
                  </a:cubicBezTo>
                  <a:cubicBezTo>
                    <a:pt x="2629118" y="38965"/>
                    <a:pt x="2644854" y="13406"/>
                    <a:pt x="2670105" y="3347"/>
                  </a:cubicBezTo>
                  <a:cubicBezTo>
                    <a:pt x="2676419" y="832"/>
                    <a:pt x="2683338" y="-220"/>
                    <a:pt x="2690227" y="3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83"/>
            <p:cNvSpPr/>
            <p:nvPr/>
          </p:nvSpPr>
          <p:spPr>
            <a:xfrm>
              <a:off x="2817582" y="6000214"/>
              <a:ext cx="981404" cy="857786"/>
            </a:xfrm>
            <a:custGeom>
              <a:rect b="b" l="l" r="r" t="t"/>
              <a:pathLst>
                <a:path extrusionOk="0" h="857786" w="981404">
                  <a:moveTo>
                    <a:pt x="717976" y="2420"/>
                  </a:moveTo>
                  <a:cubicBezTo>
                    <a:pt x="745405" y="-4616"/>
                    <a:pt x="763995" y="4425"/>
                    <a:pt x="778713" y="20059"/>
                  </a:cubicBezTo>
                  <a:cubicBezTo>
                    <a:pt x="785136" y="26856"/>
                    <a:pt x="790846" y="34878"/>
                    <a:pt x="796249" y="43307"/>
                  </a:cubicBezTo>
                  <a:cubicBezTo>
                    <a:pt x="802911" y="53707"/>
                    <a:pt x="809131" y="64820"/>
                    <a:pt x="815622" y="75051"/>
                  </a:cubicBezTo>
                  <a:cubicBezTo>
                    <a:pt x="848216" y="126337"/>
                    <a:pt x="876935" y="182825"/>
                    <a:pt x="880063" y="244681"/>
                  </a:cubicBezTo>
                  <a:cubicBezTo>
                    <a:pt x="881830" y="279552"/>
                    <a:pt x="875338" y="314490"/>
                    <a:pt x="877751" y="349327"/>
                  </a:cubicBezTo>
                  <a:cubicBezTo>
                    <a:pt x="880436" y="388378"/>
                    <a:pt x="917278" y="408703"/>
                    <a:pt x="911228" y="447380"/>
                  </a:cubicBezTo>
                  <a:cubicBezTo>
                    <a:pt x="907932" y="468589"/>
                    <a:pt x="903378" y="509577"/>
                    <a:pt x="906844" y="530717"/>
                  </a:cubicBezTo>
                  <a:cubicBezTo>
                    <a:pt x="912758" y="566914"/>
                    <a:pt x="923362" y="584689"/>
                    <a:pt x="951402" y="608311"/>
                  </a:cubicBezTo>
                  <a:cubicBezTo>
                    <a:pt x="979442" y="631932"/>
                    <a:pt x="995992" y="683184"/>
                    <a:pt x="963670" y="700484"/>
                  </a:cubicBezTo>
                  <a:cubicBezTo>
                    <a:pt x="940390" y="712923"/>
                    <a:pt x="899435" y="702931"/>
                    <a:pt x="895152" y="728965"/>
                  </a:cubicBezTo>
                  <a:cubicBezTo>
                    <a:pt x="932980" y="749290"/>
                    <a:pt x="946575" y="804417"/>
                    <a:pt x="922513" y="840002"/>
                  </a:cubicBezTo>
                  <a:lnTo>
                    <a:pt x="912776" y="857786"/>
                  </a:lnTo>
                  <a:lnTo>
                    <a:pt x="0" y="857786"/>
                  </a:lnTo>
                  <a:lnTo>
                    <a:pt x="10804" y="848124"/>
                  </a:lnTo>
                  <a:cubicBezTo>
                    <a:pt x="20253" y="831232"/>
                    <a:pt x="20320" y="809821"/>
                    <a:pt x="31842" y="794255"/>
                  </a:cubicBezTo>
                  <a:cubicBezTo>
                    <a:pt x="43296" y="778722"/>
                    <a:pt x="64062" y="771891"/>
                    <a:pt x="74530" y="755714"/>
                  </a:cubicBezTo>
                  <a:cubicBezTo>
                    <a:pt x="87106" y="736306"/>
                    <a:pt x="80784" y="710952"/>
                    <a:pt x="77759" y="688010"/>
                  </a:cubicBezTo>
                  <a:cubicBezTo>
                    <a:pt x="71369" y="639408"/>
                    <a:pt x="82754" y="588666"/>
                    <a:pt x="109299" y="547439"/>
                  </a:cubicBezTo>
                  <a:cubicBezTo>
                    <a:pt x="89212" y="490816"/>
                    <a:pt x="88600" y="427532"/>
                    <a:pt x="107600" y="370570"/>
                  </a:cubicBezTo>
                  <a:cubicBezTo>
                    <a:pt x="109299" y="365472"/>
                    <a:pt x="111372" y="360136"/>
                    <a:pt x="115689" y="356940"/>
                  </a:cubicBezTo>
                  <a:cubicBezTo>
                    <a:pt x="121535" y="352624"/>
                    <a:pt x="129555" y="353610"/>
                    <a:pt x="136795" y="352862"/>
                  </a:cubicBezTo>
                  <a:cubicBezTo>
                    <a:pt x="160518" y="350450"/>
                    <a:pt x="177069" y="329071"/>
                    <a:pt x="190699" y="309495"/>
                  </a:cubicBezTo>
                  <a:cubicBezTo>
                    <a:pt x="199297" y="297124"/>
                    <a:pt x="208338" y="281863"/>
                    <a:pt x="202661" y="267895"/>
                  </a:cubicBezTo>
                  <a:cubicBezTo>
                    <a:pt x="194743" y="248318"/>
                    <a:pt x="160857" y="236558"/>
                    <a:pt x="170919" y="217932"/>
                  </a:cubicBezTo>
                  <a:cubicBezTo>
                    <a:pt x="183425" y="212699"/>
                    <a:pt x="195933" y="207431"/>
                    <a:pt x="208440" y="202164"/>
                  </a:cubicBezTo>
                  <a:cubicBezTo>
                    <a:pt x="221049" y="171881"/>
                    <a:pt x="168029" y="140917"/>
                    <a:pt x="183596" y="112063"/>
                  </a:cubicBezTo>
                  <a:cubicBezTo>
                    <a:pt x="187538" y="104756"/>
                    <a:pt x="195048" y="100236"/>
                    <a:pt x="202187" y="96089"/>
                  </a:cubicBezTo>
                  <a:cubicBezTo>
                    <a:pt x="255037" y="65330"/>
                    <a:pt x="309756" y="33927"/>
                    <a:pt x="370423" y="26313"/>
                  </a:cubicBezTo>
                  <a:cubicBezTo>
                    <a:pt x="468034" y="14043"/>
                    <a:pt x="571968" y="64549"/>
                    <a:pt x="662714" y="26517"/>
                  </a:cubicBezTo>
                  <a:cubicBezTo>
                    <a:pt x="681271" y="18733"/>
                    <a:pt x="698468" y="7416"/>
                    <a:pt x="717976" y="242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83"/>
            <p:cNvSpPr/>
            <p:nvPr/>
          </p:nvSpPr>
          <p:spPr>
            <a:xfrm>
              <a:off x="0" y="4471883"/>
              <a:ext cx="161130" cy="1658136"/>
            </a:xfrm>
            <a:custGeom>
              <a:rect b="b" l="l" r="r" t="t"/>
              <a:pathLst>
                <a:path extrusionOk="0" h="1658136" w="161130">
                  <a:moveTo>
                    <a:pt x="0" y="1398856"/>
                  </a:moveTo>
                  <a:lnTo>
                    <a:pt x="27778" y="1431003"/>
                  </a:lnTo>
                  <a:cubicBezTo>
                    <a:pt x="37141" y="1442495"/>
                    <a:pt x="43947" y="1453890"/>
                    <a:pt x="43947" y="1466890"/>
                  </a:cubicBezTo>
                  <a:cubicBezTo>
                    <a:pt x="43947" y="1599542"/>
                    <a:pt x="75622" y="1555971"/>
                    <a:pt x="90544" y="1593526"/>
                  </a:cubicBezTo>
                  <a:cubicBezTo>
                    <a:pt x="98870" y="1614462"/>
                    <a:pt x="95642" y="1625916"/>
                    <a:pt x="95030" y="1639477"/>
                  </a:cubicBezTo>
                  <a:lnTo>
                    <a:pt x="94927" y="1639306"/>
                  </a:lnTo>
                  <a:cubicBezTo>
                    <a:pt x="80482" y="1645407"/>
                    <a:pt x="64177" y="1650081"/>
                    <a:pt x="47562" y="1653267"/>
                  </a:cubicBezTo>
                  <a:lnTo>
                    <a:pt x="0" y="1658136"/>
                  </a:lnTo>
                  <a:close/>
                  <a:moveTo>
                    <a:pt x="0" y="1158978"/>
                  </a:moveTo>
                  <a:lnTo>
                    <a:pt x="12120" y="1182885"/>
                  </a:lnTo>
                  <a:cubicBezTo>
                    <a:pt x="14616" y="1191057"/>
                    <a:pt x="14599" y="1198823"/>
                    <a:pt x="9960" y="1205935"/>
                  </a:cubicBezTo>
                  <a:lnTo>
                    <a:pt x="0" y="1209789"/>
                  </a:lnTo>
                  <a:close/>
                  <a:moveTo>
                    <a:pt x="0" y="1034143"/>
                  </a:moveTo>
                  <a:lnTo>
                    <a:pt x="32041" y="1036982"/>
                  </a:lnTo>
                  <a:cubicBezTo>
                    <a:pt x="41411" y="1038454"/>
                    <a:pt x="47023" y="1040588"/>
                    <a:pt x="46326" y="1044225"/>
                  </a:cubicBezTo>
                  <a:cubicBezTo>
                    <a:pt x="45256" y="1049833"/>
                    <a:pt x="29757" y="1056665"/>
                    <a:pt x="13825" y="1066283"/>
                  </a:cubicBezTo>
                  <a:lnTo>
                    <a:pt x="0" y="1076564"/>
                  </a:lnTo>
                  <a:close/>
                  <a:moveTo>
                    <a:pt x="62673" y="0"/>
                  </a:moveTo>
                  <a:cubicBezTo>
                    <a:pt x="75759" y="49588"/>
                    <a:pt x="100434" y="95164"/>
                    <a:pt x="124870" y="140232"/>
                  </a:cubicBezTo>
                  <a:cubicBezTo>
                    <a:pt x="139757" y="167659"/>
                    <a:pt x="171092" y="174966"/>
                    <a:pt x="158008" y="203311"/>
                  </a:cubicBezTo>
                  <a:cubicBezTo>
                    <a:pt x="140777" y="240697"/>
                    <a:pt x="88980" y="239611"/>
                    <a:pt x="48705" y="248175"/>
                  </a:cubicBezTo>
                  <a:cubicBezTo>
                    <a:pt x="6425" y="288858"/>
                    <a:pt x="102133" y="360060"/>
                    <a:pt x="10571" y="418723"/>
                  </a:cubicBezTo>
                  <a:lnTo>
                    <a:pt x="0" y="425552"/>
                  </a:lnTo>
                  <a:lnTo>
                    <a:pt x="0" y="26591"/>
                  </a:lnTo>
                  <a:lnTo>
                    <a:pt x="15296" y="25151"/>
                  </a:lnTo>
                  <a:cubicBezTo>
                    <a:pt x="26546" y="22159"/>
                    <a:pt x="55094" y="8837"/>
                    <a:pt x="6267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83"/>
            <p:cNvSpPr/>
            <p:nvPr/>
          </p:nvSpPr>
          <p:spPr>
            <a:xfrm>
              <a:off x="0" y="2682555"/>
              <a:ext cx="2163018" cy="2170848"/>
            </a:xfrm>
            <a:custGeom>
              <a:rect b="b" l="l" r="r" t="t"/>
              <a:pathLst>
                <a:path extrusionOk="0" h="2170848" w="2163018">
                  <a:moveTo>
                    <a:pt x="1153971" y="2129302"/>
                  </a:moveTo>
                  <a:lnTo>
                    <a:pt x="1153868" y="2129369"/>
                  </a:lnTo>
                  <a:lnTo>
                    <a:pt x="1153867" y="2129338"/>
                  </a:lnTo>
                  <a:close/>
                  <a:moveTo>
                    <a:pt x="2163018" y="824089"/>
                  </a:moveTo>
                  <a:lnTo>
                    <a:pt x="2162644" y="824394"/>
                  </a:lnTo>
                  <a:lnTo>
                    <a:pt x="2162643" y="824281"/>
                  </a:lnTo>
                  <a:close/>
                  <a:moveTo>
                    <a:pt x="1705991" y="0"/>
                  </a:moveTo>
                  <a:cubicBezTo>
                    <a:pt x="1724480" y="21650"/>
                    <a:pt x="1732331" y="54652"/>
                    <a:pt x="1733079" y="83099"/>
                  </a:cubicBezTo>
                  <a:cubicBezTo>
                    <a:pt x="1733860" y="111546"/>
                    <a:pt x="1730428" y="140164"/>
                    <a:pt x="1733691" y="168408"/>
                  </a:cubicBezTo>
                  <a:cubicBezTo>
                    <a:pt x="1738823" y="212590"/>
                    <a:pt x="1760982" y="254598"/>
                    <a:pt x="1794562" y="283794"/>
                  </a:cubicBezTo>
                  <a:cubicBezTo>
                    <a:pt x="1808327" y="295757"/>
                    <a:pt x="1824029" y="305750"/>
                    <a:pt x="1835925" y="319616"/>
                  </a:cubicBezTo>
                  <a:cubicBezTo>
                    <a:pt x="1847820" y="333483"/>
                    <a:pt x="1855502" y="352891"/>
                    <a:pt x="1849485" y="370122"/>
                  </a:cubicBezTo>
                  <a:cubicBezTo>
                    <a:pt x="1844863" y="383309"/>
                    <a:pt x="1832729" y="393913"/>
                    <a:pt x="1832084" y="407881"/>
                  </a:cubicBezTo>
                  <a:cubicBezTo>
                    <a:pt x="1831744" y="415664"/>
                    <a:pt x="1835109" y="423108"/>
                    <a:pt x="1838712" y="430007"/>
                  </a:cubicBezTo>
                  <a:cubicBezTo>
                    <a:pt x="1885682" y="519699"/>
                    <a:pt x="1990941" y="575133"/>
                    <a:pt x="2091475" y="563033"/>
                  </a:cubicBezTo>
                  <a:cubicBezTo>
                    <a:pt x="2096912" y="562388"/>
                    <a:pt x="2102826" y="561640"/>
                    <a:pt x="2107517" y="564528"/>
                  </a:cubicBezTo>
                  <a:cubicBezTo>
                    <a:pt x="2113635" y="568302"/>
                    <a:pt x="2114892" y="576425"/>
                    <a:pt x="2116251" y="583494"/>
                  </a:cubicBezTo>
                  <a:cubicBezTo>
                    <a:pt x="2119310" y="599433"/>
                    <a:pt x="2125768" y="614728"/>
                    <a:pt x="2135148" y="628017"/>
                  </a:cubicBezTo>
                  <a:cubicBezTo>
                    <a:pt x="2141504" y="637023"/>
                    <a:pt x="2149185" y="645180"/>
                    <a:pt x="2154249" y="654968"/>
                  </a:cubicBezTo>
                  <a:cubicBezTo>
                    <a:pt x="2163527" y="672914"/>
                    <a:pt x="2163018" y="694156"/>
                    <a:pt x="2162270" y="714379"/>
                  </a:cubicBezTo>
                  <a:cubicBezTo>
                    <a:pt x="2161709" y="729571"/>
                    <a:pt x="2162126" y="749530"/>
                    <a:pt x="2162521" y="769463"/>
                  </a:cubicBezTo>
                  <a:lnTo>
                    <a:pt x="2162643" y="824281"/>
                  </a:lnTo>
                  <a:lnTo>
                    <a:pt x="2106017" y="853357"/>
                  </a:lnTo>
                  <a:cubicBezTo>
                    <a:pt x="2087252" y="863115"/>
                    <a:pt x="2068245" y="870329"/>
                    <a:pt x="2047564" y="867355"/>
                  </a:cubicBezTo>
                  <a:cubicBezTo>
                    <a:pt x="2031521" y="865043"/>
                    <a:pt x="2017077" y="856648"/>
                    <a:pt x="2001613" y="851890"/>
                  </a:cubicBezTo>
                  <a:cubicBezTo>
                    <a:pt x="1936663" y="831872"/>
                    <a:pt x="1871135" y="877415"/>
                    <a:pt x="1820222" y="922449"/>
                  </a:cubicBezTo>
                  <a:cubicBezTo>
                    <a:pt x="1769310" y="967447"/>
                    <a:pt x="1710817" y="1018122"/>
                    <a:pt x="1643352" y="1010033"/>
                  </a:cubicBezTo>
                  <a:cubicBezTo>
                    <a:pt x="1627854" y="1008164"/>
                    <a:pt x="1612730" y="1003168"/>
                    <a:pt x="1597095" y="1003031"/>
                  </a:cubicBezTo>
                  <a:cubicBezTo>
                    <a:pt x="1581496" y="1002930"/>
                    <a:pt x="1564299" y="1009286"/>
                    <a:pt x="1557875" y="1023492"/>
                  </a:cubicBezTo>
                  <a:cubicBezTo>
                    <a:pt x="1577281" y="1066180"/>
                    <a:pt x="1602092" y="1106388"/>
                    <a:pt x="1631491" y="1142924"/>
                  </a:cubicBezTo>
                  <a:cubicBezTo>
                    <a:pt x="1644270" y="1158795"/>
                    <a:pt x="1658205" y="1174464"/>
                    <a:pt x="1665105" y="1193632"/>
                  </a:cubicBezTo>
                  <a:cubicBezTo>
                    <a:pt x="1674723" y="1220415"/>
                    <a:pt x="1669250" y="1249983"/>
                    <a:pt x="1663676" y="1277920"/>
                  </a:cubicBezTo>
                  <a:cubicBezTo>
                    <a:pt x="1648111" y="1355989"/>
                    <a:pt x="1631253" y="1436948"/>
                    <a:pt x="1583603" y="1500674"/>
                  </a:cubicBezTo>
                  <a:cubicBezTo>
                    <a:pt x="1574733" y="1512535"/>
                    <a:pt x="1564264" y="1526469"/>
                    <a:pt x="1568581" y="1540609"/>
                  </a:cubicBezTo>
                  <a:cubicBezTo>
                    <a:pt x="1570552" y="1547032"/>
                    <a:pt x="1575310" y="1552096"/>
                    <a:pt x="1579388" y="1557399"/>
                  </a:cubicBezTo>
                  <a:cubicBezTo>
                    <a:pt x="1590945" y="1572353"/>
                    <a:pt x="1597877" y="1590264"/>
                    <a:pt x="1605933" y="1607393"/>
                  </a:cubicBezTo>
                  <a:cubicBezTo>
                    <a:pt x="1652631" y="1706805"/>
                    <a:pt x="1743547" y="1797076"/>
                    <a:pt x="1848296" y="1830180"/>
                  </a:cubicBezTo>
                  <a:cubicBezTo>
                    <a:pt x="1813765" y="1849043"/>
                    <a:pt x="1790178" y="1885035"/>
                    <a:pt x="1762545" y="1914536"/>
                  </a:cubicBezTo>
                  <a:cubicBezTo>
                    <a:pt x="1720980" y="1958923"/>
                    <a:pt x="1657016" y="1972485"/>
                    <a:pt x="1597266" y="1983802"/>
                  </a:cubicBezTo>
                  <a:cubicBezTo>
                    <a:pt x="1572319" y="1988527"/>
                    <a:pt x="1546557" y="1993250"/>
                    <a:pt x="1521814" y="1987711"/>
                  </a:cubicBezTo>
                  <a:cubicBezTo>
                    <a:pt x="1497037" y="1982171"/>
                    <a:pt x="1473349" y="1963546"/>
                    <a:pt x="1470119" y="1938395"/>
                  </a:cubicBezTo>
                  <a:cubicBezTo>
                    <a:pt x="1468930" y="1929150"/>
                    <a:pt x="1470425" y="1919328"/>
                    <a:pt x="1466551" y="1910865"/>
                  </a:cubicBezTo>
                  <a:cubicBezTo>
                    <a:pt x="1459584" y="1895639"/>
                    <a:pt x="1439667" y="1892546"/>
                    <a:pt x="1422945" y="1891560"/>
                  </a:cubicBezTo>
                  <a:cubicBezTo>
                    <a:pt x="1396673" y="1889964"/>
                    <a:pt x="1367478" y="1889317"/>
                    <a:pt x="1347494" y="1906447"/>
                  </a:cubicBezTo>
                  <a:cubicBezTo>
                    <a:pt x="1329515" y="1921877"/>
                    <a:pt x="1324451" y="1947130"/>
                    <a:pt x="1314051" y="1968406"/>
                  </a:cubicBezTo>
                  <a:cubicBezTo>
                    <a:pt x="1303649" y="1989682"/>
                    <a:pt x="1279758" y="2009700"/>
                    <a:pt x="1258209" y="1999776"/>
                  </a:cubicBezTo>
                  <a:cubicBezTo>
                    <a:pt x="1244546" y="1993488"/>
                    <a:pt x="1235369" y="1976291"/>
                    <a:pt x="1220313" y="1977039"/>
                  </a:cubicBezTo>
                  <a:cubicBezTo>
                    <a:pt x="1206650" y="1977684"/>
                    <a:pt x="1199037" y="1992672"/>
                    <a:pt x="1194245" y="2005486"/>
                  </a:cubicBezTo>
                  <a:cubicBezTo>
                    <a:pt x="1183539" y="2034002"/>
                    <a:pt x="1172867" y="2062516"/>
                    <a:pt x="1162161" y="2091032"/>
                  </a:cubicBezTo>
                  <a:cubicBezTo>
                    <a:pt x="1158185" y="2101669"/>
                    <a:pt x="1154140" y="2112512"/>
                    <a:pt x="1153766" y="2123864"/>
                  </a:cubicBezTo>
                  <a:lnTo>
                    <a:pt x="1153867" y="2129338"/>
                  </a:lnTo>
                  <a:lnTo>
                    <a:pt x="1091272" y="2151423"/>
                  </a:lnTo>
                  <a:cubicBezTo>
                    <a:pt x="1070013" y="2159031"/>
                    <a:pt x="1048593" y="2165922"/>
                    <a:pt x="1027606" y="2169236"/>
                  </a:cubicBezTo>
                  <a:cubicBezTo>
                    <a:pt x="985631" y="2175898"/>
                    <a:pt x="935568" y="2162167"/>
                    <a:pt x="918439" y="2123286"/>
                  </a:cubicBezTo>
                  <a:cubicBezTo>
                    <a:pt x="883907" y="2096571"/>
                    <a:pt x="818312" y="2114381"/>
                    <a:pt x="802847" y="2073562"/>
                  </a:cubicBezTo>
                  <a:cubicBezTo>
                    <a:pt x="796900" y="2057895"/>
                    <a:pt x="802508" y="2039779"/>
                    <a:pt x="797239" y="2023907"/>
                  </a:cubicBezTo>
                  <a:cubicBezTo>
                    <a:pt x="790341" y="2003209"/>
                    <a:pt x="766889" y="1992435"/>
                    <a:pt x="745138" y="1991076"/>
                  </a:cubicBezTo>
                  <a:cubicBezTo>
                    <a:pt x="723385" y="1989716"/>
                    <a:pt x="701769" y="1995290"/>
                    <a:pt x="679984" y="1995834"/>
                  </a:cubicBezTo>
                  <a:cubicBezTo>
                    <a:pt x="645759" y="1996717"/>
                    <a:pt x="611329" y="1984618"/>
                    <a:pt x="585125" y="1962560"/>
                  </a:cubicBezTo>
                  <a:cubicBezTo>
                    <a:pt x="591448" y="1959604"/>
                    <a:pt x="597735" y="1956646"/>
                    <a:pt x="604056" y="1953655"/>
                  </a:cubicBezTo>
                  <a:cubicBezTo>
                    <a:pt x="570953" y="1957972"/>
                    <a:pt x="536116" y="1946314"/>
                    <a:pt x="512257" y="1922965"/>
                  </a:cubicBezTo>
                  <a:cubicBezTo>
                    <a:pt x="498016" y="1908996"/>
                    <a:pt x="487344" y="1891051"/>
                    <a:pt x="470419" y="1880549"/>
                  </a:cubicBezTo>
                  <a:cubicBezTo>
                    <a:pt x="455533" y="1871304"/>
                    <a:pt x="437518" y="1868925"/>
                    <a:pt x="420118" y="1866750"/>
                  </a:cubicBezTo>
                  <a:cubicBezTo>
                    <a:pt x="367165" y="1860122"/>
                    <a:pt x="309964" y="1854242"/>
                    <a:pt x="263470" y="1880447"/>
                  </a:cubicBezTo>
                  <a:cubicBezTo>
                    <a:pt x="237436" y="1850470"/>
                    <a:pt x="210756" y="1819983"/>
                    <a:pt x="176497" y="1799965"/>
                  </a:cubicBezTo>
                  <a:cubicBezTo>
                    <a:pt x="142204" y="1779980"/>
                    <a:pt x="98326" y="1772028"/>
                    <a:pt x="62674" y="1789429"/>
                  </a:cubicBezTo>
                  <a:cubicBezTo>
                    <a:pt x="55094" y="1798265"/>
                    <a:pt x="26545" y="1811589"/>
                    <a:pt x="15295" y="1814579"/>
                  </a:cubicBezTo>
                  <a:lnTo>
                    <a:pt x="0" y="1816019"/>
                  </a:lnTo>
                  <a:lnTo>
                    <a:pt x="0" y="1598161"/>
                  </a:lnTo>
                  <a:lnTo>
                    <a:pt x="77050" y="1574035"/>
                  </a:lnTo>
                  <a:cubicBezTo>
                    <a:pt x="101996" y="1560125"/>
                    <a:pt x="123952" y="1542885"/>
                    <a:pt x="137309" y="1529562"/>
                  </a:cubicBezTo>
                  <a:cubicBezTo>
                    <a:pt x="185537" y="1481301"/>
                    <a:pt x="412368" y="1392084"/>
                    <a:pt x="494447" y="1364656"/>
                  </a:cubicBezTo>
                  <a:cubicBezTo>
                    <a:pt x="518680" y="1356636"/>
                    <a:pt x="540670" y="1352489"/>
                    <a:pt x="559940" y="1352489"/>
                  </a:cubicBezTo>
                  <a:cubicBezTo>
                    <a:pt x="598890" y="1352489"/>
                    <a:pt x="648885" y="1369720"/>
                    <a:pt x="665437" y="1451969"/>
                  </a:cubicBezTo>
                  <a:cubicBezTo>
                    <a:pt x="667000" y="1459821"/>
                    <a:pt x="669516" y="1461146"/>
                    <a:pt x="676042" y="1461146"/>
                  </a:cubicBezTo>
                  <a:cubicBezTo>
                    <a:pt x="713869" y="1461146"/>
                    <a:pt x="801148" y="1393613"/>
                    <a:pt x="832348" y="1330500"/>
                  </a:cubicBezTo>
                  <a:cubicBezTo>
                    <a:pt x="862359" y="1270919"/>
                    <a:pt x="879013" y="1244580"/>
                    <a:pt x="900120" y="1211340"/>
                  </a:cubicBezTo>
                  <a:cubicBezTo>
                    <a:pt x="910180" y="1195603"/>
                    <a:pt x="921192" y="1178270"/>
                    <a:pt x="935228" y="1154751"/>
                  </a:cubicBezTo>
                  <a:cubicBezTo>
                    <a:pt x="962316" y="1109479"/>
                    <a:pt x="959088" y="1105707"/>
                    <a:pt x="933393" y="1076887"/>
                  </a:cubicBezTo>
                  <a:cubicBezTo>
                    <a:pt x="925847" y="1068220"/>
                    <a:pt x="916908" y="1058193"/>
                    <a:pt x="907290" y="1045449"/>
                  </a:cubicBezTo>
                  <a:cubicBezTo>
                    <a:pt x="870619" y="996778"/>
                    <a:pt x="812126" y="958271"/>
                    <a:pt x="738000" y="909601"/>
                  </a:cubicBezTo>
                  <a:lnTo>
                    <a:pt x="708125" y="889786"/>
                  </a:lnTo>
                  <a:cubicBezTo>
                    <a:pt x="653201" y="852944"/>
                    <a:pt x="613844" y="823953"/>
                    <a:pt x="607421" y="785956"/>
                  </a:cubicBezTo>
                  <a:cubicBezTo>
                    <a:pt x="603750" y="764102"/>
                    <a:pt x="611126" y="741942"/>
                    <a:pt x="630600" y="716044"/>
                  </a:cubicBezTo>
                  <a:cubicBezTo>
                    <a:pt x="646982" y="694190"/>
                    <a:pt x="663262" y="683959"/>
                    <a:pt x="681819" y="683959"/>
                  </a:cubicBezTo>
                  <a:cubicBezTo>
                    <a:pt x="689670" y="683959"/>
                    <a:pt x="696230" y="685795"/>
                    <a:pt x="701328" y="687222"/>
                  </a:cubicBezTo>
                  <a:cubicBezTo>
                    <a:pt x="702483" y="687699"/>
                    <a:pt x="703504" y="687800"/>
                    <a:pt x="704489" y="687800"/>
                  </a:cubicBezTo>
                  <a:cubicBezTo>
                    <a:pt x="708499" y="687800"/>
                    <a:pt x="711592" y="684640"/>
                    <a:pt x="716248" y="675361"/>
                  </a:cubicBezTo>
                  <a:cubicBezTo>
                    <a:pt x="737219" y="632911"/>
                    <a:pt x="786466" y="533430"/>
                    <a:pt x="893559" y="533430"/>
                  </a:cubicBezTo>
                  <a:cubicBezTo>
                    <a:pt x="978155" y="533430"/>
                    <a:pt x="1016764" y="533430"/>
                    <a:pt x="1054761" y="495466"/>
                  </a:cubicBezTo>
                  <a:cubicBezTo>
                    <a:pt x="1071211" y="478983"/>
                    <a:pt x="1084772" y="442582"/>
                    <a:pt x="1097789" y="407303"/>
                  </a:cubicBezTo>
                  <a:cubicBezTo>
                    <a:pt x="1116788" y="355983"/>
                    <a:pt x="1136466" y="302929"/>
                    <a:pt x="1173377" y="275161"/>
                  </a:cubicBezTo>
                  <a:cubicBezTo>
                    <a:pt x="1204747" y="251743"/>
                    <a:pt x="1235947" y="249772"/>
                    <a:pt x="1260961" y="248175"/>
                  </a:cubicBezTo>
                  <a:cubicBezTo>
                    <a:pt x="1289749" y="246170"/>
                    <a:pt x="1302835" y="244573"/>
                    <a:pt x="1313200" y="223942"/>
                  </a:cubicBezTo>
                  <a:cubicBezTo>
                    <a:pt x="1318638" y="212964"/>
                    <a:pt x="1322988" y="202020"/>
                    <a:pt x="1327272" y="191417"/>
                  </a:cubicBezTo>
                  <a:cubicBezTo>
                    <a:pt x="1346168" y="144243"/>
                    <a:pt x="1365710" y="95538"/>
                    <a:pt x="1458869" y="82182"/>
                  </a:cubicBezTo>
                  <a:cubicBezTo>
                    <a:pt x="1524907" y="72868"/>
                    <a:pt x="1572489" y="44116"/>
                    <a:pt x="1600732" y="21751"/>
                  </a:cubicBezTo>
                  <a:lnTo>
                    <a:pt x="1606068" y="17368"/>
                  </a:lnTo>
                  <a:cubicBezTo>
                    <a:pt x="1606068" y="17368"/>
                    <a:pt x="1613172" y="17402"/>
                    <a:pt x="1613240" y="17402"/>
                  </a:cubicBezTo>
                  <a:cubicBezTo>
                    <a:pt x="1656268" y="17402"/>
                    <a:pt x="1687128" y="11454"/>
                    <a:pt x="170599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83"/>
            <p:cNvSpPr/>
            <p:nvPr/>
          </p:nvSpPr>
          <p:spPr>
            <a:xfrm>
              <a:off x="0" y="6111086"/>
              <a:ext cx="318114" cy="746914"/>
            </a:xfrm>
            <a:custGeom>
              <a:rect b="b" l="l" r="r" t="t"/>
              <a:pathLst>
                <a:path extrusionOk="0" h="746914" w="318114">
                  <a:moveTo>
                    <a:pt x="89151" y="556848"/>
                  </a:moveTo>
                  <a:cubicBezTo>
                    <a:pt x="107946" y="560111"/>
                    <a:pt x="123920" y="572413"/>
                    <a:pt x="142138" y="578090"/>
                  </a:cubicBezTo>
                  <a:cubicBezTo>
                    <a:pt x="174833" y="588252"/>
                    <a:pt x="210928" y="576050"/>
                    <a:pt x="244201" y="584105"/>
                  </a:cubicBezTo>
                  <a:cubicBezTo>
                    <a:pt x="226731" y="623021"/>
                    <a:pt x="234650" y="686067"/>
                    <a:pt x="271017" y="708328"/>
                  </a:cubicBezTo>
                  <a:cubicBezTo>
                    <a:pt x="282335" y="715262"/>
                    <a:pt x="295454" y="719103"/>
                    <a:pt x="305990" y="727226"/>
                  </a:cubicBezTo>
                  <a:cubicBezTo>
                    <a:pt x="311240" y="731271"/>
                    <a:pt x="315718" y="736998"/>
                    <a:pt x="318114" y="743183"/>
                  </a:cubicBezTo>
                  <a:lnTo>
                    <a:pt x="318042" y="746914"/>
                  </a:lnTo>
                  <a:lnTo>
                    <a:pt x="0" y="746914"/>
                  </a:lnTo>
                  <a:lnTo>
                    <a:pt x="0" y="563680"/>
                  </a:lnTo>
                  <a:lnTo>
                    <a:pt x="36947" y="563101"/>
                  </a:lnTo>
                  <a:cubicBezTo>
                    <a:pt x="54110" y="558920"/>
                    <a:pt x="71750" y="553823"/>
                    <a:pt x="89151" y="556848"/>
                  </a:cubicBezTo>
                  <a:close/>
                  <a:moveTo>
                    <a:pt x="0" y="332173"/>
                  </a:moveTo>
                  <a:lnTo>
                    <a:pt x="5984" y="338378"/>
                  </a:lnTo>
                  <a:cubicBezTo>
                    <a:pt x="6902" y="341742"/>
                    <a:pt x="6358" y="345379"/>
                    <a:pt x="7140" y="348811"/>
                  </a:cubicBezTo>
                  <a:cubicBezTo>
                    <a:pt x="9519" y="359483"/>
                    <a:pt x="22434" y="363256"/>
                    <a:pt x="30795" y="370292"/>
                  </a:cubicBezTo>
                  <a:cubicBezTo>
                    <a:pt x="44730" y="382017"/>
                    <a:pt x="45647" y="402783"/>
                    <a:pt x="45443" y="421000"/>
                  </a:cubicBezTo>
                  <a:cubicBezTo>
                    <a:pt x="45308" y="433474"/>
                    <a:pt x="45171" y="445981"/>
                    <a:pt x="45036" y="458454"/>
                  </a:cubicBezTo>
                  <a:cubicBezTo>
                    <a:pt x="44968" y="465796"/>
                    <a:pt x="44798" y="473443"/>
                    <a:pt x="41534" y="480037"/>
                  </a:cubicBezTo>
                  <a:cubicBezTo>
                    <a:pt x="34788" y="493700"/>
                    <a:pt x="18737" y="497243"/>
                    <a:pt x="2700" y="500795"/>
                  </a:cubicBezTo>
                  <a:lnTo>
                    <a:pt x="0" y="501574"/>
                  </a:lnTo>
                  <a:close/>
                  <a:moveTo>
                    <a:pt x="94997" y="0"/>
                  </a:moveTo>
                  <a:lnTo>
                    <a:pt x="94997" y="137"/>
                  </a:lnTo>
                  <a:cubicBezTo>
                    <a:pt x="94589" y="8735"/>
                    <a:pt x="95235" y="18184"/>
                    <a:pt x="100502" y="31439"/>
                  </a:cubicBezTo>
                  <a:cubicBezTo>
                    <a:pt x="109203" y="53394"/>
                    <a:pt x="118414" y="76030"/>
                    <a:pt x="130853" y="96014"/>
                  </a:cubicBezTo>
                  <a:cubicBezTo>
                    <a:pt x="119025" y="107502"/>
                    <a:pt x="92686" y="116713"/>
                    <a:pt x="76168" y="117189"/>
                  </a:cubicBezTo>
                  <a:cubicBezTo>
                    <a:pt x="63797" y="117563"/>
                    <a:pt x="52377" y="111139"/>
                    <a:pt x="40685" y="107163"/>
                  </a:cubicBezTo>
                  <a:cubicBezTo>
                    <a:pt x="31033" y="103883"/>
                    <a:pt x="20064" y="102617"/>
                    <a:pt x="9999" y="104223"/>
                  </a:cubicBezTo>
                  <a:lnTo>
                    <a:pt x="0" y="109881"/>
                  </a:lnTo>
                  <a:lnTo>
                    <a:pt x="0" y="18837"/>
                  </a:lnTo>
                  <a:lnTo>
                    <a:pt x="47632" y="13961"/>
                  </a:lnTo>
                  <a:cubicBezTo>
                    <a:pt x="64247" y="10775"/>
                    <a:pt x="80553" y="6101"/>
                    <a:pt x="9499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83"/>
            <p:cNvSpPr/>
            <p:nvPr/>
          </p:nvSpPr>
          <p:spPr>
            <a:xfrm>
              <a:off x="4842632" y="1512000"/>
              <a:ext cx="2216550" cy="1630245"/>
            </a:xfrm>
            <a:custGeom>
              <a:rect b="b" l="l" r="r" t="t"/>
              <a:pathLst>
                <a:path extrusionOk="0" h="1396830" w="1899189">
                  <a:moveTo>
                    <a:pt x="382162" y="983825"/>
                  </a:moveTo>
                  <a:cubicBezTo>
                    <a:pt x="393111" y="896724"/>
                    <a:pt x="395849" y="812040"/>
                    <a:pt x="379774" y="795907"/>
                  </a:cubicBezTo>
                  <a:cubicBezTo>
                    <a:pt x="338567" y="754933"/>
                    <a:pt x="328230" y="732889"/>
                    <a:pt x="318620" y="664920"/>
                  </a:cubicBezTo>
                  <a:cubicBezTo>
                    <a:pt x="309825" y="602892"/>
                    <a:pt x="244012" y="562880"/>
                    <a:pt x="190283" y="547533"/>
                  </a:cubicBezTo>
                  <a:cubicBezTo>
                    <a:pt x="115064" y="526042"/>
                    <a:pt x="58540" y="483846"/>
                    <a:pt x="39058" y="434602"/>
                  </a:cubicBezTo>
                  <a:cubicBezTo>
                    <a:pt x="35884" y="426769"/>
                    <a:pt x="31574" y="417683"/>
                    <a:pt x="27002" y="408044"/>
                  </a:cubicBezTo>
                  <a:cubicBezTo>
                    <a:pt x="9355" y="371031"/>
                    <a:pt x="-10681" y="329126"/>
                    <a:pt x="6646" y="301752"/>
                  </a:cubicBezTo>
                  <a:cubicBezTo>
                    <a:pt x="15382" y="287920"/>
                    <a:pt x="31603" y="280814"/>
                    <a:pt x="54638" y="280814"/>
                  </a:cubicBezTo>
                  <a:cubicBezTo>
                    <a:pt x="90311" y="280814"/>
                    <a:pt x="114481" y="286988"/>
                    <a:pt x="135682" y="292375"/>
                  </a:cubicBezTo>
                  <a:cubicBezTo>
                    <a:pt x="154639" y="297209"/>
                    <a:pt x="171064" y="301403"/>
                    <a:pt x="193807" y="301403"/>
                  </a:cubicBezTo>
                  <a:cubicBezTo>
                    <a:pt x="201961" y="301403"/>
                    <a:pt x="210843" y="300820"/>
                    <a:pt x="220890" y="299568"/>
                  </a:cubicBezTo>
                  <a:cubicBezTo>
                    <a:pt x="235450" y="297733"/>
                    <a:pt x="249312" y="297238"/>
                    <a:pt x="262300" y="297238"/>
                  </a:cubicBezTo>
                  <a:lnTo>
                    <a:pt x="300536" y="297821"/>
                  </a:lnTo>
                  <a:cubicBezTo>
                    <a:pt x="335015" y="297821"/>
                    <a:pt x="348672" y="292812"/>
                    <a:pt x="356739" y="264768"/>
                  </a:cubicBezTo>
                  <a:cubicBezTo>
                    <a:pt x="363495" y="241209"/>
                    <a:pt x="356885" y="223591"/>
                    <a:pt x="350507" y="206439"/>
                  </a:cubicBezTo>
                  <a:cubicBezTo>
                    <a:pt x="341509" y="182501"/>
                    <a:pt x="330385" y="152740"/>
                    <a:pt x="372872" y="124492"/>
                  </a:cubicBezTo>
                  <a:cubicBezTo>
                    <a:pt x="394800" y="109728"/>
                    <a:pt x="407468" y="93362"/>
                    <a:pt x="418563" y="78714"/>
                  </a:cubicBezTo>
                  <a:cubicBezTo>
                    <a:pt x="434143" y="58417"/>
                    <a:pt x="450218" y="37362"/>
                    <a:pt x="485017" y="37362"/>
                  </a:cubicBezTo>
                  <a:cubicBezTo>
                    <a:pt x="515507" y="37362"/>
                    <a:pt x="524476" y="58242"/>
                    <a:pt x="529863" y="70764"/>
                  </a:cubicBezTo>
                  <a:cubicBezTo>
                    <a:pt x="535193" y="82966"/>
                    <a:pt x="537173" y="87596"/>
                    <a:pt x="552258" y="87596"/>
                  </a:cubicBezTo>
                  <a:cubicBezTo>
                    <a:pt x="558460" y="87567"/>
                    <a:pt x="566032" y="86548"/>
                    <a:pt x="574914" y="84597"/>
                  </a:cubicBezTo>
                  <a:lnTo>
                    <a:pt x="605840" y="77928"/>
                  </a:lnTo>
                  <a:cubicBezTo>
                    <a:pt x="664723" y="65289"/>
                    <a:pt x="682458" y="61591"/>
                    <a:pt x="728643" y="30897"/>
                  </a:cubicBezTo>
                  <a:cubicBezTo>
                    <a:pt x="761026" y="9231"/>
                    <a:pt x="784498" y="0"/>
                    <a:pt x="806834" y="0"/>
                  </a:cubicBezTo>
                  <a:cubicBezTo>
                    <a:pt x="829752" y="0"/>
                    <a:pt x="851389" y="9523"/>
                    <a:pt x="879171" y="31771"/>
                  </a:cubicBezTo>
                  <a:cubicBezTo>
                    <a:pt x="910097" y="56437"/>
                    <a:pt x="911494" y="88586"/>
                    <a:pt x="912689" y="116863"/>
                  </a:cubicBezTo>
                  <a:cubicBezTo>
                    <a:pt x="913678" y="140480"/>
                    <a:pt x="914698" y="162845"/>
                    <a:pt x="929578" y="185151"/>
                  </a:cubicBezTo>
                  <a:cubicBezTo>
                    <a:pt x="967960" y="242986"/>
                    <a:pt x="981501" y="333989"/>
                    <a:pt x="958613" y="379796"/>
                  </a:cubicBezTo>
                  <a:cubicBezTo>
                    <a:pt x="948565" y="399861"/>
                    <a:pt x="934791" y="427205"/>
                    <a:pt x="942916" y="446949"/>
                  </a:cubicBezTo>
                  <a:cubicBezTo>
                    <a:pt x="948158" y="459792"/>
                    <a:pt x="962748" y="470217"/>
                    <a:pt x="986306" y="478167"/>
                  </a:cubicBezTo>
                  <a:cubicBezTo>
                    <a:pt x="1011555" y="486554"/>
                    <a:pt x="1100403" y="514073"/>
                    <a:pt x="1184562" y="514073"/>
                  </a:cubicBezTo>
                  <a:cubicBezTo>
                    <a:pt x="1221779" y="514073"/>
                    <a:pt x="1251570" y="508569"/>
                    <a:pt x="1273294" y="497766"/>
                  </a:cubicBezTo>
                  <a:cubicBezTo>
                    <a:pt x="1304337" y="482273"/>
                    <a:pt x="1343767" y="477323"/>
                    <a:pt x="1381886" y="472547"/>
                  </a:cubicBezTo>
                  <a:cubicBezTo>
                    <a:pt x="1445690" y="464568"/>
                    <a:pt x="1484742" y="457462"/>
                    <a:pt x="1488586" y="426390"/>
                  </a:cubicBezTo>
                  <a:cubicBezTo>
                    <a:pt x="1494468" y="380146"/>
                    <a:pt x="1516659" y="355509"/>
                    <a:pt x="1538034" y="331718"/>
                  </a:cubicBezTo>
                  <a:cubicBezTo>
                    <a:pt x="1554545" y="313371"/>
                    <a:pt x="1571523" y="294414"/>
                    <a:pt x="1583171" y="263545"/>
                  </a:cubicBezTo>
                  <a:cubicBezTo>
                    <a:pt x="1611302" y="188559"/>
                    <a:pt x="1633084" y="142169"/>
                    <a:pt x="1698840" y="131190"/>
                  </a:cubicBezTo>
                  <a:cubicBezTo>
                    <a:pt x="1709935" y="129385"/>
                    <a:pt x="1721030" y="126706"/>
                    <a:pt x="1732008" y="124230"/>
                  </a:cubicBezTo>
                  <a:cubicBezTo>
                    <a:pt x="1753150" y="119192"/>
                    <a:pt x="1774962" y="114125"/>
                    <a:pt x="1796599" y="114125"/>
                  </a:cubicBezTo>
                  <a:cubicBezTo>
                    <a:pt x="1826827" y="114125"/>
                    <a:pt x="1851667" y="124318"/>
                    <a:pt x="1872663" y="145227"/>
                  </a:cubicBezTo>
                  <a:cubicBezTo>
                    <a:pt x="1897737" y="170241"/>
                    <a:pt x="1900649" y="194499"/>
                    <a:pt x="1898697" y="210458"/>
                  </a:cubicBezTo>
                  <a:cubicBezTo>
                    <a:pt x="1893659" y="250761"/>
                    <a:pt x="1854870" y="279562"/>
                    <a:pt x="1832068" y="293161"/>
                  </a:cubicBezTo>
                  <a:cubicBezTo>
                    <a:pt x="1817304" y="302072"/>
                    <a:pt x="1809471" y="314361"/>
                    <a:pt x="1809471" y="328747"/>
                  </a:cubicBezTo>
                  <a:cubicBezTo>
                    <a:pt x="1809500" y="346511"/>
                    <a:pt x="1821760" y="364828"/>
                    <a:pt x="1841475" y="376564"/>
                  </a:cubicBezTo>
                  <a:cubicBezTo>
                    <a:pt x="1865645" y="390979"/>
                    <a:pt x="1880555" y="410985"/>
                    <a:pt x="1884748" y="434369"/>
                  </a:cubicBezTo>
                  <a:cubicBezTo>
                    <a:pt x="1889728" y="462034"/>
                    <a:pt x="1879507" y="492786"/>
                    <a:pt x="1855220" y="523130"/>
                  </a:cubicBezTo>
                  <a:cubicBezTo>
                    <a:pt x="1844066" y="537079"/>
                    <a:pt x="1834019" y="561337"/>
                    <a:pt x="1823332" y="586992"/>
                  </a:cubicBezTo>
                  <a:cubicBezTo>
                    <a:pt x="1799569" y="644273"/>
                    <a:pt x="1772632" y="709068"/>
                    <a:pt x="1713255" y="716523"/>
                  </a:cubicBezTo>
                  <a:cubicBezTo>
                    <a:pt x="1638646" y="725725"/>
                    <a:pt x="1610341" y="734024"/>
                    <a:pt x="1585996" y="790723"/>
                  </a:cubicBezTo>
                  <a:cubicBezTo>
                    <a:pt x="1580084" y="804701"/>
                    <a:pt x="1573649" y="817893"/>
                    <a:pt x="1567649" y="830269"/>
                  </a:cubicBezTo>
                  <a:cubicBezTo>
                    <a:pt x="1544440" y="877970"/>
                    <a:pt x="1534277" y="901762"/>
                    <a:pt x="1554487" y="921826"/>
                  </a:cubicBezTo>
                  <a:cubicBezTo>
                    <a:pt x="1569426" y="936911"/>
                    <a:pt x="1578657" y="952723"/>
                    <a:pt x="1587655" y="968041"/>
                  </a:cubicBezTo>
                  <a:cubicBezTo>
                    <a:pt x="1602391" y="993231"/>
                    <a:pt x="1615146" y="1015013"/>
                    <a:pt x="1651955" y="1030709"/>
                  </a:cubicBezTo>
                  <a:cubicBezTo>
                    <a:pt x="1664798" y="1036184"/>
                    <a:pt x="1677873" y="1041309"/>
                    <a:pt x="1690365" y="1046202"/>
                  </a:cubicBezTo>
                  <a:cubicBezTo>
                    <a:pt x="1737571" y="1064606"/>
                    <a:pt x="1771672" y="1077915"/>
                    <a:pt x="1775078" y="1102667"/>
                  </a:cubicBezTo>
                  <a:cubicBezTo>
                    <a:pt x="1776156" y="1110763"/>
                    <a:pt x="1774205" y="1122819"/>
                    <a:pt x="1758567" y="1134468"/>
                  </a:cubicBezTo>
                  <a:cubicBezTo>
                    <a:pt x="1747180" y="1142942"/>
                    <a:pt x="1735066" y="1149873"/>
                    <a:pt x="1723680" y="1156396"/>
                  </a:cubicBezTo>
                  <a:cubicBezTo>
                    <a:pt x="1694326" y="1172936"/>
                    <a:pt x="1686725" y="1179197"/>
                    <a:pt x="1689958" y="1191719"/>
                  </a:cubicBezTo>
                  <a:cubicBezTo>
                    <a:pt x="1701460" y="1239420"/>
                    <a:pt x="1685852" y="1274074"/>
                    <a:pt x="1643656" y="1295099"/>
                  </a:cubicBezTo>
                  <a:cubicBezTo>
                    <a:pt x="1633667" y="1300079"/>
                    <a:pt x="1627260" y="1311145"/>
                    <a:pt x="1623591" y="1324278"/>
                  </a:cubicBezTo>
                  <a:lnTo>
                    <a:pt x="1524259" y="1311844"/>
                  </a:lnTo>
                  <a:cubicBezTo>
                    <a:pt x="1497089" y="1307039"/>
                    <a:pt x="1470298" y="1300603"/>
                    <a:pt x="1444351" y="1291139"/>
                  </a:cubicBezTo>
                  <a:cubicBezTo>
                    <a:pt x="1404718" y="1276695"/>
                    <a:pt x="1362259" y="1255087"/>
                    <a:pt x="1322626" y="1269531"/>
                  </a:cubicBezTo>
                  <a:cubicBezTo>
                    <a:pt x="1297435" y="1278704"/>
                    <a:pt x="1279468" y="1300807"/>
                    <a:pt x="1264238" y="1322851"/>
                  </a:cubicBezTo>
                  <a:cubicBezTo>
                    <a:pt x="1249007" y="1344896"/>
                    <a:pt x="1234563" y="1368542"/>
                    <a:pt x="1212490" y="1383744"/>
                  </a:cubicBezTo>
                  <a:cubicBezTo>
                    <a:pt x="1190416" y="1398945"/>
                    <a:pt x="1157800" y="1402905"/>
                    <a:pt x="1138056" y="1384792"/>
                  </a:cubicBezTo>
                  <a:cubicBezTo>
                    <a:pt x="1120409" y="1368571"/>
                    <a:pt x="1119011" y="1341372"/>
                    <a:pt x="1121574" y="1317522"/>
                  </a:cubicBezTo>
                  <a:cubicBezTo>
                    <a:pt x="1124136" y="1293672"/>
                    <a:pt x="1129262" y="1268686"/>
                    <a:pt x="1120496" y="1246380"/>
                  </a:cubicBezTo>
                  <a:cubicBezTo>
                    <a:pt x="1107130" y="1212395"/>
                    <a:pt x="1065137" y="1194428"/>
                    <a:pt x="1056546" y="1158958"/>
                  </a:cubicBezTo>
                  <a:cubicBezTo>
                    <a:pt x="1054246" y="1149436"/>
                    <a:pt x="1054566" y="1139214"/>
                    <a:pt x="1050606" y="1130245"/>
                  </a:cubicBezTo>
                  <a:cubicBezTo>
                    <a:pt x="1043704" y="1114694"/>
                    <a:pt x="1026290" y="1107356"/>
                    <a:pt x="1011263" y="1099377"/>
                  </a:cubicBezTo>
                  <a:cubicBezTo>
                    <a:pt x="996237" y="1091368"/>
                    <a:pt x="980569" y="1077915"/>
                    <a:pt x="982492" y="1060995"/>
                  </a:cubicBezTo>
                  <a:cubicBezTo>
                    <a:pt x="971455" y="1048910"/>
                    <a:pt x="951187" y="1061694"/>
                    <a:pt x="943702" y="1076255"/>
                  </a:cubicBezTo>
                  <a:cubicBezTo>
                    <a:pt x="936218" y="1090815"/>
                    <a:pt x="930802" y="1109482"/>
                    <a:pt x="915193" y="1114374"/>
                  </a:cubicBezTo>
                  <a:cubicBezTo>
                    <a:pt x="894808" y="1120752"/>
                    <a:pt x="878180" y="1098678"/>
                    <a:pt x="864523" y="1082254"/>
                  </a:cubicBezTo>
                  <a:cubicBezTo>
                    <a:pt x="838110" y="1050453"/>
                    <a:pt x="797486" y="1030913"/>
                    <a:pt x="756163" y="1030185"/>
                  </a:cubicBezTo>
                  <a:cubicBezTo>
                    <a:pt x="716588" y="1029486"/>
                    <a:pt x="677857" y="1045008"/>
                    <a:pt x="638339" y="1042649"/>
                  </a:cubicBezTo>
                  <a:cubicBezTo>
                    <a:pt x="604122" y="1040611"/>
                    <a:pt x="572118" y="1025293"/>
                    <a:pt x="538280" y="1019789"/>
                  </a:cubicBezTo>
                  <a:cubicBezTo>
                    <a:pt x="492210" y="1012188"/>
                    <a:pt x="416291" y="1015712"/>
                    <a:pt x="382162" y="983825"/>
                  </a:cubicBezTo>
                  <a:lnTo>
                    <a:pt x="382162" y="983825"/>
                  </a:ln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83"/>
            <p:cNvSpPr/>
            <p:nvPr/>
          </p:nvSpPr>
          <p:spPr>
            <a:xfrm>
              <a:off x="5717132" y="3043023"/>
              <a:ext cx="1930951" cy="1661361"/>
            </a:xfrm>
            <a:custGeom>
              <a:rect b="b" l="l" r="r" t="t"/>
              <a:pathLst>
                <a:path extrusionOk="0" h="1423491" w="1654481">
                  <a:moveTo>
                    <a:pt x="0" y="921797"/>
                  </a:moveTo>
                  <a:lnTo>
                    <a:pt x="2126" y="916963"/>
                  </a:lnTo>
                  <a:cubicBezTo>
                    <a:pt x="5300" y="904091"/>
                    <a:pt x="33752" y="878931"/>
                    <a:pt x="41264" y="864632"/>
                  </a:cubicBezTo>
                  <a:cubicBezTo>
                    <a:pt x="52330" y="843636"/>
                    <a:pt x="59407" y="820572"/>
                    <a:pt x="58329" y="796635"/>
                  </a:cubicBezTo>
                  <a:cubicBezTo>
                    <a:pt x="57776" y="784171"/>
                    <a:pt x="55097" y="771183"/>
                    <a:pt x="59611" y="759564"/>
                  </a:cubicBezTo>
                  <a:cubicBezTo>
                    <a:pt x="62115" y="753070"/>
                    <a:pt x="66716" y="747566"/>
                    <a:pt x="69337" y="741130"/>
                  </a:cubicBezTo>
                  <a:cubicBezTo>
                    <a:pt x="75074" y="726977"/>
                    <a:pt x="70560" y="710757"/>
                    <a:pt x="73268" y="695701"/>
                  </a:cubicBezTo>
                  <a:cubicBezTo>
                    <a:pt x="76006" y="680529"/>
                    <a:pt x="85820" y="667774"/>
                    <a:pt x="93537" y="654408"/>
                  </a:cubicBezTo>
                  <a:cubicBezTo>
                    <a:pt x="101254" y="641041"/>
                    <a:pt x="107136" y="624733"/>
                    <a:pt x="101283" y="610435"/>
                  </a:cubicBezTo>
                  <a:cubicBezTo>
                    <a:pt x="95924" y="597272"/>
                    <a:pt x="82354" y="589817"/>
                    <a:pt x="71434" y="580673"/>
                  </a:cubicBezTo>
                  <a:cubicBezTo>
                    <a:pt x="60514" y="571558"/>
                    <a:pt x="51224" y="556182"/>
                    <a:pt x="58096" y="543719"/>
                  </a:cubicBezTo>
                  <a:cubicBezTo>
                    <a:pt x="61591" y="537341"/>
                    <a:pt x="68434" y="533643"/>
                    <a:pt x="73676" y="528605"/>
                  </a:cubicBezTo>
                  <a:cubicBezTo>
                    <a:pt x="86810" y="515995"/>
                    <a:pt x="89256" y="495989"/>
                    <a:pt x="88819" y="477789"/>
                  </a:cubicBezTo>
                  <a:cubicBezTo>
                    <a:pt x="88673" y="470974"/>
                    <a:pt x="88062" y="463723"/>
                    <a:pt x="83869" y="458365"/>
                  </a:cubicBezTo>
                  <a:cubicBezTo>
                    <a:pt x="78394" y="451318"/>
                    <a:pt x="69920" y="450211"/>
                    <a:pt x="60688" y="450590"/>
                  </a:cubicBezTo>
                  <a:lnTo>
                    <a:pt x="60368" y="450590"/>
                  </a:lnTo>
                  <a:cubicBezTo>
                    <a:pt x="72540" y="425924"/>
                    <a:pt x="89431" y="410548"/>
                    <a:pt x="103031" y="375486"/>
                  </a:cubicBezTo>
                  <a:cubicBezTo>
                    <a:pt x="114038" y="347093"/>
                    <a:pt x="144324" y="333581"/>
                    <a:pt x="174784" y="332620"/>
                  </a:cubicBezTo>
                  <a:cubicBezTo>
                    <a:pt x="193306" y="332038"/>
                    <a:pt x="213137" y="337105"/>
                    <a:pt x="229532" y="328485"/>
                  </a:cubicBezTo>
                  <a:cubicBezTo>
                    <a:pt x="259584" y="312731"/>
                    <a:pt x="256556" y="263603"/>
                    <a:pt x="285648" y="246189"/>
                  </a:cubicBezTo>
                  <a:cubicBezTo>
                    <a:pt x="300092" y="237540"/>
                    <a:pt x="318147" y="239462"/>
                    <a:pt x="334950" y="239899"/>
                  </a:cubicBezTo>
                  <a:cubicBezTo>
                    <a:pt x="347821" y="240219"/>
                    <a:pt x="360693" y="239520"/>
                    <a:pt x="373448" y="237802"/>
                  </a:cubicBezTo>
                  <a:cubicBezTo>
                    <a:pt x="379010" y="237045"/>
                    <a:pt x="384980" y="235851"/>
                    <a:pt x="388678" y="231629"/>
                  </a:cubicBezTo>
                  <a:cubicBezTo>
                    <a:pt x="391474" y="228396"/>
                    <a:pt x="392464" y="223882"/>
                    <a:pt x="395318" y="220708"/>
                  </a:cubicBezTo>
                  <a:cubicBezTo>
                    <a:pt x="398230" y="217447"/>
                    <a:pt x="402744" y="216020"/>
                    <a:pt x="407083" y="215525"/>
                  </a:cubicBezTo>
                  <a:cubicBezTo>
                    <a:pt x="422895" y="213748"/>
                    <a:pt x="438155" y="222281"/>
                    <a:pt x="449949" y="232997"/>
                  </a:cubicBezTo>
                  <a:cubicBezTo>
                    <a:pt x="461743" y="243714"/>
                    <a:pt x="471237" y="256731"/>
                    <a:pt x="483322" y="267069"/>
                  </a:cubicBezTo>
                  <a:cubicBezTo>
                    <a:pt x="520073" y="298490"/>
                    <a:pt x="580061" y="298025"/>
                    <a:pt x="616317" y="266021"/>
                  </a:cubicBezTo>
                  <a:cubicBezTo>
                    <a:pt x="627237" y="256381"/>
                    <a:pt x="636265" y="243801"/>
                    <a:pt x="638478" y="229415"/>
                  </a:cubicBezTo>
                  <a:cubicBezTo>
                    <a:pt x="642264" y="204750"/>
                    <a:pt x="625724" y="181773"/>
                    <a:pt x="621646" y="157137"/>
                  </a:cubicBezTo>
                  <a:cubicBezTo>
                    <a:pt x="616404" y="125279"/>
                    <a:pt x="632538" y="93595"/>
                    <a:pt x="652747" y="68434"/>
                  </a:cubicBezTo>
                  <a:cubicBezTo>
                    <a:pt x="676452" y="38935"/>
                    <a:pt x="701059" y="18026"/>
                    <a:pt x="738276" y="8649"/>
                  </a:cubicBezTo>
                  <a:cubicBezTo>
                    <a:pt x="758748" y="3494"/>
                    <a:pt x="768388" y="2592"/>
                    <a:pt x="774940" y="0"/>
                  </a:cubicBezTo>
                  <a:lnTo>
                    <a:pt x="774940" y="0"/>
                  </a:lnTo>
                  <a:cubicBezTo>
                    <a:pt x="807817" y="5795"/>
                    <a:pt x="841248" y="9173"/>
                    <a:pt x="874475" y="12493"/>
                  </a:cubicBezTo>
                  <a:lnTo>
                    <a:pt x="874592" y="75511"/>
                  </a:lnTo>
                  <a:cubicBezTo>
                    <a:pt x="878232" y="86315"/>
                    <a:pt x="889676" y="119833"/>
                    <a:pt x="989852" y="119833"/>
                  </a:cubicBezTo>
                  <a:lnTo>
                    <a:pt x="1062044" y="119105"/>
                  </a:lnTo>
                  <a:cubicBezTo>
                    <a:pt x="1115568" y="119105"/>
                    <a:pt x="1165132" y="122803"/>
                    <a:pt x="1183012" y="168028"/>
                  </a:cubicBezTo>
                  <a:cubicBezTo>
                    <a:pt x="1195622" y="199159"/>
                    <a:pt x="1190351" y="224174"/>
                    <a:pt x="1186129" y="244442"/>
                  </a:cubicBezTo>
                  <a:cubicBezTo>
                    <a:pt x="1183187" y="258158"/>
                    <a:pt x="1180653" y="270185"/>
                    <a:pt x="1183711" y="282590"/>
                  </a:cubicBezTo>
                  <a:cubicBezTo>
                    <a:pt x="1189419" y="304664"/>
                    <a:pt x="1227917" y="333669"/>
                    <a:pt x="1250806" y="346831"/>
                  </a:cubicBezTo>
                  <a:lnTo>
                    <a:pt x="1258378" y="351141"/>
                  </a:lnTo>
                  <a:cubicBezTo>
                    <a:pt x="1258650" y="354034"/>
                    <a:pt x="1258921" y="356926"/>
                    <a:pt x="1259193" y="359819"/>
                  </a:cubicBezTo>
                  <a:cubicBezTo>
                    <a:pt x="1259280" y="360809"/>
                    <a:pt x="1268715" y="462849"/>
                    <a:pt x="1277656" y="517917"/>
                  </a:cubicBezTo>
                  <a:cubicBezTo>
                    <a:pt x="1286043" y="567773"/>
                    <a:pt x="1298652" y="643283"/>
                    <a:pt x="1266386" y="697652"/>
                  </a:cubicBezTo>
                  <a:cubicBezTo>
                    <a:pt x="1258116" y="711368"/>
                    <a:pt x="1258436" y="730938"/>
                    <a:pt x="1267201" y="746343"/>
                  </a:cubicBezTo>
                  <a:cubicBezTo>
                    <a:pt x="1271249" y="753594"/>
                    <a:pt x="1280714" y="765825"/>
                    <a:pt x="1297924" y="765825"/>
                  </a:cubicBezTo>
                  <a:cubicBezTo>
                    <a:pt x="1309165" y="765825"/>
                    <a:pt x="1322036" y="760554"/>
                    <a:pt x="1335374" y="750536"/>
                  </a:cubicBezTo>
                  <a:cubicBezTo>
                    <a:pt x="1358787" y="733005"/>
                    <a:pt x="1382084" y="724181"/>
                    <a:pt x="1404653" y="724181"/>
                  </a:cubicBezTo>
                  <a:cubicBezTo>
                    <a:pt x="1454304" y="724181"/>
                    <a:pt x="1493180" y="770309"/>
                    <a:pt x="1493180" y="829308"/>
                  </a:cubicBezTo>
                  <a:cubicBezTo>
                    <a:pt x="1493180" y="880212"/>
                    <a:pt x="1513507" y="934319"/>
                    <a:pt x="1551277" y="934319"/>
                  </a:cubicBezTo>
                  <a:cubicBezTo>
                    <a:pt x="1603607" y="934319"/>
                    <a:pt x="1633660" y="991600"/>
                    <a:pt x="1633660" y="1091456"/>
                  </a:cubicBezTo>
                  <a:cubicBezTo>
                    <a:pt x="1633660" y="1118422"/>
                    <a:pt x="1643590" y="1128090"/>
                    <a:pt x="1650958" y="1133070"/>
                  </a:cubicBezTo>
                  <a:lnTo>
                    <a:pt x="1654481" y="1135137"/>
                  </a:lnTo>
                  <a:cubicBezTo>
                    <a:pt x="1650550" y="1172150"/>
                    <a:pt x="1638815" y="1215832"/>
                    <a:pt x="1602996" y="1223025"/>
                  </a:cubicBezTo>
                  <a:cubicBezTo>
                    <a:pt x="1586280" y="1226373"/>
                    <a:pt x="1567556" y="1220287"/>
                    <a:pt x="1552733" y="1228674"/>
                  </a:cubicBezTo>
                  <a:cubicBezTo>
                    <a:pt x="1543618" y="1233828"/>
                    <a:pt x="1537095" y="1244021"/>
                    <a:pt x="1526757" y="1245710"/>
                  </a:cubicBezTo>
                  <a:cubicBezTo>
                    <a:pt x="1509576" y="1248535"/>
                    <a:pt x="1499733" y="1227684"/>
                    <a:pt x="1490792" y="1212745"/>
                  </a:cubicBezTo>
                  <a:cubicBezTo>
                    <a:pt x="1471805" y="1180945"/>
                    <a:pt x="1430862" y="1163996"/>
                    <a:pt x="1394955" y="1173082"/>
                  </a:cubicBezTo>
                  <a:cubicBezTo>
                    <a:pt x="1352905" y="1183711"/>
                    <a:pt x="1315222" y="1225500"/>
                    <a:pt x="1274103" y="1211667"/>
                  </a:cubicBezTo>
                  <a:cubicBezTo>
                    <a:pt x="1242303" y="1200980"/>
                    <a:pt x="1224102" y="1159453"/>
                    <a:pt x="1190555" y="1159133"/>
                  </a:cubicBezTo>
                  <a:cubicBezTo>
                    <a:pt x="1180566" y="1159046"/>
                    <a:pt x="1170403" y="1162890"/>
                    <a:pt x="1160793" y="1160123"/>
                  </a:cubicBezTo>
                  <a:cubicBezTo>
                    <a:pt x="1140263" y="1154212"/>
                    <a:pt x="1139039" y="1125469"/>
                    <a:pt x="1144748" y="1104881"/>
                  </a:cubicBezTo>
                  <a:cubicBezTo>
                    <a:pt x="1150484" y="1084292"/>
                    <a:pt x="1157852" y="1059248"/>
                    <a:pt x="1142884" y="1043988"/>
                  </a:cubicBezTo>
                  <a:cubicBezTo>
                    <a:pt x="1128731" y="1029574"/>
                    <a:pt x="1103424" y="1035310"/>
                    <a:pt x="1088078" y="1048415"/>
                  </a:cubicBezTo>
                  <a:cubicBezTo>
                    <a:pt x="1072731" y="1061519"/>
                    <a:pt x="1063063" y="1080157"/>
                    <a:pt x="1048590" y="1094251"/>
                  </a:cubicBezTo>
                  <a:cubicBezTo>
                    <a:pt x="1030651" y="1111695"/>
                    <a:pt x="1005374" y="1121363"/>
                    <a:pt x="980359" y="1120315"/>
                  </a:cubicBezTo>
                  <a:cubicBezTo>
                    <a:pt x="983912" y="1131090"/>
                    <a:pt x="974390" y="1143961"/>
                    <a:pt x="963061" y="1143699"/>
                  </a:cubicBezTo>
                  <a:cubicBezTo>
                    <a:pt x="951704" y="1143437"/>
                    <a:pt x="942793" y="1130158"/>
                    <a:pt x="946841" y="1119558"/>
                  </a:cubicBezTo>
                  <a:cubicBezTo>
                    <a:pt x="925146" y="1108899"/>
                    <a:pt x="892792" y="1101386"/>
                    <a:pt x="881960" y="1123023"/>
                  </a:cubicBezTo>
                  <a:cubicBezTo>
                    <a:pt x="877678" y="1131585"/>
                    <a:pt x="879047" y="1141719"/>
                    <a:pt x="878785" y="1151300"/>
                  </a:cubicBezTo>
                  <a:cubicBezTo>
                    <a:pt x="877824" y="1186565"/>
                    <a:pt x="854032" y="1216501"/>
                    <a:pt x="831405" y="1243555"/>
                  </a:cubicBezTo>
                  <a:cubicBezTo>
                    <a:pt x="821388" y="1255494"/>
                    <a:pt x="809914" y="1268308"/>
                    <a:pt x="794451" y="1270317"/>
                  </a:cubicBezTo>
                  <a:cubicBezTo>
                    <a:pt x="784171" y="1271657"/>
                    <a:pt x="773658" y="1267871"/>
                    <a:pt x="763495" y="1269851"/>
                  </a:cubicBezTo>
                  <a:cubicBezTo>
                    <a:pt x="737315" y="1274947"/>
                    <a:pt x="732801" y="1310766"/>
                    <a:pt x="738509" y="1336829"/>
                  </a:cubicBezTo>
                  <a:cubicBezTo>
                    <a:pt x="744217" y="1362893"/>
                    <a:pt x="752749" y="1393878"/>
                    <a:pt x="734432" y="1413243"/>
                  </a:cubicBezTo>
                  <a:cubicBezTo>
                    <a:pt x="720192" y="1428270"/>
                    <a:pt x="692294" y="1426493"/>
                    <a:pt x="680092" y="1409749"/>
                  </a:cubicBezTo>
                  <a:cubicBezTo>
                    <a:pt x="667862" y="1392946"/>
                    <a:pt x="664979" y="1362340"/>
                    <a:pt x="644244" y="1363417"/>
                  </a:cubicBezTo>
                  <a:cubicBezTo>
                    <a:pt x="636789" y="1363796"/>
                    <a:pt x="630616" y="1369008"/>
                    <a:pt x="624500" y="1373289"/>
                  </a:cubicBezTo>
                  <a:cubicBezTo>
                    <a:pt x="602456" y="1388665"/>
                    <a:pt x="575169" y="1394023"/>
                    <a:pt x="548756" y="1399003"/>
                  </a:cubicBezTo>
                  <a:cubicBezTo>
                    <a:pt x="510025" y="1406341"/>
                    <a:pt x="470799" y="1413680"/>
                    <a:pt x="431457" y="1411379"/>
                  </a:cubicBezTo>
                  <a:cubicBezTo>
                    <a:pt x="392114" y="1409050"/>
                    <a:pt x="351957" y="1396033"/>
                    <a:pt x="324379" y="1367873"/>
                  </a:cubicBezTo>
                  <a:cubicBezTo>
                    <a:pt x="311071" y="1354273"/>
                    <a:pt x="300762" y="1336422"/>
                    <a:pt x="301053" y="1317377"/>
                  </a:cubicBezTo>
                  <a:cubicBezTo>
                    <a:pt x="301169" y="1309864"/>
                    <a:pt x="302946" y="1302467"/>
                    <a:pt x="303616" y="1294983"/>
                  </a:cubicBezTo>
                  <a:cubicBezTo>
                    <a:pt x="304751" y="1282548"/>
                    <a:pt x="302946" y="1269997"/>
                    <a:pt x="300267" y="1257795"/>
                  </a:cubicBezTo>
                  <a:cubicBezTo>
                    <a:pt x="287046" y="1197078"/>
                    <a:pt x="253789" y="1142913"/>
                    <a:pt x="221116" y="1090087"/>
                  </a:cubicBezTo>
                  <a:cubicBezTo>
                    <a:pt x="192723" y="1044192"/>
                    <a:pt x="161185" y="995560"/>
                    <a:pt x="111271" y="975059"/>
                  </a:cubicBezTo>
                  <a:cubicBezTo>
                    <a:pt x="89285" y="966061"/>
                    <a:pt x="3786" y="953451"/>
                    <a:pt x="0" y="92179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83"/>
            <p:cNvSpPr/>
            <p:nvPr/>
          </p:nvSpPr>
          <p:spPr>
            <a:xfrm>
              <a:off x="5076499" y="3339461"/>
              <a:ext cx="761611" cy="849348"/>
            </a:xfrm>
            <a:custGeom>
              <a:rect b="b" l="l" r="r" t="t"/>
              <a:pathLst>
                <a:path extrusionOk="0" h="727740" w="652565">
                  <a:moveTo>
                    <a:pt x="551035" y="662968"/>
                  </a:moveTo>
                  <a:cubicBezTo>
                    <a:pt x="554209" y="650096"/>
                    <a:pt x="582660" y="624936"/>
                    <a:pt x="590173" y="610638"/>
                  </a:cubicBezTo>
                  <a:cubicBezTo>
                    <a:pt x="601239" y="589641"/>
                    <a:pt x="608315" y="566577"/>
                    <a:pt x="607238" y="542640"/>
                  </a:cubicBezTo>
                  <a:cubicBezTo>
                    <a:pt x="606685" y="530176"/>
                    <a:pt x="604005" y="517188"/>
                    <a:pt x="608519" y="505569"/>
                  </a:cubicBezTo>
                  <a:cubicBezTo>
                    <a:pt x="611024" y="499075"/>
                    <a:pt x="615625" y="493571"/>
                    <a:pt x="618246" y="487135"/>
                  </a:cubicBezTo>
                  <a:cubicBezTo>
                    <a:pt x="623983" y="472982"/>
                    <a:pt x="619469" y="456762"/>
                    <a:pt x="622177" y="441706"/>
                  </a:cubicBezTo>
                  <a:cubicBezTo>
                    <a:pt x="624915" y="426534"/>
                    <a:pt x="634728" y="413779"/>
                    <a:pt x="642446" y="400413"/>
                  </a:cubicBezTo>
                  <a:cubicBezTo>
                    <a:pt x="650163" y="387046"/>
                    <a:pt x="656045" y="370739"/>
                    <a:pt x="650192" y="356440"/>
                  </a:cubicBezTo>
                  <a:cubicBezTo>
                    <a:pt x="644833" y="343277"/>
                    <a:pt x="631263" y="335822"/>
                    <a:pt x="620343" y="326678"/>
                  </a:cubicBezTo>
                  <a:cubicBezTo>
                    <a:pt x="609422" y="317564"/>
                    <a:pt x="600133" y="302188"/>
                    <a:pt x="607005" y="289724"/>
                  </a:cubicBezTo>
                  <a:cubicBezTo>
                    <a:pt x="610499" y="283346"/>
                    <a:pt x="617343" y="279648"/>
                    <a:pt x="622585" y="274610"/>
                  </a:cubicBezTo>
                  <a:cubicBezTo>
                    <a:pt x="635719" y="262001"/>
                    <a:pt x="638164" y="241994"/>
                    <a:pt x="637728" y="223794"/>
                  </a:cubicBezTo>
                  <a:cubicBezTo>
                    <a:pt x="637582" y="216980"/>
                    <a:pt x="636971" y="209728"/>
                    <a:pt x="632777" y="204370"/>
                  </a:cubicBezTo>
                  <a:cubicBezTo>
                    <a:pt x="627302" y="197323"/>
                    <a:pt x="618828" y="196216"/>
                    <a:pt x="609597" y="196595"/>
                  </a:cubicBezTo>
                  <a:cubicBezTo>
                    <a:pt x="602113" y="196915"/>
                    <a:pt x="594163" y="198226"/>
                    <a:pt x="586970" y="198196"/>
                  </a:cubicBezTo>
                  <a:cubicBezTo>
                    <a:pt x="562770" y="198138"/>
                    <a:pt x="540493" y="177171"/>
                    <a:pt x="538950" y="153001"/>
                  </a:cubicBezTo>
                  <a:cubicBezTo>
                    <a:pt x="538396" y="144352"/>
                    <a:pt x="540027" y="135004"/>
                    <a:pt x="535688" y="127520"/>
                  </a:cubicBezTo>
                  <a:cubicBezTo>
                    <a:pt x="531349" y="120036"/>
                    <a:pt x="517138" y="118958"/>
                    <a:pt x="515827" y="127520"/>
                  </a:cubicBezTo>
                  <a:cubicBezTo>
                    <a:pt x="513090" y="121754"/>
                    <a:pt x="510323" y="116017"/>
                    <a:pt x="507586" y="110251"/>
                  </a:cubicBezTo>
                  <a:cubicBezTo>
                    <a:pt x="492997" y="108737"/>
                    <a:pt x="477854" y="113192"/>
                    <a:pt x="466379" y="122336"/>
                  </a:cubicBezTo>
                  <a:cubicBezTo>
                    <a:pt x="445267" y="113891"/>
                    <a:pt x="430590" y="91526"/>
                    <a:pt x="431231" y="68812"/>
                  </a:cubicBezTo>
                  <a:cubicBezTo>
                    <a:pt x="431318" y="65812"/>
                    <a:pt x="449897" y="58561"/>
                    <a:pt x="447771" y="44438"/>
                  </a:cubicBezTo>
                  <a:cubicBezTo>
                    <a:pt x="446170" y="33663"/>
                    <a:pt x="435512" y="23208"/>
                    <a:pt x="425698" y="19568"/>
                  </a:cubicBezTo>
                  <a:cubicBezTo>
                    <a:pt x="416437" y="16132"/>
                    <a:pt x="405022" y="19393"/>
                    <a:pt x="395412" y="18811"/>
                  </a:cubicBezTo>
                  <a:cubicBezTo>
                    <a:pt x="378609" y="17792"/>
                    <a:pt x="363874" y="11938"/>
                    <a:pt x="348090" y="6551"/>
                  </a:cubicBezTo>
                  <a:cubicBezTo>
                    <a:pt x="307408" y="-7311"/>
                    <a:pt x="259853" y="1222"/>
                    <a:pt x="226539" y="28392"/>
                  </a:cubicBezTo>
                  <a:cubicBezTo>
                    <a:pt x="219899" y="33808"/>
                    <a:pt x="213580" y="40273"/>
                    <a:pt x="211192" y="48485"/>
                  </a:cubicBezTo>
                  <a:cubicBezTo>
                    <a:pt x="209125" y="55533"/>
                    <a:pt x="210202" y="63162"/>
                    <a:pt x="208543" y="70326"/>
                  </a:cubicBezTo>
                  <a:cubicBezTo>
                    <a:pt x="205456" y="83809"/>
                    <a:pt x="193691" y="93186"/>
                    <a:pt x="185362" y="104223"/>
                  </a:cubicBezTo>
                  <a:cubicBezTo>
                    <a:pt x="168705" y="126268"/>
                    <a:pt x="165647" y="155418"/>
                    <a:pt x="163201" y="182966"/>
                  </a:cubicBezTo>
                  <a:cubicBezTo>
                    <a:pt x="161745" y="199245"/>
                    <a:pt x="160580" y="216776"/>
                    <a:pt x="168996" y="230783"/>
                  </a:cubicBezTo>
                  <a:cubicBezTo>
                    <a:pt x="159037" y="242024"/>
                    <a:pt x="140050" y="234365"/>
                    <a:pt x="125984" y="239577"/>
                  </a:cubicBezTo>
                  <a:cubicBezTo>
                    <a:pt x="107580" y="246392"/>
                    <a:pt x="105017" y="273096"/>
                    <a:pt x="115064" y="289928"/>
                  </a:cubicBezTo>
                  <a:cubicBezTo>
                    <a:pt x="125140" y="306760"/>
                    <a:pt x="142962" y="317069"/>
                    <a:pt x="157959" y="329736"/>
                  </a:cubicBezTo>
                  <a:cubicBezTo>
                    <a:pt x="172927" y="342404"/>
                    <a:pt x="186294" y="361099"/>
                    <a:pt x="181926" y="380232"/>
                  </a:cubicBezTo>
                  <a:cubicBezTo>
                    <a:pt x="179916" y="388997"/>
                    <a:pt x="174325" y="396773"/>
                    <a:pt x="173160" y="405713"/>
                  </a:cubicBezTo>
                  <a:cubicBezTo>
                    <a:pt x="171326" y="419895"/>
                    <a:pt x="179188" y="438823"/>
                    <a:pt x="166724" y="445871"/>
                  </a:cubicBezTo>
                  <a:cubicBezTo>
                    <a:pt x="163201" y="447851"/>
                    <a:pt x="158979" y="447997"/>
                    <a:pt x="155076" y="448987"/>
                  </a:cubicBezTo>
                  <a:cubicBezTo>
                    <a:pt x="138128" y="453326"/>
                    <a:pt x="130003" y="472021"/>
                    <a:pt x="118180" y="484922"/>
                  </a:cubicBezTo>
                  <a:cubicBezTo>
                    <a:pt x="90253" y="515412"/>
                    <a:pt x="42057" y="512587"/>
                    <a:pt x="1346" y="505394"/>
                  </a:cubicBezTo>
                  <a:cubicBezTo>
                    <a:pt x="-5585" y="534078"/>
                    <a:pt x="15091" y="566403"/>
                    <a:pt x="44008" y="572139"/>
                  </a:cubicBezTo>
                  <a:cubicBezTo>
                    <a:pt x="53706" y="574062"/>
                    <a:pt x="63985" y="573392"/>
                    <a:pt x="73188" y="577061"/>
                  </a:cubicBezTo>
                  <a:cubicBezTo>
                    <a:pt x="80759" y="580090"/>
                    <a:pt x="86904" y="585768"/>
                    <a:pt x="93602" y="590428"/>
                  </a:cubicBezTo>
                  <a:cubicBezTo>
                    <a:pt x="120859" y="609356"/>
                    <a:pt x="156125" y="610521"/>
                    <a:pt x="188711" y="616840"/>
                  </a:cubicBezTo>
                  <a:cubicBezTo>
                    <a:pt x="221297" y="623160"/>
                    <a:pt x="256912" y="639613"/>
                    <a:pt x="265444" y="671675"/>
                  </a:cubicBezTo>
                  <a:cubicBezTo>
                    <a:pt x="270541" y="690866"/>
                    <a:pt x="268037" y="717220"/>
                    <a:pt x="286586" y="724268"/>
                  </a:cubicBezTo>
                  <a:cubicBezTo>
                    <a:pt x="297973" y="728578"/>
                    <a:pt x="310408" y="721763"/>
                    <a:pt x="320105" y="714367"/>
                  </a:cubicBezTo>
                  <a:cubicBezTo>
                    <a:pt x="329802" y="706999"/>
                    <a:pt x="340082" y="698350"/>
                    <a:pt x="352254" y="698641"/>
                  </a:cubicBezTo>
                  <a:cubicBezTo>
                    <a:pt x="364427" y="698932"/>
                    <a:pt x="375347" y="715065"/>
                    <a:pt x="366466" y="723423"/>
                  </a:cubicBezTo>
                  <a:cubicBezTo>
                    <a:pt x="382307" y="735741"/>
                    <a:pt x="403479" y="718298"/>
                    <a:pt x="422931" y="713260"/>
                  </a:cubicBezTo>
                  <a:cubicBezTo>
                    <a:pt x="447335" y="706941"/>
                    <a:pt x="474068" y="721530"/>
                    <a:pt x="497918" y="713376"/>
                  </a:cubicBezTo>
                  <a:cubicBezTo>
                    <a:pt x="510615" y="709037"/>
                    <a:pt x="520341" y="698874"/>
                    <a:pt x="529514" y="689060"/>
                  </a:cubicBezTo>
                  <a:cubicBezTo>
                    <a:pt x="535979" y="682159"/>
                    <a:pt x="542531" y="675053"/>
                    <a:pt x="548909" y="667773"/>
                  </a:cubicBezTo>
                  <a:lnTo>
                    <a:pt x="551035" y="662968"/>
                  </a:ln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83"/>
            <p:cNvSpPr/>
            <p:nvPr/>
          </p:nvSpPr>
          <p:spPr>
            <a:xfrm>
              <a:off x="3185160" y="4907431"/>
              <a:ext cx="846619" cy="670353"/>
            </a:xfrm>
            <a:custGeom>
              <a:rect b="b" l="l" r="r" t="t"/>
              <a:pathLst>
                <a:path extrusionOk="0" h="574373" w="725402">
                  <a:moveTo>
                    <a:pt x="432933" y="64646"/>
                  </a:moveTo>
                  <a:cubicBezTo>
                    <a:pt x="426148" y="70150"/>
                    <a:pt x="416130" y="67092"/>
                    <a:pt x="408035" y="63831"/>
                  </a:cubicBezTo>
                  <a:cubicBezTo>
                    <a:pt x="388232" y="55822"/>
                    <a:pt x="366479" y="45921"/>
                    <a:pt x="358529" y="26119"/>
                  </a:cubicBezTo>
                  <a:cubicBezTo>
                    <a:pt x="354364" y="15752"/>
                    <a:pt x="351889" y="1162"/>
                    <a:pt x="340794" y="56"/>
                  </a:cubicBezTo>
                  <a:cubicBezTo>
                    <a:pt x="337795" y="-236"/>
                    <a:pt x="334824" y="667"/>
                    <a:pt x="331941" y="1599"/>
                  </a:cubicBezTo>
                  <a:cubicBezTo>
                    <a:pt x="304888" y="10190"/>
                    <a:pt x="277136" y="19130"/>
                    <a:pt x="255120" y="37068"/>
                  </a:cubicBezTo>
                  <a:cubicBezTo>
                    <a:pt x="246209" y="44320"/>
                    <a:pt x="237531" y="53347"/>
                    <a:pt x="226116" y="54599"/>
                  </a:cubicBezTo>
                  <a:cubicBezTo>
                    <a:pt x="196761" y="57803"/>
                    <a:pt x="185725" y="10860"/>
                    <a:pt x="156866" y="4628"/>
                  </a:cubicBezTo>
                  <a:cubicBezTo>
                    <a:pt x="142684" y="1570"/>
                    <a:pt x="128560" y="9491"/>
                    <a:pt x="116766" y="17965"/>
                  </a:cubicBezTo>
                  <a:cubicBezTo>
                    <a:pt x="94896" y="33661"/>
                    <a:pt x="75152" y="52328"/>
                    <a:pt x="58291" y="73324"/>
                  </a:cubicBezTo>
                  <a:cubicBezTo>
                    <a:pt x="53603" y="79177"/>
                    <a:pt x="49031" y="85380"/>
                    <a:pt x="47051" y="92602"/>
                  </a:cubicBezTo>
                  <a:cubicBezTo>
                    <a:pt x="44226" y="102940"/>
                    <a:pt x="47051" y="113919"/>
                    <a:pt x="49875" y="124257"/>
                  </a:cubicBezTo>
                  <a:cubicBezTo>
                    <a:pt x="54709" y="141962"/>
                    <a:pt x="59951" y="160454"/>
                    <a:pt x="72589" y="173762"/>
                  </a:cubicBezTo>
                  <a:cubicBezTo>
                    <a:pt x="85228" y="187071"/>
                    <a:pt x="105525" y="196215"/>
                    <a:pt x="107739" y="214416"/>
                  </a:cubicBezTo>
                  <a:cubicBezTo>
                    <a:pt x="110010" y="233315"/>
                    <a:pt x="90470" y="247584"/>
                    <a:pt x="72182" y="252884"/>
                  </a:cubicBezTo>
                  <a:cubicBezTo>
                    <a:pt x="53894" y="258213"/>
                    <a:pt x="33247" y="259815"/>
                    <a:pt x="19386" y="272861"/>
                  </a:cubicBezTo>
                  <a:cubicBezTo>
                    <a:pt x="3748" y="287568"/>
                    <a:pt x="2292" y="311505"/>
                    <a:pt x="1855" y="332967"/>
                  </a:cubicBezTo>
                  <a:cubicBezTo>
                    <a:pt x="1243" y="362933"/>
                    <a:pt x="661" y="392927"/>
                    <a:pt x="49" y="422893"/>
                  </a:cubicBezTo>
                  <a:cubicBezTo>
                    <a:pt x="-97" y="429474"/>
                    <a:pt x="-126" y="436405"/>
                    <a:pt x="3078" y="442142"/>
                  </a:cubicBezTo>
                  <a:cubicBezTo>
                    <a:pt x="10533" y="455508"/>
                    <a:pt x="30131" y="454722"/>
                    <a:pt x="44575" y="449568"/>
                  </a:cubicBezTo>
                  <a:cubicBezTo>
                    <a:pt x="64115" y="442579"/>
                    <a:pt x="81967" y="430930"/>
                    <a:pt x="96207" y="415875"/>
                  </a:cubicBezTo>
                  <a:cubicBezTo>
                    <a:pt x="102992" y="408682"/>
                    <a:pt x="109398" y="400441"/>
                    <a:pt x="118601" y="396858"/>
                  </a:cubicBezTo>
                  <a:cubicBezTo>
                    <a:pt x="124687" y="394500"/>
                    <a:pt x="131385" y="394442"/>
                    <a:pt x="137908" y="394412"/>
                  </a:cubicBezTo>
                  <a:cubicBezTo>
                    <a:pt x="152760" y="394354"/>
                    <a:pt x="167611" y="394267"/>
                    <a:pt x="182492" y="394209"/>
                  </a:cubicBezTo>
                  <a:cubicBezTo>
                    <a:pt x="189394" y="394180"/>
                    <a:pt x="196849" y="394296"/>
                    <a:pt x="202440" y="398373"/>
                  </a:cubicBezTo>
                  <a:cubicBezTo>
                    <a:pt x="205906" y="400906"/>
                    <a:pt x="208235" y="404663"/>
                    <a:pt x="211409" y="407575"/>
                  </a:cubicBezTo>
                  <a:cubicBezTo>
                    <a:pt x="216127" y="411914"/>
                    <a:pt x="222359" y="414098"/>
                    <a:pt x="228416" y="416166"/>
                  </a:cubicBezTo>
                  <a:cubicBezTo>
                    <a:pt x="238638" y="419660"/>
                    <a:pt x="248859" y="423155"/>
                    <a:pt x="259051" y="426650"/>
                  </a:cubicBezTo>
                  <a:cubicBezTo>
                    <a:pt x="269943" y="430377"/>
                    <a:pt x="281183" y="434308"/>
                    <a:pt x="289628" y="442142"/>
                  </a:cubicBezTo>
                  <a:cubicBezTo>
                    <a:pt x="312838" y="463721"/>
                    <a:pt x="304306" y="501345"/>
                    <a:pt x="309052" y="532679"/>
                  </a:cubicBezTo>
                  <a:cubicBezTo>
                    <a:pt x="312023" y="552306"/>
                    <a:pt x="324865" y="573594"/>
                    <a:pt x="344696" y="574351"/>
                  </a:cubicBezTo>
                  <a:cubicBezTo>
                    <a:pt x="354976" y="574759"/>
                    <a:pt x="364528" y="569459"/>
                    <a:pt x="373468" y="564333"/>
                  </a:cubicBezTo>
                  <a:cubicBezTo>
                    <a:pt x="387533" y="556267"/>
                    <a:pt x="401599" y="548201"/>
                    <a:pt x="415635" y="540134"/>
                  </a:cubicBezTo>
                  <a:cubicBezTo>
                    <a:pt x="421256" y="536902"/>
                    <a:pt x="427022" y="533553"/>
                    <a:pt x="430895" y="528340"/>
                  </a:cubicBezTo>
                  <a:cubicBezTo>
                    <a:pt x="432904" y="525632"/>
                    <a:pt x="434447" y="522399"/>
                    <a:pt x="437243" y="520507"/>
                  </a:cubicBezTo>
                  <a:cubicBezTo>
                    <a:pt x="440242" y="518468"/>
                    <a:pt x="444116" y="518381"/>
                    <a:pt x="447756" y="518352"/>
                  </a:cubicBezTo>
                  <a:cubicBezTo>
                    <a:pt x="474576" y="518177"/>
                    <a:pt x="501396" y="518002"/>
                    <a:pt x="528188" y="517856"/>
                  </a:cubicBezTo>
                  <a:cubicBezTo>
                    <a:pt x="528567" y="497763"/>
                    <a:pt x="528974" y="477669"/>
                    <a:pt x="529353" y="457576"/>
                  </a:cubicBezTo>
                  <a:cubicBezTo>
                    <a:pt x="529411" y="454489"/>
                    <a:pt x="529498" y="451286"/>
                    <a:pt x="530751" y="448432"/>
                  </a:cubicBezTo>
                  <a:cubicBezTo>
                    <a:pt x="533080" y="443132"/>
                    <a:pt x="538788" y="440365"/>
                    <a:pt x="543913" y="437657"/>
                  </a:cubicBezTo>
                  <a:cubicBezTo>
                    <a:pt x="567414" y="425164"/>
                    <a:pt x="587944" y="401140"/>
                    <a:pt x="584887" y="374697"/>
                  </a:cubicBezTo>
                  <a:cubicBezTo>
                    <a:pt x="584479" y="371145"/>
                    <a:pt x="583751" y="367184"/>
                    <a:pt x="585935" y="364360"/>
                  </a:cubicBezTo>
                  <a:cubicBezTo>
                    <a:pt x="587915" y="361768"/>
                    <a:pt x="591555" y="361214"/>
                    <a:pt x="594555" y="359904"/>
                  </a:cubicBezTo>
                  <a:cubicBezTo>
                    <a:pt x="610455" y="352973"/>
                    <a:pt x="606320" y="327405"/>
                    <a:pt x="619133" y="315727"/>
                  </a:cubicBezTo>
                  <a:cubicBezTo>
                    <a:pt x="623850" y="311447"/>
                    <a:pt x="630490" y="309495"/>
                    <a:pt x="634596" y="304632"/>
                  </a:cubicBezTo>
                  <a:cubicBezTo>
                    <a:pt x="645080" y="292198"/>
                    <a:pt x="632296" y="271667"/>
                    <a:pt x="640013" y="257369"/>
                  </a:cubicBezTo>
                  <a:cubicBezTo>
                    <a:pt x="645254" y="247613"/>
                    <a:pt x="658068" y="244730"/>
                    <a:pt x="669105" y="245721"/>
                  </a:cubicBezTo>
                  <a:cubicBezTo>
                    <a:pt x="680141" y="246740"/>
                    <a:pt x="690945" y="250525"/>
                    <a:pt x="702011" y="249826"/>
                  </a:cubicBezTo>
                  <a:cubicBezTo>
                    <a:pt x="713077" y="249128"/>
                    <a:pt x="725046" y="241673"/>
                    <a:pt x="725395" y="230607"/>
                  </a:cubicBezTo>
                  <a:cubicBezTo>
                    <a:pt x="725716" y="220007"/>
                    <a:pt x="715611" y="212202"/>
                    <a:pt x="706001" y="207747"/>
                  </a:cubicBezTo>
                  <a:cubicBezTo>
                    <a:pt x="696391" y="203291"/>
                    <a:pt x="685354" y="199622"/>
                    <a:pt x="679850" y="190565"/>
                  </a:cubicBezTo>
                  <a:cubicBezTo>
                    <a:pt x="674900" y="182412"/>
                    <a:pt x="674113" y="169948"/>
                    <a:pt x="664940" y="167298"/>
                  </a:cubicBezTo>
                  <a:cubicBezTo>
                    <a:pt x="660485" y="166016"/>
                    <a:pt x="655796" y="167880"/>
                    <a:pt x="651166" y="168084"/>
                  </a:cubicBezTo>
                  <a:cubicBezTo>
                    <a:pt x="636139" y="168783"/>
                    <a:pt x="625947" y="153057"/>
                    <a:pt x="612144" y="147059"/>
                  </a:cubicBezTo>
                  <a:cubicBezTo>
                    <a:pt x="605504" y="144176"/>
                    <a:pt x="598137" y="143651"/>
                    <a:pt x="590915" y="143127"/>
                  </a:cubicBezTo>
                  <a:cubicBezTo>
                    <a:pt x="566162" y="141409"/>
                    <a:pt x="541438" y="139662"/>
                    <a:pt x="516685" y="137944"/>
                  </a:cubicBezTo>
                  <a:cubicBezTo>
                    <a:pt x="508153" y="137361"/>
                    <a:pt x="498834" y="136400"/>
                    <a:pt x="492835" y="130314"/>
                  </a:cubicBezTo>
                  <a:cubicBezTo>
                    <a:pt x="485118" y="122480"/>
                    <a:pt x="486283" y="109929"/>
                    <a:pt x="484011" y="99183"/>
                  </a:cubicBezTo>
                  <a:cubicBezTo>
                    <a:pt x="480866" y="84157"/>
                    <a:pt x="470703" y="77401"/>
                    <a:pt x="461151" y="66801"/>
                  </a:cubicBezTo>
                  <a:cubicBezTo>
                    <a:pt x="457424" y="62666"/>
                    <a:pt x="455415" y="56201"/>
                    <a:pt x="449154" y="54774"/>
                  </a:cubicBezTo>
                  <a:cubicBezTo>
                    <a:pt x="440330" y="52765"/>
                    <a:pt x="438670" y="60016"/>
                    <a:pt x="432933" y="6464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83"/>
            <p:cNvSpPr/>
            <p:nvPr/>
          </p:nvSpPr>
          <p:spPr>
            <a:xfrm>
              <a:off x="5115615" y="4373325"/>
              <a:ext cx="1590888" cy="1805939"/>
            </a:xfrm>
            <a:custGeom>
              <a:rect b="b" l="l" r="r" t="t"/>
              <a:pathLst>
                <a:path extrusionOk="0" h="1547368" w="1363108">
                  <a:moveTo>
                    <a:pt x="800808" y="69768"/>
                  </a:moveTo>
                  <a:cubicBezTo>
                    <a:pt x="747779" y="57595"/>
                    <a:pt x="686800" y="45947"/>
                    <a:pt x="634382" y="60566"/>
                  </a:cubicBezTo>
                  <a:cubicBezTo>
                    <a:pt x="614987" y="65982"/>
                    <a:pt x="589011" y="72593"/>
                    <a:pt x="578935" y="55179"/>
                  </a:cubicBezTo>
                  <a:cubicBezTo>
                    <a:pt x="573985" y="46617"/>
                    <a:pt x="575907" y="35871"/>
                    <a:pt x="573752" y="26232"/>
                  </a:cubicBezTo>
                  <a:cubicBezTo>
                    <a:pt x="568918" y="4362"/>
                    <a:pt x="539243" y="-7432"/>
                    <a:pt x="520722" y="5148"/>
                  </a:cubicBezTo>
                  <a:cubicBezTo>
                    <a:pt x="512510" y="10711"/>
                    <a:pt x="507151" y="19447"/>
                    <a:pt x="500658" y="26931"/>
                  </a:cubicBezTo>
                  <a:cubicBezTo>
                    <a:pt x="454181" y="80688"/>
                    <a:pt x="359072" y="64526"/>
                    <a:pt x="311225" y="117061"/>
                  </a:cubicBezTo>
                  <a:cubicBezTo>
                    <a:pt x="279367" y="152035"/>
                    <a:pt x="279949" y="205006"/>
                    <a:pt x="284609" y="252095"/>
                  </a:cubicBezTo>
                  <a:cubicBezTo>
                    <a:pt x="197945" y="280895"/>
                    <a:pt x="105719" y="313628"/>
                    <a:pt x="51408" y="387071"/>
                  </a:cubicBezTo>
                  <a:cubicBezTo>
                    <a:pt x="26742" y="420443"/>
                    <a:pt x="11803" y="460164"/>
                    <a:pt x="2717" y="500672"/>
                  </a:cubicBezTo>
                  <a:cubicBezTo>
                    <a:pt x="-2379" y="523445"/>
                    <a:pt x="-2087" y="553672"/>
                    <a:pt x="19462" y="562641"/>
                  </a:cubicBezTo>
                  <a:cubicBezTo>
                    <a:pt x="38827" y="570708"/>
                    <a:pt x="59300" y="554458"/>
                    <a:pt x="80092" y="551576"/>
                  </a:cubicBezTo>
                  <a:cubicBezTo>
                    <a:pt x="111689" y="547178"/>
                    <a:pt x="138392" y="573620"/>
                    <a:pt x="158311" y="598548"/>
                  </a:cubicBezTo>
                  <a:cubicBezTo>
                    <a:pt x="170862" y="633464"/>
                    <a:pt x="183442" y="668380"/>
                    <a:pt x="195994" y="703296"/>
                  </a:cubicBezTo>
                  <a:cubicBezTo>
                    <a:pt x="216174" y="708305"/>
                    <a:pt x="236384" y="713284"/>
                    <a:pt x="256566" y="718293"/>
                  </a:cubicBezTo>
                  <a:cubicBezTo>
                    <a:pt x="243869" y="741008"/>
                    <a:pt x="276717" y="762761"/>
                    <a:pt x="302722" y="763780"/>
                  </a:cubicBezTo>
                  <a:cubicBezTo>
                    <a:pt x="328727" y="764800"/>
                    <a:pt x="361692" y="763344"/>
                    <a:pt x="372729" y="786902"/>
                  </a:cubicBezTo>
                  <a:cubicBezTo>
                    <a:pt x="378233" y="798638"/>
                    <a:pt x="375495" y="812733"/>
                    <a:pt x="379718" y="824992"/>
                  </a:cubicBezTo>
                  <a:cubicBezTo>
                    <a:pt x="384348" y="838447"/>
                    <a:pt x="396637" y="847765"/>
                    <a:pt x="403656" y="860171"/>
                  </a:cubicBezTo>
                  <a:cubicBezTo>
                    <a:pt x="419468" y="888156"/>
                    <a:pt x="404355" y="924878"/>
                    <a:pt x="380097" y="945990"/>
                  </a:cubicBezTo>
                  <a:cubicBezTo>
                    <a:pt x="355868" y="967103"/>
                    <a:pt x="324446" y="977616"/>
                    <a:pt x="296053" y="992672"/>
                  </a:cubicBezTo>
                  <a:cubicBezTo>
                    <a:pt x="253041" y="1015473"/>
                    <a:pt x="216087" y="1049545"/>
                    <a:pt x="189907" y="1090576"/>
                  </a:cubicBezTo>
                  <a:cubicBezTo>
                    <a:pt x="183093" y="1101235"/>
                    <a:pt x="176978" y="1112446"/>
                    <a:pt x="173192" y="1124532"/>
                  </a:cubicBezTo>
                  <a:cubicBezTo>
                    <a:pt x="162359" y="1159273"/>
                    <a:pt x="172027" y="1196722"/>
                    <a:pt x="181695" y="1231784"/>
                  </a:cubicBezTo>
                  <a:cubicBezTo>
                    <a:pt x="183821" y="1239472"/>
                    <a:pt x="186296" y="1247713"/>
                    <a:pt x="192586" y="1252577"/>
                  </a:cubicBezTo>
                  <a:cubicBezTo>
                    <a:pt x="199634" y="1258022"/>
                    <a:pt x="209476" y="1257789"/>
                    <a:pt x="217631" y="1261430"/>
                  </a:cubicBezTo>
                  <a:cubicBezTo>
                    <a:pt x="238889" y="1270923"/>
                    <a:pt x="239879" y="1300481"/>
                    <a:pt x="235773" y="1323399"/>
                  </a:cubicBezTo>
                  <a:cubicBezTo>
                    <a:pt x="231696" y="1346317"/>
                    <a:pt x="227357" y="1373953"/>
                    <a:pt x="244801" y="1389358"/>
                  </a:cubicBezTo>
                  <a:cubicBezTo>
                    <a:pt x="251673" y="1395444"/>
                    <a:pt x="260905" y="1398298"/>
                    <a:pt x="267923" y="1404239"/>
                  </a:cubicBezTo>
                  <a:cubicBezTo>
                    <a:pt x="284347" y="1418159"/>
                    <a:pt x="285861" y="1445562"/>
                    <a:pt x="292938" y="1465888"/>
                  </a:cubicBezTo>
                  <a:cubicBezTo>
                    <a:pt x="297160" y="1478090"/>
                    <a:pt x="303392" y="1487729"/>
                    <a:pt x="316060" y="1490408"/>
                  </a:cubicBezTo>
                  <a:cubicBezTo>
                    <a:pt x="333998" y="1494194"/>
                    <a:pt x="349403" y="1478672"/>
                    <a:pt x="363323" y="1466733"/>
                  </a:cubicBezTo>
                  <a:cubicBezTo>
                    <a:pt x="389153" y="1444513"/>
                    <a:pt x="422322" y="1430972"/>
                    <a:pt x="456306" y="1428701"/>
                  </a:cubicBezTo>
                  <a:cubicBezTo>
                    <a:pt x="492853" y="1426254"/>
                    <a:pt x="528905" y="1436418"/>
                    <a:pt x="564112" y="1446493"/>
                  </a:cubicBezTo>
                  <a:cubicBezTo>
                    <a:pt x="575673" y="1449813"/>
                    <a:pt x="587234" y="1453104"/>
                    <a:pt x="598824" y="1456424"/>
                  </a:cubicBezTo>
                  <a:cubicBezTo>
                    <a:pt x="635663" y="1466966"/>
                    <a:pt x="672501" y="1477507"/>
                    <a:pt x="709310" y="1488049"/>
                  </a:cubicBezTo>
                  <a:cubicBezTo>
                    <a:pt x="736596" y="1495854"/>
                    <a:pt x="768076" y="1507706"/>
                    <a:pt x="775560" y="1535109"/>
                  </a:cubicBezTo>
                  <a:cubicBezTo>
                    <a:pt x="794402" y="1539186"/>
                    <a:pt x="813243" y="1543292"/>
                    <a:pt x="832055" y="1547369"/>
                  </a:cubicBezTo>
                  <a:cubicBezTo>
                    <a:pt x="849906" y="1488457"/>
                    <a:pt x="928649" y="1466238"/>
                    <a:pt x="949471" y="1408316"/>
                  </a:cubicBezTo>
                  <a:cubicBezTo>
                    <a:pt x="961906" y="1373691"/>
                    <a:pt x="947724" y="1331407"/>
                    <a:pt x="916942" y="1311285"/>
                  </a:cubicBezTo>
                  <a:cubicBezTo>
                    <a:pt x="901800" y="1301384"/>
                    <a:pt x="882201" y="1295210"/>
                    <a:pt x="874659" y="1278786"/>
                  </a:cubicBezTo>
                  <a:cubicBezTo>
                    <a:pt x="864874" y="1257498"/>
                    <a:pt x="883541" y="1231901"/>
                    <a:pt x="906109" y="1225552"/>
                  </a:cubicBezTo>
                  <a:cubicBezTo>
                    <a:pt x="928678" y="1219204"/>
                    <a:pt x="952587" y="1226193"/>
                    <a:pt x="974981" y="1233124"/>
                  </a:cubicBezTo>
                  <a:cubicBezTo>
                    <a:pt x="982523" y="1211079"/>
                    <a:pt x="996006" y="1189180"/>
                    <a:pt x="1017643" y="1180560"/>
                  </a:cubicBezTo>
                  <a:cubicBezTo>
                    <a:pt x="1039280" y="1171940"/>
                    <a:pt x="1069216" y="1183385"/>
                    <a:pt x="1072624" y="1206420"/>
                  </a:cubicBezTo>
                  <a:cubicBezTo>
                    <a:pt x="1075507" y="1225873"/>
                    <a:pt x="1066654" y="1256391"/>
                    <a:pt x="1086282" y="1257673"/>
                  </a:cubicBezTo>
                  <a:cubicBezTo>
                    <a:pt x="1091727" y="1258022"/>
                    <a:pt x="1095775" y="1255343"/>
                    <a:pt x="1099357" y="1251383"/>
                  </a:cubicBezTo>
                  <a:cubicBezTo>
                    <a:pt x="1105705" y="1244364"/>
                    <a:pt x="1110540" y="1233386"/>
                    <a:pt x="1118955" y="1228610"/>
                  </a:cubicBezTo>
                  <a:cubicBezTo>
                    <a:pt x="1136486" y="1218680"/>
                    <a:pt x="1163831" y="1238278"/>
                    <a:pt x="1176673" y="1222757"/>
                  </a:cubicBezTo>
                  <a:cubicBezTo>
                    <a:pt x="1184390" y="1213438"/>
                    <a:pt x="1179003" y="1199140"/>
                    <a:pt x="1182498" y="1187578"/>
                  </a:cubicBezTo>
                  <a:cubicBezTo>
                    <a:pt x="1187535" y="1170892"/>
                    <a:pt x="1214152" y="1166815"/>
                    <a:pt x="1223966" y="1181259"/>
                  </a:cubicBezTo>
                  <a:cubicBezTo>
                    <a:pt x="1236575" y="1167223"/>
                    <a:pt x="1241351" y="1146547"/>
                    <a:pt x="1236167" y="1128375"/>
                  </a:cubicBezTo>
                  <a:cubicBezTo>
                    <a:pt x="1260163" y="1119086"/>
                    <a:pt x="1284188" y="1109767"/>
                    <a:pt x="1308184" y="1100478"/>
                  </a:cubicBezTo>
                  <a:cubicBezTo>
                    <a:pt x="1310601" y="1099546"/>
                    <a:pt x="1313017" y="1098614"/>
                    <a:pt x="1315406" y="1097682"/>
                  </a:cubicBezTo>
                  <a:cubicBezTo>
                    <a:pt x="1332617" y="1091013"/>
                    <a:pt x="1351399" y="1082976"/>
                    <a:pt x="1359379" y="1066290"/>
                  </a:cubicBezTo>
                  <a:cubicBezTo>
                    <a:pt x="1370212" y="1043692"/>
                    <a:pt x="1355709" y="1016988"/>
                    <a:pt x="1338178" y="999049"/>
                  </a:cubicBezTo>
                  <a:cubicBezTo>
                    <a:pt x="1320648" y="981111"/>
                    <a:pt x="1298865" y="965443"/>
                    <a:pt x="1290594" y="941768"/>
                  </a:cubicBezTo>
                  <a:cubicBezTo>
                    <a:pt x="1277869" y="905279"/>
                    <a:pt x="1302185" y="867393"/>
                    <a:pt x="1310339" y="829594"/>
                  </a:cubicBezTo>
                  <a:cubicBezTo>
                    <a:pt x="1320822" y="780962"/>
                    <a:pt x="1301719" y="727146"/>
                    <a:pt x="1262929" y="695987"/>
                  </a:cubicBezTo>
                  <a:cubicBezTo>
                    <a:pt x="1291992" y="690454"/>
                    <a:pt x="1309581" y="652916"/>
                    <a:pt x="1295254" y="627028"/>
                  </a:cubicBezTo>
                  <a:cubicBezTo>
                    <a:pt x="1308388" y="624785"/>
                    <a:pt x="1321521" y="622514"/>
                    <a:pt x="1334655" y="620272"/>
                  </a:cubicBezTo>
                  <a:cubicBezTo>
                    <a:pt x="1360631" y="574756"/>
                    <a:pt x="1284567" y="525104"/>
                    <a:pt x="1297409" y="474288"/>
                  </a:cubicBezTo>
                  <a:cubicBezTo>
                    <a:pt x="1303117" y="451690"/>
                    <a:pt x="1326122" y="433431"/>
                    <a:pt x="1322686" y="410397"/>
                  </a:cubicBezTo>
                  <a:cubicBezTo>
                    <a:pt x="1319337" y="388032"/>
                    <a:pt x="1293390" y="377141"/>
                    <a:pt x="1281422" y="357950"/>
                  </a:cubicBezTo>
                  <a:cubicBezTo>
                    <a:pt x="1265492" y="332411"/>
                    <a:pt x="1273297" y="292369"/>
                    <a:pt x="1251368" y="271752"/>
                  </a:cubicBezTo>
                  <a:lnTo>
                    <a:pt x="1249825" y="273528"/>
                  </a:lnTo>
                  <a:cubicBezTo>
                    <a:pt x="1235585" y="288554"/>
                    <a:pt x="1207687" y="286778"/>
                    <a:pt x="1195485" y="270033"/>
                  </a:cubicBezTo>
                  <a:cubicBezTo>
                    <a:pt x="1183255" y="253230"/>
                    <a:pt x="1180372" y="222624"/>
                    <a:pt x="1159637" y="223702"/>
                  </a:cubicBezTo>
                  <a:cubicBezTo>
                    <a:pt x="1152182" y="224080"/>
                    <a:pt x="1146009" y="229293"/>
                    <a:pt x="1139893" y="233574"/>
                  </a:cubicBezTo>
                  <a:cubicBezTo>
                    <a:pt x="1117849" y="248950"/>
                    <a:pt x="1090562" y="254308"/>
                    <a:pt x="1064149" y="259288"/>
                  </a:cubicBezTo>
                  <a:cubicBezTo>
                    <a:pt x="1025418" y="266626"/>
                    <a:pt x="986192" y="273965"/>
                    <a:pt x="946850" y="271664"/>
                  </a:cubicBezTo>
                  <a:cubicBezTo>
                    <a:pt x="907507" y="269334"/>
                    <a:pt x="867350" y="256317"/>
                    <a:pt x="839772" y="228157"/>
                  </a:cubicBezTo>
                  <a:cubicBezTo>
                    <a:pt x="826464" y="214558"/>
                    <a:pt x="816155" y="196707"/>
                    <a:pt x="816446" y="177662"/>
                  </a:cubicBezTo>
                  <a:cubicBezTo>
                    <a:pt x="816562" y="170148"/>
                    <a:pt x="818339" y="162752"/>
                    <a:pt x="819009" y="155267"/>
                  </a:cubicBezTo>
                  <a:cubicBezTo>
                    <a:pt x="820144" y="142833"/>
                    <a:pt x="818339" y="130282"/>
                    <a:pt x="815660" y="118080"/>
                  </a:cubicBezTo>
                  <a:cubicBezTo>
                    <a:pt x="812020" y="101452"/>
                    <a:pt x="806953" y="85406"/>
                    <a:pt x="800808" y="69768"/>
                  </a:cubicBezTo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83"/>
            <p:cNvSpPr/>
            <p:nvPr/>
          </p:nvSpPr>
          <p:spPr>
            <a:xfrm>
              <a:off x="0" y="4462329"/>
              <a:ext cx="1239016" cy="1811525"/>
            </a:xfrm>
            <a:custGeom>
              <a:rect b="b" l="l" r="r" t="t"/>
              <a:pathLst>
                <a:path extrusionOk="0" h="1811525" w="1239016">
                  <a:moveTo>
                    <a:pt x="120129" y="834"/>
                  </a:moveTo>
                  <a:cubicBezTo>
                    <a:pt x="139841" y="3145"/>
                    <a:pt x="159384" y="10129"/>
                    <a:pt x="176530" y="20121"/>
                  </a:cubicBezTo>
                  <a:cubicBezTo>
                    <a:pt x="210789" y="40140"/>
                    <a:pt x="237470" y="70626"/>
                    <a:pt x="263504" y="100603"/>
                  </a:cubicBezTo>
                  <a:cubicBezTo>
                    <a:pt x="309998" y="74400"/>
                    <a:pt x="367199" y="80279"/>
                    <a:pt x="420150" y="86906"/>
                  </a:cubicBezTo>
                  <a:cubicBezTo>
                    <a:pt x="437553" y="89082"/>
                    <a:pt x="455566" y="91460"/>
                    <a:pt x="470453" y="100705"/>
                  </a:cubicBezTo>
                  <a:cubicBezTo>
                    <a:pt x="487378" y="111208"/>
                    <a:pt x="498050" y="129153"/>
                    <a:pt x="512291" y="143121"/>
                  </a:cubicBezTo>
                  <a:cubicBezTo>
                    <a:pt x="536150" y="166470"/>
                    <a:pt x="570987" y="178128"/>
                    <a:pt x="604091" y="173812"/>
                  </a:cubicBezTo>
                  <a:cubicBezTo>
                    <a:pt x="597768" y="176802"/>
                    <a:pt x="591481" y="179760"/>
                    <a:pt x="585159" y="182716"/>
                  </a:cubicBezTo>
                  <a:cubicBezTo>
                    <a:pt x="611363" y="204774"/>
                    <a:pt x="645792" y="216874"/>
                    <a:pt x="680018" y="215990"/>
                  </a:cubicBezTo>
                  <a:cubicBezTo>
                    <a:pt x="701804" y="215446"/>
                    <a:pt x="723419" y="209872"/>
                    <a:pt x="745171" y="211232"/>
                  </a:cubicBezTo>
                  <a:cubicBezTo>
                    <a:pt x="766923" y="212592"/>
                    <a:pt x="790374" y="223365"/>
                    <a:pt x="797273" y="244064"/>
                  </a:cubicBezTo>
                  <a:cubicBezTo>
                    <a:pt x="802541" y="259935"/>
                    <a:pt x="796934" y="278051"/>
                    <a:pt x="802881" y="293719"/>
                  </a:cubicBezTo>
                  <a:cubicBezTo>
                    <a:pt x="818346" y="334538"/>
                    <a:pt x="883941" y="316729"/>
                    <a:pt x="918472" y="343443"/>
                  </a:cubicBezTo>
                  <a:cubicBezTo>
                    <a:pt x="935602" y="382323"/>
                    <a:pt x="985665" y="396054"/>
                    <a:pt x="1027640" y="389393"/>
                  </a:cubicBezTo>
                  <a:cubicBezTo>
                    <a:pt x="1069613" y="382766"/>
                    <a:pt x="1113321" y="361829"/>
                    <a:pt x="1154004" y="349458"/>
                  </a:cubicBezTo>
                  <a:lnTo>
                    <a:pt x="1153902" y="349525"/>
                  </a:lnTo>
                  <a:cubicBezTo>
                    <a:pt x="1155635" y="374812"/>
                    <a:pt x="1174735" y="396292"/>
                    <a:pt x="1193599" y="413932"/>
                  </a:cubicBezTo>
                  <a:cubicBezTo>
                    <a:pt x="1219021" y="437688"/>
                    <a:pt x="1248964" y="469807"/>
                    <a:pt x="1235811" y="502026"/>
                  </a:cubicBezTo>
                  <a:cubicBezTo>
                    <a:pt x="1231732" y="511985"/>
                    <a:pt x="1223541" y="520210"/>
                    <a:pt x="1213584" y="524323"/>
                  </a:cubicBezTo>
                  <a:cubicBezTo>
                    <a:pt x="1199207" y="530236"/>
                    <a:pt x="1180582" y="528605"/>
                    <a:pt x="1170759" y="540670"/>
                  </a:cubicBezTo>
                  <a:cubicBezTo>
                    <a:pt x="1162773" y="550526"/>
                    <a:pt x="1164710" y="564767"/>
                    <a:pt x="1162058" y="577172"/>
                  </a:cubicBezTo>
                  <a:cubicBezTo>
                    <a:pt x="1158082" y="595662"/>
                    <a:pt x="1143740" y="609800"/>
                    <a:pt x="1133306" y="625604"/>
                  </a:cubicBezTo>
                  <a:cubicBezTo>
                    <a:pt x="1103091" y="671317"/>
                    <a:pt x="1105980" y="730489"/>
                    <a:pt x="1109990" y="785140"/>
                  </a:cubicBezTo>
                  <a:cubicBezTo>
                    <a:pt x="1110433" y="791156"/>
                    <a:pt x="1111316" y="798021"/>
                    <a:pt x="1116346" y="801386"/>
                  </a:cubicBezTo>
                  <a:cubicBezTo>
                    <a:pt x="1088374" y="805975"/>
                    <a:pt x="1056563" y="822289"/>
                    <a:pt x="1035150" y="840879"/>
                  </a:cubicBezTo>
                  <a:cubicBezTo>
                    <a:pt x="1003100" y="868544"/>
                    <a:pt x="985359" y="923163"/>
                    <a:pt x="1016865" y="951474"/>
                  </a:cubicBezTo>
                  <a:cubicBezTo>
                    <a:pt x="990016" y="976896"/>
                    <a:pt x="963199" y="1002353"/>
                    <a:pt x="936350" y="1027775"/>
                  </a:cubicBezTo>
                  <a:cubicBezTo>
                    <a:pt x="925712" y="1015777"/>
                    <a:pt x="903756" y="1026280"/>
                    <a:pt x="899711" y="1041778"/>
                  </a:cubicBezTo>
                  <a:cubicBezTo>
                    <a:pt x="895667" y="1057277"/>
                    <a:pt x="903008" y="1073250"/>
                    <a:pt x="910180" y="1087592"/>
                  </a:cubicBezTo>
                  <a:cubicBezTo>
                    <a:pt x="869632" y="1084771"/>
                    <a:pt x="839316" y="1122089"/>
                    <a:pt x="813519" y="1153494"/>
                  </a:cubicBezTo>
                  <a:cubicBezTo>
                    <a:pt x="801658" y="1167938"/>
                    <a:pt x="786738" y="1182451"/>
                    <a:pt x="770492" y="1192307"/>
                  </a:cubicBezTo>
                  <a:cubicBezTo>
                    <a:pt x="751391" y="1203863"/>
                    <a:pt x="730455" y="1208962"/>
                    <a:pt x="710436" y="1199920"/>
                  </a:cubicBezTo>
                  <a:cubicBezTo>
                    <a:pt x="695720" y="1193259"/>
                    <a:pt x="685251" y="1180072"/>
                    <a:pt x="674478" y="1168041"/>
                  </a:cubicBezTo>
                  <a:cubicBezTo>
                    <a:pt x="646200" y="1136398"/>
                    <a:pt x="606402" y="1108189"/>
                    <a:pt x="564597" y="1115463"/>
                  </a:cubicBezTo>
                  <a:cubicBezTo>
                    <a:pt x="522793" y="1122736"/>
                    <a:pt x="495636" y="1184116"/>
                    <a:pt x="529624" y="1209538"/>
                  </a:cubicBezTo>
                  <a:cubicBezTo>
                    <a:pt x="538801" y="1216404"/>
                    <a:pt x="550968" y="1219769"/>
                    <a:pt x="557629" y="1229115"/>
                  </a:cubicBezTo>
                  <a:cubicBezTo>
                    <a:pt x="573264" y="1251003"/>
                    <a:pt x="545904" y="1278328"/>
                    <a:pt x="521059" y="1288695"/>
                  </a:cubicBezTo>
                  <a:cubicBezTo>
                    <a:pt x="486596" y="1303037"/>
                    <a:pt x="449652" y="1311297"/>
                    <a:pt x="412368" y="1312962"/>
                  </a:cubicBezTo>
                  <a:cubicBezTo>
                    <a:pt x="385688" y="1351096"/>
                    <a:pt x="406998" y="1412714"/>
                    <a:pt x="451555" y="1426207"/>
                  </a:cubicBezTo>
                  <a:cubicBezTo>
                    <a:pt x="460833" y="1429028"/>
                    <a:pt x="471302" y="1430320"/>
                    <a:pt x="478167" y="1437185"/>
                  </a:cubicBezTo>
                  <a:cubicBezTo>
                    <a:pt x="494719" y="1453669"/>
                    <a:pt x="476196" y="1483680"/>
                    <a:pt x="486222" y="1504820"/>
                  </a:cubicBezTo>
                  <a:cubicBezTo>
                    <a:pt x="490947" y="1514744"/>
                    <a:pt x="501109" y="1520760"/>
                    <a:pt x="508212" y="1529155"/>
                  </a:cubicBezTo>
                  <a:cubicBezTo>
                    <a:pt x="526463" y="1550805"/>
                    <a:pt x="521230" y="1583772"/>
                    <a:pt x="509401" y="1609501"/>
                  </a:cubicBezTo>
                  <a:cubicBezTo>
                    <a:pt x="497574" y="1635229"/>
                    <a:pt x="480071" y="1659088"/>
                    <a:pt x="475856" y="1687093"/>
                  </a:cubicBezTo>
                  <a:cubicBezTo>
                    <a:pt x="473273" y="1704326"/>
                    <a:pt x="474225" y="1725397"/>
                    <a:pt x="459509" y="1734710"/>
                  </a:cubicBezTo>
                  <a:cubicBezTo>
                    <a:pt x="428206" y="1754490"/>
                    <a:pt x="402070" y="1688657"/>
                    <a:pt x="365092" y="1690899"/>
                  </a:cubicBezTo>
                  <a:cubicBezTo>
                    <a:pt x="346841" y="1714113"/>
                    <a:pt x="394524" y="1739977"/>
                    <a:pt x="392384" y="1769410"/>
                  </a:cubicBezTo>
                  <a:cubicBezTo>
                    <a:pt x="390752" y="1791503"/>
                    <a:pt x="363562" y="1800374"/>
                    <a:pt x="341674" y="1803772"/>
                  </a:cubicBezTo>
                  <a:cubicBezTo>
                    <a:pt x="281585" y="1813152"/>
                    <a:pt x="214019" y="1820799"/>
                    <a:pt x="165519" y="1784128"/>
                  </a:cubicBezTo>
                  <a:cubicBezTo>
                    <a:pt x="151380" y="1773456"/>
                    <a:pt x="140232" y="1759928"/>
                    <a:pt x="130920" y="1744940"/>
                  </a:cubicBezTo>
                  <a:cubicBezTo>
                    <a:pt x="118480" y="1724955"/>
                    <a:pt x="109270" y="1702320"/>
                    <a:pt x="100569" y="1680364"/>
                  </a:cubicBezTo>
                  <a:cubicBezTo>
                    <a:pt x="95301" y="1667109"/>
                    <a:pt x="94656" y="1657660"/>
                    <a:pt x="95063" y="1649062"/>
                  </a:cubicBezTo>
                  <a:cubicBezTo>
                    <a:pt x="95675" y="1635501"/>
                    <a:pt x="98904" y="1624048"/>
                    <a:pt x="90577" y="1603111"/>
                  </a:cubicBezTo>
                  <a:cubicBezTo>
                    <a:pt x="75656" y="1565521"/>
                    <a:pt x="43980" y="1609127"/>
                    <a:pt x="43980" y="1476475"/>
                  </a:cubicBezTo>
                  <a:cubicBezTo>
                    <a:pt x="43980" y="1463475"/>
                    <a:pt x="37174" y="1452080"/>
                    <a:pt x="27811" y="1440588"/>
                  </a:cubicBezTo>
                  <a:lnTo>
                    <a:pt x="0" y="1408402"/>
                  </a:lnTo>
                  <a:lnTo>
                    <a:pt x="0" y="1219384"/>
                  </a:lnTo>
                  <a:lnTo>
                    <a:pt x="9993" y="1215521"/>
                  </a:lnTo>
                  <a:cubicBezTo>
                    <a:pt x="14641" y="1208410"/>
                    <a:pt x="14662" y="1200643"/>
                    <a:pt x="12167" y="1192471"/>
                  </a:cubicBezTo>
                  <a:lnTo>
                    <a:pt x="0" y="1168473"/>
                  </a:lnTo>
                  <a:lnTo>
                    <a:pt x="0" y="1086183"/>
                  </a:lnTo>
                  <a:lnTo>
                    <a:pt x="13859" y="1075880"/>
                  </a:lnTo>
                  <a:cubicBezTo>
                    <a:pt x="29791" y="1066266"/>
                    <a:pt x="45289" y="1059434"/>
                    <a:pt x="46360" y="1053809"/>
                  </a:cubicBezTo>
                  <a:cubicBezTo>
                    <a:pt x="47057" y="1050173"/>
                    <a:pt x="41445" y="1048038"/>
                    <a:pt x="32075" y="1046566"/>
                  </a:cubicBezTo>
                  <a:lnTo>
                    <a:pt x="0" y="1043724"/>
                  </a:lnTo>
                  <a:lnTo>
                    <a:pt x="0" y="435158"/>
                  </a:lnTo>
                  <a:lnTo>
                    <a:pt x="10604" y="428308"/>
                  </a:lnTo>
                  <a:cubicBezTo>
                    <a:pt x="102132" y="369680"/>
                    <a:pt x="6424" y="298478"/>
                    <a:pt x="48738" y="257760"/>
                  </a:cubicBezTo>
                  <a:cubicBezTo>
                    <a:pt x="89013" y="249229"/>
                    <a:pt x="140810" y="250283"/>
                    <a:pt x="158041" y="212897"/>
                  </a:cubicBezTo>
                  <a:cubicBezTo>
                    <a:pt x="171127" y="184552"/>
                    <a:pt x="139790" y="177245"/>
                    <a:pt x="124904" y="149817"/>
                  </a:cubicBezTo>
                  <a:cubicBezTo>
                    <a:pt x="100433" y="104750"/>
                    <a:pt x="75792" y="59139"/>
                    <a:pt x="62707" y="9586"/>
                  </a:cubicBezTo>
                  <a:cubicBezTo>
                    <a:pt x="80534" y="885"/>
                    <a:pt x="100416" y="-1478"/>
                    <a:pt x="120129" y="83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83"/>
            <p:cNvSpPr/>
            <p:nvPr/>
          </p:nvSpPr>
          <p:spPr>
            <a:xfrm>
              <a:off x="2170018" y="5478141"/>
              <a:ext cx="887154" cy="758235"/>
            </a:xfrm>
            <a:custGeom>
              <a:rect b="b" l="l" r="r" t="t"/>
              <a:pathLst>
                <a:path extrusionOk="0" h="649672" w="760133">
                  <a:moveTo>
                    <a:pt x="261681" y="0"/>
                  </a:moveTo>
                  <a:cubicBezTo>
                    <a:pt x="240190" y="13774"/>
                    <a:pt x="212933" y="27898"/>
                    <a:pt x="190597" y="15522"/>
                  </a:cubicBezTo>
                  <a:cubicBezTo>
                    <a:pt x="182472" y="25044"/>
                    <a:pt x="178250" y="37828"/>
                    <a:pt x="179153" y="50321"/>
                  </a:cubicBezTo>
                  <a:cubicBezTo>
                    <a:pt x="159554" y="51923"/>
                    <a:pt x="139985" y="53495"/>
                    <a:pt x="120387" y="55097"/>
                  </a:cubicBezTo>
                  <a:cubicBezTo>
                    <a:pt x="114184" y="55592"/>
                    <a:pt x="107515" y="56291"/>
                    <a:pt x="102856" y="60397"/>
                  </a:cubicBezTo>
                  <a:cubicBezTo>
                    <a:pt x="92226" y="69716"/>
                    <a:pt x="99623" y="86868"/>
                    <a:pt x="106525" y="99216"/>
                  </a:cubicBezTo>
                  <a:cubicBezTo>
                    <a:pt x="128307" y="138150"/>
                    <a:pt x="138791" y="183346"/>
                    <a:pt x="136345" y="227872"/>
                  </a:cubicBezTo>
                  <a:cubicBezTo>
                    <a:pt x="136025" y="233725"/>
                    <a:pt x="135238" y="240074"/>
                    <a:pt x="131074" y="244180"/>
                  </a:cubicBezTo>
                  <a:cubicBezTo>
                    <a:pt x="126735" y="248432"/>
                    <a:pt x="120095" y="248985"/>
                    <a:pt x="114009" y="249247"/>
                  </a:cubicBezTo>
                  <a:cubicBezTo>
                    <a:pt x="88149" y="250325"/>
                    <a:pt x="62232" y="250645"/>
                    <a:pt x="36372" y="250179"/>
                  </a:cubicBezTo>
                  <a:cubicBezTo>
                    <a:pt x="30490" y="250062"/>
                    <a:pt x="24316" y="249800"/>
                    <a:pt x="18405" y="248868"/>
                  </a:cubicBezTo>
                  <a:cubicBezTo>
                    <a:pt x="9960" y="265584"/>
                    <a:pt x="349" y="285619"/>
                    <a:pt x="0" y="304344"/>
                  </a:cubicBezTo>
                  <a:cubicBezTo>
                    <a:pt x="12901" y="298170"/>
                    <a:pt x="28917" y="307431"/>
                    <a:pt x="35237" y="320244"/>
                  </a:cubicBezTo>
                  <a:cubicBezTo>
                    <a:pt x="41556" y="333086"/>
                    <a:pt x="40799" y="348113"/>
                    <a:pt x="39896" y="362382"/>
                  </a:cubicBezTo>
                  <a:cubicBezTo>
                    <a:pt x="50846" y="358072"/>
                    <a:pt x="73414" y="352481"/>
                    <a:pt x="84364" y="348200"/>
                  </a:cubicBezTo>
                  <a:cubicBezTo>
                    <a:pt x="92197" y="361479"/>
                    <a:pt x="95896" y="382941"/>
                    <a:pt x="95371" y="398317"/>
                  </a:cubicBezTo>
                  <a:cubicBezTo>
                    <a:pt x="100351" y="401928"/>
                    <a:pt x="147789" y="414480"/>
                    <a:pt x="174290" y="430933"/>
                  </a:cubicBezTo>
                  <a:cubicBezTo>
                    <a:pt x="180550" y="434806"/>
                    <a:pt x="186753" y="439233"/>
                    <a:pt x="190626" y="445465"/>
                  </a:cubicBezTo>
                  <a:cubicBezTo>
                    <a:pt x="196625" y="455133"/>
                    <a:pt x="196101" y="467538"/>
                    <a:pt x="200702" y="477934"/>
                  </a:cubicBezTo>
                  <a:cubicBezTo>
                    <a:pt x="211477" y="502251"/>
                    <a:pt x="246393" y="508919"/>
                    <a:pt x="256149" y="533643"/>
                  </a:cubicBezTo>
                  <a:cubicBezTo>
                    <a:pt x="262846" y="550562"/>
                    <a:pt x="255333" y="570830"/>
                    <a:pt x="262817" y="587429"/>
                  </a:cubicBezTo>
                  <a:cubicBezTo>
                    <a:pt x="285794" y="596923"/>
                    <a:pt x="311566" y="563288"/>
                    <a:pt x="333465" y="574995"/>
                  </a:cubicBezTo>
                  <a:cubicBezTo>
                    <a:pt x="342958" y="580091"/>
                    <a:pt x="346686" y="591972"/>
                    <a:pt x="346773" y="602776"/>
                  </a:cubicBezTo>
                  <a:cubicBezTo>
                    <a:pt x="346860" y="613551"/>
                    <a:pt x="344269" y="624296"/>
                    <a:pt x="345113" y="635042"/>
                  </a:cubicBezTo>
                  <a:cubicBezTo>
                    <a:pt x="345667" y="641944"/>
                    <a:pt x="349773" y="650331"/>
                    <a:pt x="356645" y="649632"/>
                  </a:cubicBezTo>
                  <a:cubicBezTo>
                    <a:pt x="359645" y="649340"/>
                    <a:pt x="362120" y="647302"/>
                    <a:pt x="364508" y="645526"/>
                  </a:cubicBezTo>
                  <a:cubicBezTo>
                    <a:pt x="378836" y="634780"/>
                    <a:pt x="396949" y="629131"/>
                    <a:pt x="414858" y="629830"/>
                  </a:cubicBezTo>
                  <a:cubicBezTo>
                    <a:pt x="433088" y="630558"/>
                    <a:pt x="456152" y="635537"/>
                    <a:pt x="465733" y="620016"/>
                  </a:cubicBezTo>
                  <a:cubicBezTo>
                    <a:pt x="468965" y="614774"/>
                    <a:pt x="469547" y="608396"/>
                    <a:pt x="471003" y="602397"/>
                  </a:cubicBezTo>
                  <a:cubicBezTo>
                    <a:pt x="475226" y="584954"/>
                    <a:pt x="487923" y="569782"/>
                    <a:pt x="504347" y="562560"/>
                  </a:cubicBezTo>
                  <a:cubicBezTo>
                    <a:pt x="516054" y="557406"/>
                    <a:pt x="530439" y="555338"/>
                    <a:pt x="537516" y="544680"/>
                  </a:cubicBezTo>
                  <a:cubicBezTo>
                    <a:pt x="547446" y="529711"/>
                    <a:pt x="535856" y="509327"/>
                    <a:pt x="539904" y="491854"/>
                  </a:cubicBezTo>
                  <a:cubicBezTo>
                    <a:pt x="544359" y="472605"/>
                    <a:pt x="565501" y="463024"/>
                    <a:pt x="584051" y="456210"/>
                  </a:cubicBezTo>
                  <a:cubicBezTo>
                    <a:pt x="592962" y="452948"/>
                    <a:pt x="605048" y="450677"/>
                    <a:pt x="610085" y="458714"/>
                  </a:cubicBezTo>
                  <a:cubicBezTo>
                    <a:pt x="614570" y="465878"/>
                    <a:pt x="610144" y="477643"/>
                    <a:pt x="617220" y="482302"/>
                  </a:cubicBezTo>
                  <a:cubicBezTo>
                    <a:pt x="625083" y="487457"/>
                    <a:pt x="633179" y="476653"/>
                    <a:pt x="640867" y="471237"/>
                  </a:cubicBezTo>
                  <a:cubicBezTo>
                    <a:pt x="651233" y="463927"/>
                    <a:pt x="665328" y="466664"/>
                    <a:pt x="677938" y="465208"/>
                  </a:cubicBezTo>
                  <a:cubicBezTo>
                    <a:pt x="690547" y="463752"/>
                    <a:pt x="704758" y="451929"/>
                    <a:pt x="698963" y="440630"/>
                  </a:cubicBezTo>
                  <a:cubicBezTo>
                    <a:pt x="696895" y="436612"/>
                    <a:pt x="692760" y="433991"/>
                    <a:pt x="690693" y="429972"/>
                  </a:cubicBezTo>
                  <a:cubicBezTo>
                    <a:pt x="687023" y="422808"/>
                    <a:pt x="691100" y="414101"/>
                    <a:pt x="689790" y="406151"/>
                  </a:cubicBezTo>
                  <a:cubicBezTo>
                    <a:pt x="688072" y="395813"/>
                    <a:pt x="678054" y="389435"/>
                    <a:pt x="670308" y="382388"/>
                  </a:cubicBezTo>
                  <a:cubicBezTo>
                    <a:pt x="662562" y="375341"/>
                    <a:pt x="656534" y="362732"/>
                    <a:pt x="663639" y="355044"/>
                  </a:cubicBezTo>
                  <a:cubicBezTo>
                    <a:pt x="666114" y="352364"/>
                    <a:pt x="669754" y="350908"/>
                    <a:pt x="671997" y="348025"/>
                  </a:cubicBezTo>
                  <a:cubicBezTo>
                    <a:pt x="675550" y="343424"/>
                    <a:pt x="674443" y="336930"/>
                    <a:pt x="675084" y="331135"/>
                  </a:cubicBezTo>
                  <a:cubicBezTo>
                    <a:pt x="676860" y="315061"/>
                    <a:pt x="692585" y="304431"/>
                    <a:pt x="707583" y="298345"/>
                  </a:cubicBezTo>
                  <a:cubicBezTo>
                    <a:pt x="722580" y="292288"/>
                    <a:pt x="739325" y="287862"/>
                    <a:pt x="749779" y="275514"/>
                  </a:cubicBezTo>
                  <a:cubicBezTo>
                    <a:pt x="766203" y="256149"/>
                    <a:pt x="759884" y="226999"/>
                    <a:pt x="752662" y="202653"/>
                  </a:cubicBezTo>
                  <a:cubicBezTo>
                    <a:pt x="750798" y="196392"/>
                    <a:pt x="748876" y="189986"/>
                    <a:pt x="745032" y="184686"/>
                  </a:cubicBezTo>
                  <a:cubicBezTo>
                    <a:pt x="734753" y="170504"/>
                    <a:pt x="713057" y="167271"/>
                    <a:pt x="704787" y="151837"/>
                  </a:cubicBezTo>
                  <a:cubicBezTo>
                    <a:pt x="699371" y="141732"/>
                    <a:pt x="701293" y="129006"/>
                    <a:pt x="696517" y="118581"/>
                  </a:cubicBezTo>
                  <a:cubicBezTo>
                    <a:pt x="692178" y="109175"/>
                    <a:pt x="682946" y="102885"/>
                    <a:pt x="677792" y="93886"/>
                  </a:cubicBezTo>
                  <a:cubicBezTo>
                    <a:pt x="673220" y="85936"/>
                    <a:pt x="672172" y="76501"/>
                    <a:pt x="668968" y="67910"/>
                  </a:cubicBezTo>
                  <a:cubicBezTo>
                    <a:pt x="656534" y="34654"/>
                    <a:pt x="607115" y="23006"/>
                    <a:pt x="581139" y="47205"/>
                  </a:cubicBezTo>
                  <a:cubicBezTo>
                    <a:pt x="565006" y="53612"/>
                    <a:pt x="546223" y="52971"/>
                    <a:pt x="530585" y="45487"/>
                  </a:cubicBezTo>
                  <a:cubicBezTo>
                    <a:pt x="517568" y="62290"/>
                    <a:pt x="493077" y="69046"/>
                    <a:pt x="473304" y="61329"/>
                  </a:cubicBezTo>
                  <a:cubicBezTo>
                    <a:pt x="467072" y="48574"/>
                    <a:pt x="461597" y="35470"/>
                    <a:pt x="456938" y="22045"/>
                  </a:cubicBezTo>
                  <a:cubicBezTo>
                    <a:pt x="448813" y="13920"/>
                    <a:pt x="435301" y="14561"/>
                    <a:pt x="424468" y="18434"/>
                  </a:cubicBezTo>
                  <a:cubicBezTo>
                    <a:pt x="413635" y="22307"/>
                    <a:pt x="403676" y="28772"/>
                    <a:pt x="392348" y="30781"/>
                  </a:cubicBezTo>
                  <a:cubicBezTo>
                    <a:pt x="379418" y="33081"/>
                    <a:pt x="364828" y="29558"/>
                    <a:pt x="353879" y="36809"/>
                  </a:cubicBezTo>
                  <a:cubicBezTo>
                    <a:pt x="348928" y="40071"/>
                    <a:pt x="344880" y="45429"/>
                    <a:pt x="338998" y="46041"/>
                  </a:cubicBezTo>
                  <a:cubicBezTo>
                    <a:pt x="336057" y="46332"/>
                    <a:pt x="333115" y="45342"/>
                    <a:pt x="330378" y="44235"/>
                  </a:cubicBezTo>
                  <a:cubicBezTo>
                    <a:pt x="307547" y="35062"/>
                    <a:pt x="272078" y="22307"/>
                    <a:pt x="26168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83"/>
            <p:cNvSpPr/>
            <p:nvPr/>
          </p:nvSpPr>
          <p:spPr>
            <a:xfrm>
              <a:off x="2329736" y="6201696"/>
              <a:ext cx="603568" cy="656304"/>
            </a:xfrm>
            <a:custGeom>
              <a:rect b="b" l="l" r="r" t="t"/>
              <a:pathLst>
                <a:path extrusionOk="0" h="656304" w="603568">
                  <a:moveTo>
                    <a:pt x="383909" y="0"/>
                  </a:moveTo>
                  <a:cubicBezTo>
                    <a:pt x="401242" y="2889"/>
                    <a:pt x="421056" y="35721"/>
                    <a:pt x="432985" y="47617"/>
                  </a:cubicBezTo>
                  <a:cubicBezTo>
                    <a:pt x="443760" y="58323"/>
                    <a:pt x="454228" y="71544"/>
                    <a:pt x="453718" y="86702"/>
                  </a:cubicBezTo>
                  <a:cubicBezTo>
                    <a:pt x="453481" y="93465"/>
                    <a:pt x="451067" y="99957"/>
                    <a:pt x="450728" y="106686"/>
                  </a:cubicBezTo>
                  <a:cubicBezTo>
                    <a:pt x="450387" y="113416"/>
                    <a:pt x="452971" y="121130"/>
                    <a:pt x="459292" y="123510"/>
                  </a:cubicBezTo>
                  <a:cubicBezTo>
                    <a:pt x="466837" y="126331"/>
                    <a:pt x="476761" y="120587"/>
                    <a:pt x="482710" y="125991"/>
                  </a:cubicBezTo>
                  <a:cubicBezTo>
                    <a:pt x="484816" y="127894"/>
                    <a:pt x="485734" y="130749"/>
                    <a:pt x="487264" y="133162"/>
                  </a:cubicBezTo>
                  <a:cubicBezTo>
                    <a:pt x="491648" y="140028"/>
                    <a:pt x="500655" y="142543"/>
                    <a:pt x="508777" y="142101"/>
                  </a:cubicBezTo>
                  <a:cubicBezTo>
                    <a:pt x="516900" y="141625"/>
                    <a:pt x="524717" y="138804"/>
                    <a:pt x="532739" y="137410"/>
                  </a:cubicBezTo>
                  <a:cubicBezTo>
                    <a:pt x="554728" y="133571"/>
                    <a:pt x="588104" y="139314"/>
                    <a:pt x="603568" y="155424"/>
                  </a:cubicBezTo>
                  <a:cubicBezTo>
                    <a:pt x="599252" y="158619"/>
                    <a:pt x="597178" y="163955"/>
                    <a:pt x="595479" y="169053"/>
                  </a:cubicBezTo>
                  <a:cubicBezTo>
                    <a:pt x="576514" y="226050"/>
                    <a:pt x="577092" y="289334"/>
                    <a:pt x="597178" y="345923"/>
                  </a:cubicBezTo>
                  <a:cubicBezTo>
                    <a:pt x="570635" y="387150"/>
                    <a:pt x="559249" y="437892"/>
                    <a:pt x="565638" y="486494"/>
                  </a:cubicBezTo>
                  <a:cubicBezTo>
                    <a:pt x="568630" y="509435"/>
                    <a:pt x="574985" y="534756"/>
                    <a:pt x="562410" y="554197"/>
                  </a:cubicBezTo>
                  <a:cubicBezTo>
                    <a:pt x="551941" y="570408"/>
                    <a:pt x="531175" y="577239"/>
                    <a:pt x="519721" y="592739"/>
                  </a:cubicBezTo>
                  <a:cubicBezTo>
                    <a:pt x="508199" y="608338"/>
                    <a:pt x="508132" y="629716"/>
                    <a:pt x="498684" y="646607"/>
                  </a:cubicBezTo>
                  <a:lnTo>
                    <a:pt x="487846" y="656304"/>
                  </a:lnTo>
                  <a:lnTo>
                    <a:pt x="371819" y="656304"/>
                  </a:lnTo>
                  <a:lnTo>
                    <a:pt x="371571" y="653984"/>
                  </a:lnTo>
                  <a:cubicBezTo>
                    <a:pt x="367799" y="641340"/>
                    <a:pt x="357636" y="629682"/>
                    <a:pt x="344516" y="628322"/>
                  </a:cubicBezTo>
                  <a:cubicBezTo>
                    <a:pt x="333267" y="627133"/>
                    <a:pt x="321848" y="633489"/>
                    <a:pt x="310938" y="630532"/>
                  </a:cubicBezTo>
                  <a:cubicBezTo>
                    <a:pt x="301864" y="628050"/>
                    <a:pt x="295541" y="619486"/>
                    <a:pt x="292619" y="610547"/>
                  </a:cubicBezTo>
                  <a:cubicBezTo>
                    <a:pt x="286364" y="591345"/>
                    <a:pt x="293977" y="568471"/>
                    <a:pt x="310462" y="556814"/>
                  </a:cubicBezTo>
                  <a:cubicBezTo>
                    <a:pt x="321814" y="548792"/>
                    <a:pt x="337244" y="545156"/>
                    <a:pt x="344177" y="533090"/>
                  </a:cubicBezTo>
                  <a:cubicBezTo>
                    <a:pt x="347100" y="527992"/>
                    <a:pt x="348086" y="522079"/>
                    <a:pt x="348935" y="516301"/>
                  </a:cubicBezTo>
                  <a:cubicBezTo>
                    <a:pt x="351212" y="500905"/>
                    <a:pt x="351518" y="481804"/>
                    <a:pt x="338229" y="473715"/>
                  </a:cubicBezTo>
                  <a:cubicBezTo>
                    <a:pt x="329121" y="468175"/>
                    <a:pt x="317497" y="470554"/>
                    <a:pt x="306894" y="469296"/>
                  </a:cubicBezTo>
                  <a:cubicBezTo>
                    <a:pt x="287589" y="466985"/>
                    <a:pt x="270561" y="452133"/>
                    <a:pt x="251154" y="453594"/>
                  </a:cubicBezTo>
                  <a:cubicBezTo>
                    <a:pt x="225697" y="455498"/>
                    <a:pt x="205169" y="484965"/>
                    <a:pt x="180528" y="478303"/>
                  </a:cubicBezTo>
                  <a:cubicBezTo>
                    <a:pt x="183485" y="497064"/>
                    <a:pt x="171284" y="517048"/>
                    <a:pt x="153271" y="523030"/>
                  </a:cubicBezTo>
                  <a:cubicBezTo>
                    <a:pt x="147255" y="526633"/>
                    <a:pt x="151402" y="536489"/>
                    <a:pt x="157655" y="539616"/>
                  </a:cubicBezTo>
                  <a:cubicBezTo>
                    <a:pt x="163909" y="542743"/>
                    <a:pt x="171692" y="543083"/>
                    <a:pt x="176756" y="547909"/>
                  </a:cubicBezTo>
                  <a:cubicBezTo>
                    <a:pt x="185286" y="556066"/>
                    <a:pt x="178796" y="572346"/>
                    <a:pt x="167477" y="575677"/>
                  </a:cubicBezTo>
                  <a:cubicBezTo>
                    <a:pt x="156160" y="579008"/>
                    <a:pt x="143924" y="572618"/>
                    <a:pt x="136243" y="563645"/>
                  </a:cubicBezTo>
                  <a:cubicBezTo>
                    <a:pt x="132368" y="559125"/>
                    <a:pt x="129106" y="553789"/>
                    <a:pt x="123906" y="550798"/>
                  </a:cubicBezTo>
                  <a:cubicBezTo>
                    <a:pt x="118842" y="547909"/>
                    <a:pt x="112758" y="547705"/>
                    <a:pt x="107183" y="546039"/>
                  </a:cubicBezTo>
                  <a:cubicBezTo>
                    <a:pt x="86520" y="539887"/>
                    <a:pt x="77480" y="510353"/>
                    <a:pt x="91177" y="493699"/>
                  </a:cubicBezTo>
                  <a:cubicBezTo>
                    <a:pt x="96172" y="487615"/>
                    <a:pt x="103139" y="483537"/>
                    <a:pt x="109224" y="478541"/>
                  </a:cubicBezTo>
                  <a:cubicBezTo>
                    <a:pt x="125979" y="464810"/>
                    <a:pt x="135971" y="443228"/>
                    <a:pt x="135632" y="421578"/>
                  </a:cubicBezTo>
                  <a:cubicBezTo>
                    <a:pt x="135598" y="418180"/>
                    <a:pt x="135257" y="414679"/>
                    <a:pt x="133490" y="411790"/>
                  </a:cubicBezTo>
                  <a:cubicBezTo>
                    <a:pt x="126760" y="400744"/>
                    <a:pt x="109529" y="408766"/>
                    <a:pt x="96954" y="405774"/>
                  </a:cubicBezTo>
                  <a:cubicBezTo>
                    <a:pt x="82441" y="402308"/>
                    <a:pt x="76527" y="384601"/>
                    <a:pt x="63987" y="376579"/>
                  </a:cubicBezTo>
                  <a:cubicBezTo>
                    <a:pt x="52702" y="369340"/>
                    <a:pt x="34893" y="368660"/>
                    <a:pt x="31155" y="355779"/>
                  </a:cubicBezTo>
                  <a:cubicBezTo>
                    <a:pt x="29557" y="350342"/>
                    <a:pt x="31155" y="343747"/>
                    <a:pt x="27450" y="339465"/>
                  </a:cubicBezTo>
                  <a:cubicBezTo>
                    <a:pt x="21299" y="332362"/>
                    <a:pt x="7058" y="338785"/>
                    <a:pt x="1517" y="331172"/>
                  </a:cubicBezTo>
                  <a:cubicBezTo>
                    <a:pt x="-3682" y="324001"/>
                    <a:pt x="5494" y="315062"/>
                    <a:pt x="13753" y="311936"/>
                  </a:cubicBezTo>
                  <a:cubicBezTo>
                    <a:pt x="25172" y="307654"/>
                    <a:pt x="37340" y="305580"/>
                    <a:pt x="48590" y="300855"/>
                  </a:cubicBezTo>
                  <a:cubicBezTo>
                    <a:pt x="59840" y="296131"/>
                    <a:pt x="70546" y="287906"/>
                    <a:pt x="73911" y="276180"/>
                  </a:cubicBezTo>
                  <a:cubicBezTo>
                    <a:pt x="77105" y="265033"/>
                    <a:pt x="73129" y="253103"/>
                    <a:pt x="74149" y="241548"/>
                  </a:cubicBezTo>
                  <a:cubicBezTo>
                    <a:pt x="76120" y="219150"/>
                    <a:pt x="95832" y="202768"/>
                    <a:pt x="104363" y="182002"/>
                  </a:cubicBezTo>
                  <a:cubicBezTo>
                    <a:pt x="112486" y="162222"/>
                    <a:pt x="109937" y="139926"/>
                    <a:pt x="107286" y="118718"/>
                  </a:cubicBezTo>
                  <a:cubicBezTo>
                    <a:pt x="112962" y="114571"/>
                    <a:pt x="119453" y="110187"/>
                    <a:pt x="126421" y="111139"/>
                  </a:cubicBezTo>
                  <a:cubicBezTo>
                    <a:pt x="135054" y="112294"/>
                    <a:pt x="140356" y="120825"/>
                    <a:pt x="146779" y="126738"/>
                  </a:cubicBezTo>
                  <a:cubicBezTo>
                    <a:pt x="163841" y="142543"/>
                    <a:pt x="195108" y="138159"/>
                    <a:pt x="207175" y="118276"/>
                  </a:cubicBezTo>
                  <a:cubicBezTo>
                    <a:pt x="211150" y="111750"/>
                    <a:pt x="213123" y="104239"/>
                    <a:pt x="215875" y="97102"/>
                  </a:cubicBezTo>
                  <a:cubicBezTo>
                    <a:pt x="224611" y="74331"/>
                    <a:pt x="240482" y="52884"/>
                    <a:pt x="256592" y="34565"/>
                  </a:cubicBezTo>
                  <a:cubicBezTo>
                    <a:pt x="260059" y="34226"/>
                    <a:pt x="262981" y="31881"/>
                    <a:pt x="265768" y="29773"/>
                  </a:cubicBezTo>
                  <a:cubicBezTo>
                    <a:pt x="282490" y="17198"/>
                    <a:pt x="303630" y="10638"/>
                    <a:pt x="324533" y="11454"/>
                  </a:cubicBezTo>
                  <a:cubicBezTo>
                    <a:pt x="345808" y="12304"/>
                    <a:pt x="372693" y="18116"/>
                    <a:pt x="38390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83"/>
            <p:cNvSpPr/>
            <p:nvPr/>
          </p:nvSpPr>
          <p:spPr>
            <a:xfrm>
              <a:off x="1713664" y="5561274"/>
              <a:ext cx="442419" cy="267491"/>
            </a:xfrm>
            <a:custGeom>
              <a:rect b="b" l="l" r="r" t="t"/>
              <a:pathLst>
                <a:path extrusionOk="0" h="229192" w="379074">
                  <a:moveTo>
                    <a:pt x="379074" y="155564"/>
                  </a:moveTo>
                  <a:cubicBezTo>
                    <a:pt x="372959" y="138645"/>
                    <a:pt x="379045" y="116571"/>
                    <a:pt x="375260" y="97730"/>
                  </a:cubicBezTo>
                  <a:cubicBezTo>
                    <a:pt x="364863" y="46128"/>
                    <a:pt x="291071" y="40099"/>
                    <a:pt x="256999" y="0"/>
                  </a:cubicBezTo>
                  <a:cubicBezTo>
                    <a:pt x="237284" y="4630"/>
                    <a:pt x="220598" y="20326"/>
                    <a:pt x="214774" y="39721"/>
                  </a:cubicBezTo>
                  <a:cubicBezTo>
                    <a:pt x="169403" y="48807"/>
                    <a:pt x="124032" y="57922"/>
                    <a:pt x="78662" y="67007"/>
                  </a:cubicBezTo>
                  <a:cubicBezTo>
                    <a:pt x="73071" y="68143"/>
                    <a:pt x="67101" y="69220"/>
                    <a:pt x="61801" y="67065"/>
                  </a:cubicBezTo>
                  <a:cubicBezTo>
                    <a:pt x="55365" y="64445"/>
                    <a:pt x="51696" y="57747"/>
                    <a:pt x="48551" y="51544"/>
                  </a:cubicBezTo>
                  <a:cubicBezTo>
                    <a:pt x="46046" y="46623"/>
                    <a:pt x="43542" y="41672"/>
                    <a:pt x="41038" y="36751"/>
                  </a:cubicBezTo>
                  <a:cubicBezTo>
                    <a:pt x="12965" y="49302"/>
                    <a:pt x="-6692" y="87217"/>
                    <a:pt x="2132" y="116688"/>
                  </a:cubicBezTo>
                  <a:cubicBezTo>
                    <a:pt x="6238" y="130375"/>
                    <a:pt x="14858" y="142576"/>
                    <a:pt x="17537" y="156613"/>
                  </a:cubicBezTo>
                  <a:cubicBezTo>
                    <a:pt x="20886" y="174114"/>
                    <a:pt x="14858" y="193655"/>
                    <a:pt x="23507" y="209205"/>
                  </a:cubicBezTo>
                  <a:cubicBezTo>
                    <a:pt x="34048" y="228163"/>
                    <a:pt x="60141" y="230726"/>
                    <a:pt x="81720" y="228542"/>
                  </a:cubicBezTo>
                  <a:cubicBezTo>
                    <a:pt x="100008" y="226707"/>
                    <a:pt x="119693" y="222193"/>
                    <a:pt x="131225" y="207895"/>
                  </a:cubicBezTo>
                  <a:cubicBezTo>
                    <a:pt x="134953" y="203265"/>
                    <a:pt x="137603" y="197848"/>
                    <a:pt x="141185" y="193072"/>
                  </a:cubicBezTo>
                  <a:cubicBezTo>
                    <a:pt x="153386" y="176794"/>
                    <a:pt x="176858" y="170066"/>
                    <a:pt x="195845" y="177405"/>
                  </a:cubicBezTo>
                  <a:cubicBezTo>
                    <a:pt x="212386" y="183841"/>
                    <a:pt x="227208" y="199828"/>
                    <a:pt x="244506" y="195781"/>
                  </a:cubicBezTo>
                  <a:cubicBezTo>
                    <a:pt x="254029" y="193567"/>
                    <a:pt x="260960" y="185676"/>
                    <a:pt x="268589" y="179560"/>
                  </a:cubicBezTo>
                  <a:cubicBezTo>
                    <a:pt x="280732" y="169804"/>
                    <a:pt x="296021" y="164009"/>
                    <a:pt x="311572" y="163223"/>
                  </a:cubicBezTo>
                  <a:cubicBezTo>
                    <a:pt x="331374" y="162204"/>
                    <a:pt x="362330" y="166281"/>
                    <a:pt x="379074" y="15556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83"/>
            <p:cNvSpPr/>
            <p:nvPr/>
          </p:nvSpPr>
          <p:spPr>
            <a:xfrm>
              <a:off x="936281" y="5219930"/>
              <a:ext cx="461036" cy="638696"/>
            </a:xfrm>
            <a:custGeom>
              <a:rect b="b" l="l" r="r" t="t"/>
              <a:pathLst>
                <a:path extrusionOk="0" h="547249" w="395026">
                  <a:moveTo>
                    <a:pt x="154283" y="37516"/>
                  </a:moveTo>
                  <a:cubicBezTo>
                    <a:pt x="130317" y="41447"/>
                    <a:pt x="103059" y="55426"/>
                    <a:pt x="84655" y="71297"/>
                  </a:cubicBezTo>
                  <a:cubicBezTo>
                    <a:pt x="57194" y="95001"/>
                    <a:pt x="41992" y="141799"/>
                    <a:pt x="68988" y="166056"/>
                  </a:cubicBezTo>
                  <a:cubicBezTo>
                    <a:pt x="45982" y="187839"/>
                    <a:pt x="23006" y="209651"/>
                    <a:pt x="0" y="231433"/>
                  </a:cubicBezTo>
                  <a:cubicBezTo>
                    <a:pt x="29" y="242062"/>
                    <a:pt x="20909" y="252633"/>
                    <a:pt x="30956" y="256099"/>
                  </a:cubicBezTo>
                  <a:cubicBezTo>
                    <a:pt x="41002" y="259564"/>
                    <a:pt x="52593" y="262593"/>
                    <a:pt x="57747" y="271882"/>
                  </a:cubicBezTo>
                  <a:cubicBezTo>
                    <a:pt x="63222" y="281754"/>
                    <a:pt x="58824" y="294014"/>
                    <a:pt x="59931" y="305255"/>
                  </a:cubicBezTo>
                  <a:cubicBezTo>
                    <a:pt x="61329" y="319728"/>
                    <a:pt x="71725" y="331522"/>
                    <a:pt x="81568" y="342209"/>
                  </a:cubicBezTo>
                  <a:cubicBezTo>
                    <a:pt x="91615" y="353101"/>
                    <a:pt x="101661" y="363992"/>
                    <a:pt x="111679" y="374883"/>
                  </a:cubicBezTo>
                  <a:cubicBezTo>
                    <a:pt x="117649" y="381348"/>
                    <a:pt x="123764" y="388046"/>
                    <a:pt x="126938" y="396258"/>
                  </a:cubicBezTo>
                  <a:cubicBezTo>
                    <a:pt x="133665" y="413614"/>
                    <a:pt x="125948" y="433504"/>
                    <a:pt x="130084" y="451646"/>
                  </a:cubicBezTo>
                  <a:cubicBezTo>
                    <a:pt x="133345" y="465945"/>
                    <a:pt x="143567" y="477593"/>
                    <a:pt x="154400" y="487494"/>
                  </a:cubicBezTo>
                  <a:cubicBezTo>
                    <a:pt x="159612" y="492241"/>
                    <a:pt x="165291" y="497133"/>
                    <a:pt x="167300" y="503889"/>
                  </a:cubicBezTo>
                  <a:cubicBezTo>
                    <a:pt x="168640" y="508432"/>
                    <a:pt x="168145" y="513295"/>
                    <a:pt x="168669" y="517984"/>
                  </a:cubicBezTo>
                  <a:cubicBezTo>
                    <a:pt x="169193" y="522935"/>
                    <a:pt x="170999" y="527652"/>
                    <a:pt x="173707" y="531787"/>
                  </a:cubicBezTo>
                  <a:cubicBezTo>
                    <a:pt x="179065" y="540000"/>
                    <a:pt x="187976" y="545998"/>
                    <a:pt x="197761" y="547047"/>
                  </a:cubicBezTo>
                  <a:cubicBezTo>
                    <a:pt x="222164" y="549697"/>
                    <a:pt x="241879" y="525555"/>
                    <a:pt x="266283" y="522906"/>
                  </a:cubicBezTo>
                  <a:cubicBezTo>
                    <a:pt x="277989" y="521653"/>
                    <a:pt x="290133" y="525468"/>
                    <a:pt x="301461" y="522207"/>
                  </a:cubicBezTo>
                  <a:cubicBezTo>
                    <a:pt x="328602" y="514402"/>
                    <a:pt x="331805" y="474244"/>
                    <a:pt x="356208" y="460062"/>
                  </a:cubicBezTo>
                  <a:cubicBezTo>
                    <a:pt x="367158" y="453714"/>
                    <a:pt x="386756" y="456509"/>
                    <a:pt x="395027" y="446929"/>
                  </a:cubicBezTo>
                  <a:lnTo>
                    <a:pt x="394997" y="446929"/>
                  </a:lnTo>
                  <a:cubicBezTo>
                    <a:pt x="388678" y="435863"/>
                    <a:pt x="385504" y="423807"/>
                    <a:pt x="392027" y="413585"/>
                  </a:cubicBezTo>
                  <a:cubicBezTo>
                    <a:pt x="375748" y="413090"/>
                    <a:pt x="348083" y="410877"/>
                    <a:pt x="339435" y="397073"/>
                  </a:cubicBezTo>
                  <a:cubicBezTo>
                    <a:pt x="328223" y="379193"/>
                    <a:pt x="314099" y="362769"/>
                    <a:pt x="296132" y="351703"/>
                  </a:cubicBezTo>
                  <a:cubicBezTo>
                    <a:pt x="278164" y="340637"/>
                    <a:pt x="256090" y="335337"/>
                    <a:pt x="235531" y="340171"/>
                  </a:cubicBezTo>
                  <a:cubicBezTo>
                    <a:pt x="230493" y="311865"/>
                    <a:pt x="225455" y="283560"/>
                    <a:pt x="220417" y="255254"/>
                  </a:cubicBezTo>
                  <a:cubicBezTo>
                    <a:pt x="218495" y="244479"/>
                    <a:pt x="216602" y="233209"/>
                    <a:pt x="219776" y="222726"/>
                  </a:cubicBezTo>
                  <a:cubicBezTo>
                    <a:pt x="224407" y="207496"/>
                    <a:pt x="238501" y="197478"/>
                    <a:pt x="251431" y="188188"/>
                  </a:cubicBezTo>
                  <a:cubicBezTo>
                    <a:pt x="269952" y="174909"/>
                    <a:pt x="288123" y="160465"/>
                    <a:pt x="301228" y="141857"/>
                  </a:cubicBezTo>
                  <a:cubicBezTo>
                    <a:pt x="314332" y="123249"/>
                    <a:pt x="322282" y="95496"/>
                    <a:pt x="317565" y="73189"/>
                  </a:cubicBezTo>
                  <a:cubicBezTo>
                    <a:pt x="293744" y="62560"/>
                    <a:pt x="272951" y="45379"/>
                    <a:pt x="259439" y="22985"/>
                  </a:cubicBezTo>
                  <a:cubicBezTo>
                    <a:pt x="255508" y="16462"/>
                    <a:pt x="251955" y="9385"/>
                    <a:pt x="245810" y="4872"/>
                  </a:cubicBezTo>
                  <a:cubicBezTo>
                    <a:pt x="234016" y="-3806"/>
                    <a:pt x="216922" y="212"/>
                    <a:pt x="204721" y="8308"/>
                  </a:cubicBezTo>
                  <a:cubicBezTo>
                    <a:pt x="192519" y="16403"/>
                    <a:pt x="182822" y="27964"/>
                    <a:pt x="170271" y="35536"/>
                  </a:cubicBezTo>
                  <a:cubicBezTo>
                    <a:pt x="165466" y="38477"/>
                    <a:pt x="159030" y="40690"/>
                    <a:pt x="154283" y="3751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83"/>
            <p:cNvSpPr/>
            <p:nvPr/>
          </p:nvSpPr>
          <p:spPr>
            <a:xfrm>
              <a:off x="1190866" y="5305350"/>
              <a:ext cx="269045" cy="397276"/>
            </a:xfrm>
            <a:custGeom>
              <a:rect b="b" l="l" r="r" t="t"/>
              <a:pathLst>
                <a:path extrusionOk="0" h="340395" w="230524">
                  <a:moveTo>
                    <a:pt x="162653" y="12202"/>
                  </a:moveTo>
                  <a:cubicBezTo>
                    <a:pt x="141103" y="13163"/>
                    <a:pt x="119262" y="8824"/>
                    <a:pt x="99489" y="0"/>
                  </a:cubicBezTo>
                  <a:cubicBezTo>
                    <a:pt x="104207" y="22307"/>
                    <a:pt x="96286" y="50030"/>
                    <a:pt x="83152" y="68667"/>
                  </a:cubicBezTo>
                  <a:cubicBezTo>
                    <a:pt x="70019" y="87305"/>
                    <a:pt x="51847" y="101720"/>
                    <a:pt x="33355" y="114999"/>
                  </a:cubicBezTo>
                  <a:cubicBezTo>
                    <a:pt x="20425" y="124289"/>
                    <a:pt x="6331" y="134306"/>
                    <a:pt x="1701" y="149536"/>
                  </a:cubicBezTo>
                  <a:cubicBezTo>
                    <a:pt x="-1474" y="160020"/>
                    <a:pt x="419" y="171290"/>
                    <a:pt x="2341" y="182065"/>
                  </a:cubicBezTo>
                  <a:cubicBezTo>
                    <a:pt x="7379" y="210370"/>
                    <a:pt x="12417" y="238676"/>
                    <a:pt x="17455" y="266982"/>
                  </a:cubicBezTo>
                  <a:cubicBezTo>
                    <a:pt x="37985" y="262147"/>
                    <a:pt x="60088" y="267447"/>
                    <a:pt x="78056" y="278513"/>
                  </a:cubicBezTo>
                  <a:cubicBezTo>
                    <a:pt x="96024" y="289580"/>
                    <a:pt x="110147" y="306033"/>
                    <a:pt x="121359" y="323884"/>
                  </a:cubicBezTo>
                  <a:cubicBezTo>
                    <a:pt x="130008" y="337687"/>
                    <a:pt x="157673" y="339900"/>
                    <a:pt x="173951" y="340396"/>
                  </a:cubicBezTo>
                  <a:cubicBezTo>
                    <a:pt x="182426" y="327087"/>
                    <a:pt x="201762" y="326767"/>
                    <a:pt x="214634" y="317623"/>
                  </a:cubicBezTo>
                  <a:cubicBezTo>
                    <a:pt x="226311" y="309353"/>
                    <a:pt x="231640" y="293977"/>
                    <a:pt x="230330" y="279737"/>
                  </a:cubicBezTo>
                  <a:cubicBezTo>
                    <a:pt x="229019" y="265467"/>
                    <a:pt x="221972" y="252275"/>
                    <a:pt x="213003" y="241093"/>
                  </a:cubicBezTo>
                  <a:cubicBezTo>
                    <a:pt x="199665" y="224436"/>
                    <a:pt x="180795" y="208361"/>
                    <a:pt x="181931" y="187044"/>
                  </a:cubicBezTo>
                  <a:cubicBezTo>
                    <a:pt x="182455" y="177492"/>
                    <a:pt x="187172" y="168407"/>
                    <a:pt x="186910" y="158855"/>
                  </a:cubicBezTo>
                  <a:cubicBezTo>
                    <a:pt x="186270" y="137480"/>
                    <a:pt x="162187" y="124347"/>
                    <a:pt x="155605" y="104020"/>
                  </a:cubicBezTo>
                  <a:cubicBezTo>
                    <a:pt x="146549" y="76093"/>
                    <a:pt x="180475" y="35499"/>
                    <a:pt x="162653" y="1220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83"/>
            <p:cNvSpPr/>
            <p:nvPr/>
          </p:nvSpPr>
          <p:spPr>
            <a:xfrm>
              <a:off x="1370612" y="5301603"/>
              <a:ext cx="390913" cy="623163"/>
            </a:xfrm>
            <a:custGeom>
              <a:rect b="b" l="l" r="r" t="t"/>
              <a:pathLst>
                <a:path extrusionOk="0" h="533940" w="334943">
                  <a:moveTo>
                    <a:pt x="334944" y="259214"/>
                  </a:moveTo>
                  <a:cubicBezTo>
                    <a:pt x="306871" y="271765"/>
                    <a:pt x="287214" y="309680"/>
                    <a:pt x="296038" y="339151"/>
                  </a:cubicBezTo>
                  <a:cubicBezTo>
                    <a:pt x="300144" y="352838"/>
                    <a:pt x="308764" y="365039"/>
                    <a:pt x="311443" y="379075"/>
                  </a:cubicBezTo>
                  <a:cubicBezTo>
                    <a:pt x="314792" y="396577"/>
                    <a:pt x="308764" y="416118"/>
                    <a:pt x="317413" y="431668"/>
                  </a:cubicBezTo>
                  <a:cubicBezTo>
                    <a:pt x="314909" y="438599"/>
                    <a:pt x="311152" y="466555"/>
                    <a:pt x="308647" y="473486"/>
                  </a:cubicBezTo>
                  <a:cubicBezTo>
                    <a:pt x="305998" y="480824"/>
                    <a:pt x="303202" y="488396"/>
                    <a:pt x="297756" y="493987"/>
                  </a:cubicBezTo>
                  <a:cubicBezTo>
                    <a:pt x="289282" y="502694"/>
                    <a:pt x="276352" y="504820"/>
                    <a:pt x="264762" y="508548"/>
                  </a:cubicBezTo>
                  <a:cubicBezTo>
                    <a:pt x="253201" y="512275"/>
                    <a:pt x="240825" y="520138"/>
                    <a:pt x="239951" y="532252"/>
                  </a:cubicBezTo>
                  <a:cubicBezTo>
                    <a:pt x="228594" y="533825"/>
                    <a:pt x="200201" y="534989"/>
                    <a:pt x="189018" y="532485"/>
                  </a:cubicBezTo>
                  <a:cubicBezTo>
                    <a:pt x="177836" y="529981"/>
                    <a:pt x="167003" y="522555"/>
                    <a:pt x="163858" y="511518"/>
                  </a:cubicBezTo>
                  <a:cubicBezTo>
                    <a:pt x="160130" y="498559"/>
                    <a:pt x="167294" y="483096"/>
                    <a:pt x="159723" y="471942"/>
                  </a:cubicBezTo>
                  <a:cubicBezTo>
                    <a:pt x="153957" y="463410"/>
                    <a:pt x="141697" y="461197"/>
                    <a:pt x="135960" y="452664"/>
                  </a:cubicBezTo>
                  <a:cubicBezTo>
                    <a:pt x="132669" y="447743"/>
                    <a:pt x="132058" y="441511"/>
                    <a:pt x="129408" y="436211"/>
                  </a:cubicBezTo>
                  <a:cubicBezTo>
                    <a:pt x="121341" y="420195"/>
                    <a:pt x="99442" y="419059"/>
                    <a:pt x="81504" y="418593"/>
                  </a:cubicBezTo>
                  <a:cubicBezTo>
                    <a:pt x="74544" y="418418"/>
                    <a:pt x="67467" y="417952"/>
                    <a:pt x="60973" y="415506"/>
                  </a:cubicBezTo>
                  <a:cubicBezTo>
                    <a:pt x="49878" y="411313"/>
                    <a:pt x="41753" y="401877"/>
                    <a:pt x="34153" y="392792"/>
                  </a:cubicBezTo>
                  <a:cubicBezTo>
                    <a:pt x="30163" y="388045"/>
                    <a:pt x="26115" y="382628"/>
                    <a:pt x="22883" y="376979"/>
                  </a:cubicBezTo>
                  <a:cubicBezTo>
                    <a:pt x="16564" y="365913"/>
                    <a:pt x="13389" y="353857"/>
                    <a:pt x="19913" y="343635"/>
                  </a:cubicBezTo>
                  <a:cubicBezTo>
                    <a:pt x="28387" y="330327"/>
                    <a:pt x="47723" y="330007"/>
                    <a:pt x="60595" y="320863"/>
                  </a:cubicBezTo>
                  <a:cubicBezTo>
                    <a:pt x="72272" y="312592"/>
                    <a:pt x="77601" y="297216"/>
                    <a:pt x="76291" y="282976"/>
                  </a:cubicBezTo>
                  <a:cubicBezTo>
                    <a:pt x="74980" y="268707"/>
                    <a:pt x="67933" y="255515"/>
                    <a:pt x="58964" y="244333"/>
                  </a:cubicBezTo>
                  <a:cubicBezTo>
                    <a:pt x="45626" y="227675"/>
                    <a:pt x="26756" y="211601"/>
                    <a:pt x="27892" y="190284"/>
                  </a:cubicBezTo>
                  <a:cubicBezTo>
                    <a:pt x="28416" y="180732"/>
                    <a:pt x="33134" y="171646"/>
                    <a:pt x="32871" y="162095"/>
                  </a:cubicBezTo>
                  <a:cubicBezTo>
                    <a:pt x="32231" y="140720"/>
                    <a:pt x="8148" y="127586"/>
                    <a:pt x="1566" y="107260"/>
                  </a:cubicBezTo>
                  <a:cubicBezTo>
                    <a:pt x="-7490" y="79333"/>
                    <a:pt x="26465" y="38738"/>
                    <a:pt x="8643" y="15441"/>
                  </a:cubicBezTo>
                  <a:lnTo>
                    <a:pt x="8643" y="15441"/>
                  </a:lnTo>
                  <a:cubicBezTo>
                    <a:pt x="24019" y="14772"/>
                    <a:pt x="39249" y="11394"/>
                    <a:pt x="53402" y="5045"/>
                  </a:cubicBezTo>
                  <a:cubicBezTo>
                    <a:pt x="60362" y="1929"/>
                    <a:pt x="68195" y="-1856"/>
                    <a:pt x="75272" y="1026"/>
                  </a:cubicBezTo>
                  <a:cubicBezTo>
                    <a:pt x="84183" y="4696"/>
                    <a:pt x="85959" y="16169"/>
                    <a:pt x="90036" y="24906"/>
                  </a:cubicBezTo>
                  <a:cubicBezTo>
                    <a:pt x="106344" y="59880"/>
                    <a:pt x="164848" y="54289"/>
                    <a:pt x="183515" y="88040"/>
                  </a:cubicBezTo>
                  <a:cubicBezTo>
                    <a:pt x="193503" y="106066"/>
                    <a:pt x="187912" y="128373"/>
                    <a:pt x="182117" y="148175"/>
                  </a:cubicBezTo>
                  <a:cubicBezTo>
                    <a:pt x="210917" y="124296"/>
                    <a:pt x="259171" y="129596"/>
                    <a:pt x="282147" y="159154"/>
                  </a:cubicBezTo>
                  <a:cubicBezTo>
                    <a:pt x="287593" y="166172"/>
                    <a:pt x="291670" y="174151"/>
                    <a:pt x="295689" y="182043"/>
                  </a:cubicBezTo>
                  <a:cubicBezTo>
                    <a:pt x="308764" y="207757"/>
                    <a:pt x="321869" y="233470"/>
                    <a:pt x="334944" y="259214"/>
                  </a:cubicBezTo>
                  <a:lnTo>
                    <a:pt x="334944" y="259214"/>
                  </a:ln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83"/>
            <p:cNvSpPr/>
            <p:nvPr/>
          </p:nvSpPr>
          <p:spPr>
            <a:xfrm>
              <a:off x="535435" y="6458925"/>
              <a:ext cx="631551" cy="399075"/>
            </a:xfrm>
            <a:custGeom>
              <a:rect b="b" l="l" r="r" t="t"/>
              <a:pathLst>
                <a:path extrusionOk="0" h="399075" w="631551">
                  <a:moveTo>
                    <a:pt x="170379" y="1754"/>
                  </a:moveTo>
                  <a:cubicBezTo>
                    <a:pt x="180201" y="5833"/>
                    <a:pt x="185640" y="16131"/>
                    <a:pt x="193388" y="23370"/>
                  </a:cubicBezTo>
                  <a:cubicBezTo>
                    <a:pt x="205114" y="34314"/>
                    <a:pt x="223161" y="36796"/>
                    <a:pt x="238013" y="31731"/>
                  </a:cubicBezTo>
                  <a:cubicBezTo>
                    <a:pt x="252187" y="26870"/>
                    <a:pt x="260344" y="3759"/>
                    <a:pt x="271695" y="2026"/>
                  </a:cubicBezTo>
                  <a:cubicBezTo>
                    <a:pt x="278696" y="972"/>
                    <a:pt x="282571" y="2808"/>
                    <a:pt x="284406" y="6070"/>
                  </a:cubicBezTo>
                  <a:cubicBezTo>
                    <a:pt x="288076" y="12528"/>
                    <a:pt x="283726" y="24492"/>
                    <a:pt x="280056" y="30100"/>
                  </a:cubicBezTo>
                  <a:cubicBezTo>
                    <a:pt x="268975" y="46924"/>
                    <a:pt x="250521" y="64597"/>
                    <a:pt x="259357" y="86926"/>
                  </a:cubicBezTo>
                  <a:cubicBezTo>
                    <a:pt x="266222" y="104294"/>
                    <a:pt x="288858" y="112859"/>
                    <a:pt x="292393" y="131212"/>
                  </a:cubicBezTo>
                  <a:cubicBezTo>
                    <a:pt x="296199" y="150924"/>
                    <a:pt x="276113" y="166151"/>
                    <a:pt x="267107" y="184096"/>
                  </a:cubicBezTo>
                  <a:cubicBezTo>
                    <a:pt x="260105" y="198065"/>
                    <a:pt x="259901" y="214311"/>
                    <a:pt x="259834" y="229945"/>
                  </a:cubicBezTo>
                  <a:cubicBezTo>
                    <a:pt x="259731" y="252139"/>
                    <a:pt x="260683" y="276983"/>
                    <a:pt x="276657" y="292447"/>
                  </a:cubicBezTo>
                  <a:cubicBezTo>
                    <a:pt x="296302" y="311480"/>
                    <a:pt x="327808" y="306722"/>
                    <a:pt x="355133" y="308320"/>
                  </a:cubicBezTo>
                  <a:cubicBezTo>
                    <a:pt x="377327" y="309646"/>
                    <a:pt x="399181" y="316103"/>
                    <a:pt x="418520" y="327115"/>
                  </a:cubicBezTo>
                  <a:cubicBezTo>
                    <a:pt x="435038" y="336529"/>
                    <a:pt x="449686" y="349138"/>
                    <a:pt x="466917" y="357193"/>
                  </a:cubicBezTo>
                  <a:cubicBezTo>
                    <a:pt x="484150" y="365249"/>
                    <a:pt x="505663" y="368001"/>
                    <a:pt x="521467" y="357465"/>
                  </a:cubicBezTo>
                  <a:cubicBezTo>
                    <a:pt x="533601" y="349410"/>
                    <a:pt x="540330" y="334931"/>
                    <a:pt x="552531" y="326944"/>
                  </a:cubicBezTo>
                  <a:cubicBezTo>
                    <a:pt x="576220" y="311413"/>
                    <a:pt x="607386" y="326299"/>
                    <a:pt x="631551" y="341118"/>
                  </a:cubicBezTo>
                  <a:cubicBezTo>
                    <a:pt x="620897" y="356956"/>
                    <a:pt x="613377" y="374841"/>
                    <a:pt x="609273" y="393479"/>
                  </a:cubicBezTo>
                  <a:lnTo>
                    <a:pt x="609097" y="399075"/>
                  </a:lnTo>
                  <a:lnTo>
                    <a:pt x="47637" y="399075"/>
                  </a:lnTo>
                  <a:lnTo>
                    <a:pt x="31849" y="389623"/>
                  </a:lnTo>
                  <a:cubicBezTo>
                    <a:pt x="9380" y="371615"/>
                    <a:pt x="-5615" y="344448"/>
                    <a:pt x="2006" y="317531"/>
                  </a:cubicBezTo>
                  <a:cubicBezTo>
                    <a:pt x="8226" y="295609"/>
                    <a:pt x="27259" y="280280"/>
                    <a:pt x="42315" y="263184"/>
                  </a:cubicBezTo>
                  <a:cubicBezTo>
                    <a:pt x="63625" y="239020"/>
                    <a:pt x="78172" y="208975"/>
                    <a:pt x="83950" y="177298"/>
                  </a:cubicBezTo>
                  <a:cubicBezTo>
                    <a:pt x="86295" y="164486"/>
                    <a:pt x="87178" y="150958"/>
                    <a:pt x="82896" y="138656"/>
                  </a:cubicBezTo>
                  <a:cubicBezTo>
                    <a:pt x="77764" y="123871"/>
                    <a:pt x="65902" y="112520"/>
                    <a:pt x="57949" y="99061"/>
                  </a:cubicBezTo>
                  <a:cubicBezTo>
                    <a:pt x="49997" y="85568"/>
                    <a:pt x="46869" y="66432"/>
                    <a:pt x="58187" y="55624"/>
                  </a:cubicBezTo>
                  <a:cubicBezTo>
                    <a:pt x="68723" y="45598"/>
                    <a:pt x="85818" y="48079"/>
                    <a:pt x="99345" y="42709"/>
                  </a:cubicBezTo>
                  <a:cubicBezTo>
                    <a:pt x="112703" y="37373"/>
                    <a:pt x="121573" y="24900"/>
                    <a:pt x="131837" y="14806"/>
                  </a:cubicBezTo>
                  <a:cubicBezTo>
                    <a:pt x="142102" y="4678"/>
                    <a:pt x="157090" y="-3785"/>
                    <a:pt x="170379" y="175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83"/>
            <p:cNvSpPr/>
            <p:nvPr/>
          </p:nvSpPr>
          <p:spPr>
            <a:xfrm>
              <a:off x="0" y="6207236"/>
              <a:ext cx="593622" cy="510114"/>
            </a:xfrm>
            <a:custGeom>
              <a:rect b="b" l="l" r="r" t="t"/>
              <a:pathLst>
                <a:path extrusionOk="0" h="510114" w="593622">
                  <a:moveTo>
                    <a:pt x="130885" y="0"/>
                  </a:moveTo>
                  <a:cubicBezTo>
                    <a:pt x="140198" y="15023"/>
                    <a:pt x="151346" y="28550"/>
                    <a:pt x="165485" y="39222"/>
                  </a:cubicBezTo>
                  <a:cubicBezTo>
                    <a:pt x="213984" y="75893"/>
                    <a:pt x="281551" y="68247"/>
                    <a:pt x="341641" y="58867"/>
                  </a:cubicBezTo>
                  <a:cubicBezTo>
                    <a:pt x="349968" y="57575"/>
                    <a:pt x="359076" y="55502"/>
                    <a:pt x="367267" y="52171"/>
                  </a:cubicBezTo>
                  <a:cubicBezTo>
                    <a:pt x="385756" y="68586"/>
                    <a:pt x="409242" y="79905"/>
                    <a:pt x="433984" y="79564"/>
                  </a:cubicBezTo>
                  <a:cubicBezTo>
                    <a:pt x="446423" y="79395"/>
                    <a:pt x="459984" y="77219"/>
                    <a:pt x="470350" y="84084"/>
                  </a:cubicBezTo>
                  <a:cubicBezTo>
                    <a:pt x="481159" y="91290"/>
                    <a:pt x="484252" y="105938"/>
                    <a:pt x="483368" y="118921"/>
                  </a:cubicBezTo>
                  <a:cubicBezTo>
                    <a:pt x="481973" y="138872"/>
                    <a:pt x="473171" y="158279"/>
                    <a:pt x="458999" y="172418"/>
                  </a:cubicBezTo>
                  <a:cubicBezTo>
                    <a:pt x="439932" y="191485"/>
                    <a:pt x="410227" y="203754"/>
                    <a:pt x="404789" y="230161"/>
                  </a:cubicBezTo>
                  <a:cubicBezTo>
                    <a:pt x="403464" y="236620"/>
                    <a:pt x="403974" y="243757"/>
                    <a:pt x="407644" y="249229"/>
                  </a:cubicBezTo>
                  <a:cubicBezTo>
                    <a:pt x="413115" y="257317"/>
                    <a:pt x="423686" y="259799"/>
                    <a:pt x="433236" y="261770"/>
                  </a:cubicBezTo>
                  <a:cubicBezTo>
                    <a:pt x="456653" y="266596"/>
                    <a:pt x="480343" y="272271"/>
                    <a:pt x="501075" y="284168"/>
                  </a:cubicBezTo>
                  <a:cubicBezTo>
                    <a:pt x="526906" y="299020"/>
                    <a:pt x="563985" y="310473"/>
                    <a:pt x="593622" y="307279"/>
                  </a:cubicBezTo>
                  <a:cubicBezTo>
                    <a:pt x="582305" y="318087"/>
                    <a:pt x="585431" y="337256"/>
                    <a:pt x="593384" y="350715"/>
                  </a:cubicBezTo>
                  <a:cubicBezTo>
                    <a:pt x="574182" y="353672"/>
                    <a:pt x="544986" y="355439"/>
                    <a:pt x="529624" y="367300"/>
                  </a:cubicBezTo>
                  <a:cubicBezTo>
                    <a:pt x="525614" y="370393"/>
                    <a:pt x="521773" y="373792"/>
                    <a:pt x="517151" y="375899"/>
                  </a:cubicBezTo>
                  <a:cubicBezTo>
                    <a:pt x="508891" y="379638"/>
                    <a:pt x="499410" y="378822"/>
                    <a:pt x="490368" y="378040"/>
                  </a:cubicBezTo>
                  <a:cubicBezTo>
                    <a:pt x="468957" y="376205"/>
                    <a:pt x="444792" y="376001"/>
                    <a:pt x="429123" y="390751"/>
                  </a:cubicBezTo>
                  <a:cubicBezTo>
                    <a:pt x="418792" y="400472"/>
                    <a:pt x="413558" y="415733"/>
                    <a:pt x="400948" y="422292"/>
                  </a:cubicBezTo>
                  <a:cubicBezTo>
                    <a:pt x="390072" y="427968"/>
                    <a:pt x="376988" y="425453"/>
                    <a:pt x="364718" y="424671"/>
                  </a:cubicBezTo>
                  <a:cubicBezTo>
                    <a:pt x="352448" y="423889"/>
                    <a:pt x="337937" y="426404"/>
                    <a:pt x="332396" y="437348"/>
                  </a:cubicBezTo>
                  <a:cubicBezTo>
                    <a:pt x="329915" y="442243"/>
                    <a:pt x="329780" y="447952"/>
                    <a:pt x="329677" y="453425"/>
                  </a:cubicBezTo>
                  <a:cubicBezTo>
                    <a:pt x="329473" y="466135"/>
                    <a:pt x="329236" y="478846"/>
                    <a:pt x="329032" y="491557"/>
                  </a:cubicBezTo>
                  <a:cubicBezTo>
                    <a:pt x="328930" y="496214"/>
                    <a:pt x="328760" y="501210"/>
                    <a:pt x="325905" y="504881"/>
                  </a:cubicBezTo>
                  <a:cubicBezTo>
                    <a:pt x="322030" y="509911"/>
                    <a:pt x="314723" y="510590"/>
                    <a:pt x="308402" y="509877"/>
                  </a:cubicBezTo>
                  <a:cubicBezTo>
                    <a:pt x="285867" y="507396"/>
                    <a:pt x="266257" y="493427"/>
                    <a:pt x="244233" y="488091"/>
                  </a:cubicBezTo>
                  <a:cubicBezTo>
                    <a:pt x="210959" y="480036"/>
                    <a:pt x="174865" y="492238"/>
                    <a:pt x="142170" y="482075"/>
                  </a:cubicBezTo>
                  <a:cubicBezTo>
                    <a:pt x="123953" y="476399"/>
                    <a:pt x="107979" y="464097"/>
                    <a:pt x="89184" y="460833"/>
                  </a:cubicBezTo>
                  <a:cubicBezTo>
                    <a:pt x="71782" y="457808"/>
                    <a:pt x="54142" y="462907"/>
                    <a:pt x="36979" y="467087"/>
                  </a:cubicBezTo>
                  <a:lnTo>
                    <a:pt x="0" y="467666"/>
                  </a:lnTo>
                  <a:lnTo>
                    <a:pt x="0" y="405568"/>
                  </a:lnTo>
                  <a:lnTo>
                    <a:pt x="2733" y="404780"/>
                  </a:lnTo>
                  <a:cubicBezTo>
                    <a:pt x="18770" y="401228"/>
                    <a:pt x="34820" y="397685"/>
                    <a:pt x="41567" y="384022"/>
                  </a:cubicBezTo>
                  <a:cubicBezTo>
                    <a:pt x="44830" y="377429"/>
                    <a:pt x="45001" y="369782"/>
                    <a:pt x="45068" y="362441"/>
                  </a:cubicBezTo>
                  <a:cubicBezTo>
                    <a:pt x="45204" y="349967"/>
                    <a:pt x="45340" y="337460"/>
                    <a:pt x="45476" y="324986"/>
                  </a:cubicBezTo>
                  <a:cubicBezTo>
                    <a:pt x="45680" y="306769"/>
                    <a:pt x="44762" y="286002"/>
                    <a:pt x="30827" y="274278"/>
                  </a:cubicBezTo>
                  <a:cubicBezTo>
                    <a:pt x="22466" y="267242"/>
                    <a:pt x="9551" y="263469"/>
                    <a:pt x="7172" y="252797"/>
                  </a:cubicBezTo>
                  <a:cubicBezTo>
                    <a:pt x="6390" y="249365"/>
                    <a:pt x="6934" y="245728"/>
                    <a:pt x="6017" y="242363"/>
                  </a:cubicBezTo>
                  <a:lnTo>
                    <a:pt x="0" y="236124"/>
                  </a:lnTo>
                  <a:lnTo>
                    <a:pt x="0" y="13884"/>
                  </a:lnTo>
                  <a:lnTo>
                    <a:pt x="10031" y="8208"/>
                  </a:lnTo>
                  <a:cubicBezTo>
                    <a:pt x="20096" y="6602"/>
                    <a:pt x="31065" y="7868"/>
                    <a:pt x="40717" y="11148"/>
                  </a:cubicBezTo>
                  <a:cubicBezTo>
                    <a:pt x="52409" y="15125"/>
                    <a:pt x="63829" y="21548"/>
                    <a:pt x="76201" y="21174"/>
                  </a:cubicBezTo>
                  <a:cubicBezTo>
                    <a:pt x="92719" y="20699"/>
                    <a:pt x="119058" y="11488"/>
                    <a:pt x="13088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83"/>
            <p:cNvSpPr/>
            <p:nvPr/>
          </p:nvSpPr>
          <p:spPr>
            <a:xfrm>
              <a:off x="6398440" y="4251683"/>
              <a:ext cx="1494794" cy="1953854"/>
            </a:xfrm>
            <a:custGeom>
              <a:rect b="b" l="l" r="r" t="t"/>
              <a:pathLst>
                <a:path extrusionOk="0" h="1674105" w="1280772">
                  <a:moveTo>
                    <a:pt x="101720" y="1453775"/>
                  </a:moveTo>
                  <a:cubicBezTo>
                    <a:pt x="84131" y="1440438"/>
                    <a:pt x="70531" y="1425703"/>
                    <a:pt x="58010" y="1407560"/>
                  </a:cubicBezTo>
                  <a:cubicBezTo>
                    <a:pt x="54573" y="1402581"/>
                    <a:pt x="51195" y="1397310"/>
                    <a:pt x="46041" y="1394165"/>
                  </a:cubicBezTo>
                  <a:cubicBezTo>
                    <a:pt x="42371" y="1391922"/>
                    <a:pt x="38120" y="1390932"/>
                    <a:pt x="34042" y="1389535"/>
                  </a:cubicBezTo>
                  <a:cubicBezTo>
                    <a:pt x="18288" y="1384001"/>
                    <a:pt x="5359" y="1370897"/>
                    <a:pt x="0" y="1355085"/>
                  </a:cubicBezTo>
                  <a:cubicBezTo>
                    <a:pt x="58" y="1355250"/>
                    <a:pt x="117" y="1355414"/>
                    <a:pt x="175" y="1355579"/>
                  </a:cubicBezTo>
                  <a:cubicBezTo>
                    <a:pt x="6523" y="1348561"/>
                    <a:pt x="11358" y="1337583"/>
                    <a:pt x="19773" y="1332807"/>
                  </a:cubicBezTo>
                  <a:cubicBezTo>
                    <a:pt x="37304" y="1322876"/>
                    <a:pt x="64649" y="1342475"/>
                    <a:pt x="77491" y="1326954"/>
                  </a:cubicBezTo>
                  <a:cubicBezTo>
                    <a:pt x="85208" y="1317635"/>
                    <a:pt x="79821" y="1303336"/>
                    <a:pt x="83316" y="1291775"/>
                  </a:cubicBezTo>
                  <a:cubicBezTo>
                    <a:pt x="88353" y="1275089"/>
                    <a:pt x="114970" y="1271012"/>
                    <a:pt x="124784" y="1285456"/>
                  </a:cubicBezTo>
                  <a:cubicBezTo>
                    <a:pt x="137393" y="1271420"/>
                    <a:pt x="142169" y="1250744"/>
                    <a:pt x="136985" y="1232572"/>
                  </a:cubicBezTo>
                  <a:lnTo>
                    <a:pt x="209002" y="1204674"/>
                  </a:lnTo>
                  <a:lnTo>
                    <a:pt x="216224" y="1201879"/>
                  </a:lnTo>
                  <a:cubicBezTo>
                    <a:pt x="233435" y="1195210"/>
                    <a:pt x="252217" y="1187173"/>
                    <a:pt x="260197" y="1170486"/>
                  </a:cubicBezTo>
                  <a:cubicBezTo>
                    <a:pt x="271030" y="1147888"/>
                    <a:pt x="256527" y="1121184"/>
                    <a:pt x="238996" y="1103246"/>
                  </a:cubicBezTo>
                  <a:cubicBezTo>
                    <a:pt x="221466" y="1085307"/>
                    <a:pt x="199683" y="1069640"/>
                    <a:pt x="191412" y="1045965"/>
                  </a:cubicBezTo>
                  <a:cubicBezTo>
                    <a:pt x="178687" y="1009476"/>
                    <a:pt x="203003" y="971590"/>
                    <a:pt x="211157" y="933791"/>
                  </a:cubicBezTo>
                  <a:cubicBezTo>
                    <a:pt x="221640" y="885159"/>
                    <a:pt x="202537" y="831343"/>
                    <a:pt x="163747" y="800183"/>
                  </a:cubicBezTo>
                  <a:cubicBezTo>
                    <a:pt x="192810" y="794650"/>
                    <a:pt x="210399" y="757113"/>
                    <a:pt x="196072" y="731225"/>
                  </a:cubicBezTo>
                  <a:lnTo>
                    <a:pt x="235473" y="724469"/>
                  </a:lnTo>
                  <a:cubicBezTo>
                    <a:pt x="261449" y="678952"/>
                    <a:pt x="185385" y="629301"/>
                    <a:pt x="198227" y="578485"/>
                  </a:cubicBezTo>
                  <a:cubicBezTo>
                    <a:pt x="203935" y="555887"/>
                    <a:pt x="226940" y="537628"/>
                    <a:pt x="223504" y="514593"/>
                  </a:cubicBezTo>
                  <a:cubicBezTo>
                    <a:pt x="220155" y="492229"/>
                    <a:pt x="194208" y="481337"/>
                    <a:pt x="182240" y="462146"/>
                  </a:cubicBezTo>
                  <a:cubicBezTo>
                    <a:pt x="166310" y="436607"/>
                    <a:pt x="174115" y="396566"/>
                    <a:pt x="152186" y="375948"/>
                  </a:cubicBezTo>
                  <a:lnTo>
                    <a:pt x="150643" y="377725"/>
                  </a:lnTo>
                  <a:cubicBezTo>
                    <a:pt x="162868" y="384883"/>
                    <a:pt x="160457" y="327345"/>
                    <a:pt x="154720" y="301311"/>
                  </a:cubicBezTo>
                  <a:cubicBezTo>
                    <a:pt x="148984" y="275277"/>
                    <a:pt x="153526" y="239458"/>
                    <a:pt x="179706" y="234333"/>
                  </a:cubicBezTo>
                  <a:cubicBezTo>
                    <a:pt x="189869" y="232353"/>
                    <a:pt x="200411" y="236138"/>
                    <a:pt x="210662" y="234799"/>
                  </a:cubicBezTo>
                  <a:cubicBezTo>
                    <a:pt x="226125" y="232789"/>
                    <a:pt x="237599" y="220005"/>
                    <a:pt x="247616" y="208036"/>
                  </a:cubicBezTo>
                  <a:cubicBezTo>
                    <a:pt x="270243" y="180983"/>
                    <a:pt x="294035" y="151047"/>
                    <a:pt x="294996" y="115781"/>
                  </a:cubicBezTo>
                  <a:cubicBezTo>
                    <a:pt x="295258" y="106200"/>
                    <a:pt x="293890" y="96066"/>
                    <a:pt x="298171" y="87505"/>
                  </a:cubicBezTo>
                  <a:cubicBezTo>
                    <a:pt x="309003" y="65897"/>
                    <a:pt x="341327" y="73410"/>
                    <a:pt x="363052" y="84039"/>
                  </a:cubicBezTo>
                  <a:cubicBezTo>
                    <a:pt x="359004" y="94639"/>
                    <a:pt x="367944" y="107918"/>
                    <a:pt x="379272" y="108180"/>
                  </a:cubicBezTo>
                  <a:cubicBezTo>
                    <a:pt x="390630" y="108443"/>
                    <a:pt x="400123" y="95571"/>
                    <a:pt x="396570" y="84796"/>
                  </a:cubicBezTo>
                  <a:cubicBezTo>
                    <a:pt x="421585" y="85845"/>
                    <a:pt x="446862" y="76177"/>
                    <a:pt x="464801" y="58733"/>
                  </a:cubicBezTo>
                  <a:cubicBezTo>
                    <a:pt x="479274" y="44638"/>
                    <a:pt x="488942" y="26030"/>
                    <a:pt x="504289" y="12897"/>
                  </a:cubicBezTo>
                  <a:cubicBezTo>
                    <a:pt x="519635" y="-237"/>
                    <a:pt x="544942" y="-5974"/>
                    <a:pt x="559094" y="8470"/>
                  </a:cubicBezTo>
                  <a:cubicBezTo>
                    <a:pt x="574034" y="23730"/>
                    <a:pt x="566666" y="48774"/>
                    <a:pt x="560959" y="69362"/>
                  </a:cubicBezTo>
                  <a:cubicBezTo>
                    <a:pt x="555222" y="89951"/>
                    <a:pt x="556474" y="118693"/>
                    <a:pt x="577004" y="124605"/>
                  </a:cubicBezTo>
                  <a:cubicBezTo>
                    <a:pt x="586585" y="127371"/>
                    <a:pt x="596777" y="123527"/>
                    <a:pt x="606766" y="123615"/>
                  </a:cubicBezTo>
                  <a:cubicBezTo>
                    <a:pt x="640313" y="123935"/>
                    <a:pt x="658514" y="165432"/>
                    <a:pt x="690314" y="176149"/>
                  </a:cubicBezTo>
                  <a:cubicBezTo>
                    <a:pt x="731433" y="189982"/>
                    <a:pt x="769116" y="148193"/>
                    <a:pt x="811166" y="137564"/>
                  </a:cubicBezTo>
                  <a:cubicBezTo>
                    <a:pt x="847102" y="128478"/>
                    <a:pt x="888016" y="145426"/>
                    <a:pt x="907003" y="177226"/>
                  </a:cubicBezTo>
                  <a:cubicBezTo>
                    <a:pt x="915944" y="192195"/>
                    <a:pt x="925787" y="213016"/>
                    <a:pt x="942968" y="210192"/>
                  </a:cubicBezTo>
                  <a:cubicBezTo>
                    <a:pt x="953306" y="208502"/>
                    <a:pt x="959829" y="198310"/>
                    <a:pt x="968944" y="193156"/>
                  </a:cubicBezTo>
                  <a:cubicBezTo>
                    <a:pt x="983767" y="184769"/>
                    <a:pt x="1002520" y="190855"/>
                    <a:pt x="1019207" y="187506"/>
                  </a:cubicBezTo>
                  <a:cubicBezTo>
                    <a:pt x="1055026" y="180313"/>
                    <a:pt x="1066761" y="136632"/>
                    <a:pt x="1070693" y="99619"/>
                  </a:cubicBezTo>
                  <a:lnTo>
                    <a:pt x="1071159" y="99881"/>
                  </a:lnTo>
                  <a:cubicBezTo>
                    <a:pt x="1082982" y="105996"/>
                    <a:pt x="1100600" y="109025"/>
                    <a:pt x="1124974" y="109025"/>
                  </a:cubicBezTo>
                  <a:cubicBezTo>
                    <a:pt x="1144514" y="109025"/>
                    <a:pt x="1166647" y="107132"/>
                    <a:pt x="1190555" y="104657"/>
                  </a:cubicBezTo>
                  <a:cubicBezTo>
                    <a:pt x="1196029" y="104133"/>
                    <a:pt x="1201126" y="103929"/>
                    <a:pt x="1205814" y="103929"/>
                  </a:cubicBezTo>
                  <a:cubicBezTo>
                    <a:pt x="1244720" y="103929"/>
                    <a:pt x="1261960" y="121139"/>
                    <a:pt x="1269735" y="135612"/>
                  </a:cubicBezTo>
                  <a:cubicBezTo>
                    <a:pt x="1288838" y="171373"/>
                    <a:pt x="1268861" y="224140"/>
                    <a:pt x="1243730" y="261619"/>
                  </a:cubicBezTo>
                  <a:cubicBezTo>
                    <a:pt x="1230538" y="281421"/>
                    <a:pt x="1231848" y="282586"/>
                    <a:pt x="1240236" y="290536"/>
                  </a:cubicBezTo>
                  <a:cubicBezTo>
                    <a:pt x="1250166" y="299942"/>
                    <a:pt x="1265279" y="314153"/>
                    <a:pt x="1265279" y="346041"/>
                  </a:cubicBezTo>
                  <a:cubicBezTo>
                    <a:pt x="1265279" y="409146"/>
                    <a:pt x="1215803" y="459322"/>
                    <a:pt x="1174305" y="490306"/>
                  </a:cubicBezTo>
                  <a:cubicBezTo>
                    <a:pt x="1144952" y="512351"/>
                    <a:pt x="1143117" y="539637"/>
                    <a:pt x="1152727" y="605655"/>
                  </a:cubicBezTo>
                  <a:cubicBezTo>
                    <a:pt x="1155610" y="626476"/>
                    <a:pt x="1163938" y="645551"/>
                    <a:pt x="1171946" y="663897"/>
                  </a:cubicBezTo>
                  <a:cubicBezTo>
                    <a:pt x="1187526" y="699803"/>
                    <a:pt x="1205145" y="740369"/>
                    <a:pt x="1166734" y="779012"/>
                  </a:cubicBezTo>
                  <a:cubicBezTo>
                    <a:pt x="1160298" y="785303"/>
                    <a:pt x="1153804" y="791476"/>
                    <a:pt x="1147427" y="797533"/>
                  </a:cubicBezTo>
                  <a:cubicBezTo>
                    <a:pt x="1124509" y="819287"/>
                    <a:pt x="1100775" y="841681"/>
                    <a:pt x="1101270" y="859008"/>
                  </a:cubicBezTo>
                  <a:cubicBezTo>
                    <a:pt x="1101503" y="867191"/>
                    <a:pt x="1107414" y="876073"/>
                    <a:pt x="1118714" y="885566"/>
                  </a:cubicBezTo>
                  <a:cubicBezTo>
                    <a:pt x="1146379" y="908484"/>
                    <a:pt x="1182459" y="913289"/>
                    <a:pt x="1207911" y="913289"/>
                  </a:cubicBezTo>
                  <a:cubicBezTo>
                    <a:pt x="1213473" y="913289"/>
                    <a:pt x="1218656" y="913086"/>
                    <a:pt x="1223316" y="912736"/>
                  </a:cubicBezTo>
                  <a:cubicBezTo>
                    <a:pt x="1236333" y="911571"/>
                    <a:pt x="1245390" y="909969"/>
                    <a:pt x="1245710" y="909911"/>
                  </a:cubicBezTo>
                  <a:lnTo>
                    <a:pt x="1280772" y="903825"/>
                  </a:lnTo>
                  <a:lnTo>
                    <a:pt x="1263095" y="934751"/>
                  </a:lnTo>
                  <a:cubicBezTo>
                    <a:pt x="1261377" y="937722"/>
                    <a:pt x="1220083" y="1008573"/>
                    <a:pt x="1145417" y="1008573"/>
                  </a:cubicBezTo>
                  <a:cubicBezTo>
                    <a:pt x="1094718" y="1008573"/>
                    <a:pt x="1040494" y="1021386"/>
                    <a:pt x="1040494" y="1057264"/>
                  </a:cubicBezTo>
                  <a:cubicBezTo>
                    <a:pt x="1040494" y="1067194"/>
                    <a:pt x="1045794" y="1070776"/>
                    <a:pt x="1060762" y="1078580"/>
                  </a:cubicBezTo>
                  <a:cubicBezTo>
                    <a:pt x="1077420" y="1087229"/>
                    <a:pt x="1108550" y="1103362"/>
                    <a:pt x="1085632" y="1149053"/>
                  </a:cubicBezTo>
                  <a:cubicBezTo>
                    <a:pt x="1059510" y="1201762"/>
                    <a:pt x="1010849" y="1299783"/>
                    <a:pt x="960819" y="1349959"/>
                  </a:cubicBezTo>
                  <a:cubicBezTo>
                    <a:pt x="843024" y="1467724"/>
                    <a:pt x="767048" y="1540614"/>
                    <a:pt x="735044" y="1566386"/>
                  </a:cubicBezTo>
                  <a:cubicBezTo>
                    <a:pt x="722754" y="1576200"/>
                    <a:pt x="711572" y="1589101"/>
                    <a:pt x="699749" y="1602759"/>
                  </a:cubicBezTo>
                  <a:cubicBezTo>
                    <a:pt x="670890" y="1636219"/>
                    <a:pt x="638158" y="1674105"/>
                    <a:pt x="579130" y="1674105"/>
                  </a:cubicBezTo>
                  <a:cubicBezTo>
                    <a:pt x="574092" y="1674105"/>
                    <a:pt x="568821" y="1673814"/>
                    <a:pt x="563317" y="1673202"/>
                  </a:cubicBezTo>
                  <a:cubicBezTo>
                    <a:pt x="515064" y="1667786"/>
                    <a:pt x="476508" y="1644693"/>
                    <a:pt x="457521" y="1609806"/>
                  </a:cubicBezTo>
                  <a:cubicBezTo>
                    <a:pt x="441999" y="1581180"/>
                    <a:pt x="441621" y="1547662"/>
                    <a:pt x="456501" y="1517900"/>
                  </a:cubicBezTo>
                  <a:cubicBezTo>
                    <a:pt x="464655" y="1501854"/>
                    <a:pt x="467509" y="1490119"/>
                    <a:pt x="464976" y="1483974"/>
                  </a:cubicBezTo>
                  <a:cubicBezTo>
                    <a:pt x="460840" y="1473956"/>
                    <a:pt x="437427" y="1466239"/>
                    <a:pt x="410316" y="1457358"/>
                  </a:cubicBezTo>
                  <a:cubicBezTo>
                    <a:pt x="387077" y="1449553"/>
                    <a:pt x="367828" y="1434294"/>
                    <a:pt x="349307" y="1419587"/>
                  </a:cubicBezTo>
                  <a:cubicBezTo>
                    <a:pt x="327611" y="1402377"/>
                    <a:pt x="307081" y="1386186"/>
                    <a:pt x="284862" y="1386186"/>
                  </a:cubicBezTo>
                  <a:cubicBezTo>
                    <a:pt x="277728" y="1386186"/>
                    <a:pt x="270564" y="1387729"/>
                    <a:pt x="262963" y="1391049"/>
                  </a:cubicBezTo>
                  <a:cubicBezTo>
                    <a:pt x="243044" y="1399523"/>
                    <a:pt x="219835" y="1408085"/>
                    <a:pt x="195227" y="1417170"/>
                  </a:cubicBezTo>
                  <a:cubicBezTo>
                    <a:pt x="164825" y="1428149"/>
                    <a:pt x="132239" y="1440089"/>
                    <a:pt x="101720" y="1453775"/>
                  </a:cubicBezTo>
                  <a:lnTo>
                    <a:pt x="101720" y="1453775"/>
                  </a:ln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83"/>
            <p:cNvSpPr/>
            <p:nvPr/>
          </p:nvSpPr>
          <p:spPr>
            <a:xfrm>
              <a:off x="3566845" y="4996202"/>
              <a:ext cx="2027443" cy="1408363"/>
            </a:xfrm>
            <a:custGeom>
              <a:rect b="b" l="l" r="r" t="t"/>
              <a:pathLst>
                <a:path extrusionOk="0" h="1206716" w="1737158">
                  <a:moveTo>
                    <a:pt x="1619957" y="932164"/>
                  </a:moveTo>
                  <a:cubicBezTo>
                    <a:pt x="1612909" y="911837"/>
                    <a:pt x="1611366" y="884434"/>
                    <a:pt x="1594942" y="870514"/>
                  </a:cubicBezTo>
                  <a:cubicBezTo>
                    <a:pt x="1587953" y="864574"/>
                    <a:pt x="1578721" y="861720"/>
                    <a:pt x="1571820" y="855634"/>
                  </a:cubicBezTo>
                  <a:cubicBezTo>
                    <a:pt x="1554377" y="840229"/>
                    <a:pt x="1558686" y="812593"/>
                    <a:pt x="1562792" y="789674"/>
                  </a:cubicBezTo>
                  <a:cubicBezTo>
                    <a:pt x="1566870" y="766756"/>
                    <a:pt x="1565879" y="737199"/>
                    <a:pt x="1544650" y="727705"/>
                  </a:cubicBezTo>
                  <a:cubicBezTo>
                    <a:pt x="1536525" y="724065"/>
                    <a:pt x="1526653" y="724298"/>
                    <a:pt x="1519606" y="718852"/>
                  </a:cubicBezTo>
                  <a:cubicBezTo>
                    <a:pt x="1513316" y="713960"/>
                    <a:pt x="1510840" y="705748"/>
                    <a:pt x="1508714" y="698060"/>
                  </a:cubicBezTo>
                  <a:cubicBezTo>
                    <a:pt x="1499047" y="662969"/>
                    <a:pt x="1489378" y="625548"/>
                    <a:pt x="1500211" y="590807"/>
                  </a:cubicBezTo>
                  <a:cubicBezTo>
                    <a:pt x="1503968" y="578722"/>
                    <a:pt x="1510112" y="567510"/>
                    <a:pt x="1516927" y="556852"/>
                  </a:cubicBezTo>
                  <a:cubicBezTo>
                    <a:pt x="1543106" y="515821"/>
                    <a:pt x="1580061" y="481749"/>
                    <a:pt x="1623073" y="458947"/>
                  </a:cubicBezTo>
                  <a:cubicBezTo>
                    <a:pt x="1651466" y="443892"/>
                    <a:pt x="1682887" y="433379"/>
                    <a:pt x="1707116" y="412266"/>
                  </a:cubicBezTo>
                  <a:cubicBezTo>
                    <a:pt x="1731345" y="391153"/>
                    <a:pt x="1746488" y="354403"/>
                    <a:pt x="1730675" y="326447"/>
                  </a:cubicBezTo>
                  <a:cubicBezTo>
                    <a:pt x="1723657" y="314041"/>
                    <a:pt x="1711397" y="304722"/>
                    <a:pt x="1706737" y="291269"/>
                  </a:cubicBezTo>
                  <a:cubicBezTo>
                    <a:pt x="1702515" y="279008"/>
                    <a:pt x="1705252" y="264914"/>
                    <a:pt x="1699749" y="253178"/>
                  </a:cubicBezTo>
                  <a:cubicBezTo>
                    <a:pt x="1688712" y="229619"/>
                    <a:pt x="1655746" y="231075"/>
                    <a:pt x="1629741" y="230056"/>
                  </a:cubicBezTo>
                  <a:cubicBezTo>
                    <a:pt x="1603737" y="229037"/>
                    <a:pt x="1570888" y="207283"/>
                    <a:pt x="1583585" y="184569"/>
                  </a:cubicBezTo>
                  <a:cubicBezTo>
                    <a:pt x="1563404" y="179560"/>
                    <a:pt x="1543194" y="174580"/>
                    <a:pt x="1523013" y="169572"/>
                  </a:cubicBezTo>
                  <a:cubicBezTo>
                    <a:pt x="1510462" y="134656"/>
                    <a:pt x="1497881" y="99739"/>
                    <a:pt x="1485331" y="64823"/>
                  </a:cubicBezTo>
                  <a:cubicBezTo>
                    <a:pt x="1465412" y="39925"/>
                    <a:pt x="1438679" y="13454"/>
                    <a:pt x="1407111" y="17851"/>
                  </a:cubicBezTo>
                  <a:cubicBezTo>
                    <a:pt x="1386319" y="20734"/>
                    <a:pt x="1365847" y="36984"/>
                    <a:pt x="1346481" y="28917"/>
                  </a:cubicBezTo>
                  <a:cubicBezTo>
                    <a:pt x="1343627" y="27723"/>
                    <a:pt x="1341123" y="26151"/>
                    <a:pt x="1338968" y="24287"/>
                  </a:cubicBezTo>
                  <a:lnTo>
                    <a:pt x="1338677" y="24025"/>
                  </a:lnTo>
                  <a:cubicBezTo>
                    <a:pt x="1322864" y="23908"/>
                    <a:pt x="1327786" y="23617"/>
                    <a:pt x="1311507" y="24695"/>
                  </a:cubicBezTo>
                  <a:cubicBezTo>
                    <a:pt x="1263486" y="27869"/>
                    <a:pt x="1228367" y="20501"/>
                    <a:pt x="1184103" y="0"/>
                  </a:cubicBezTo>
                  <a:cubicBezTo>
                    <a:pt x="1161941" y="25393"/>
                    <a:pt x="1126239" y="47496"/>
                    <a:pt x="1109436" y="76734"/>
                  </a:cubicBezTo>
                  <a:cubicBezTo>
                    <a:pt x="1092634" y="105971"/>
                    <a:pt x="1081509" y="139402"/>
                    <a:pt x="1083722" y="173037"/>
                  </a:cubicBezTo>
                  <a:cubicBezTo>
                    <a:pt x="1084072" y="178395"/>
                    <a:pt x="1084771" y="183812"/>
                    <a:pt x="1083781" y="189083"/>
                  </a:cubicBezTo>
                  <a:cubicBezTo>
                    <a:pt x="1080839" y="205128"/>
                    <a:pt x="1064299" y="214476"/>
                    <a:pt x="1049214" y="220679"/>
                  </a:cubicBezTo>
                  <a:cubicBezTo>
                    <a:pt x="1000174" y="240918"/>
                    <a:pt x="946824" y="251780"/>
                    <a:pt x="893853" y="248460"/>
                  </a:cubicBezTo>
                  <a:cubicBezTo>
                    <a:pt x="882816" y="247762"/>
                    <a:pt x="871401" y="246305"/>
                    <a:pt x="862082" y="240336"/>
                  </a:cubicBezTo>
                  <a:cubicBezTo>
                    <a:pt x="852764" y="234366"/>
                    <a:pt x="846299" y="222688"/>
                    <a:pt x="849590" y="212147"/>
                  </a:cubicBezTo>
                  <a:cubicBezTo>
                    <a:pt x="852502" y="202828"/>
                    <a:pt x="861849" y="196887"/>
                    <a:pt x="865752" y="187947"/>
                  </a:cubicBezTo>
                  <a:cubicBezTo>
                    <a:pt x="871809" y="174056"/>
                    <a:pt x="863509" y="156030"/>
                    <a:pt x="872275" y="143683"/>
                  </a:cubicBezTo>
                  <a:cubicBezTo>
                    <a:pt x="876934" y="137102"/>
                    <a:pt x="885146" y="134248"/>
                    <a:pt x="891728" y="129530"/>
                  </a:cubicBezTo>
                  <a:cubicBezTo>
                    <a:pt x="898280" y="124842"/>
                    <a:pt x="903492" y="115552"/>
                    <a:pt x="898862" y="108971"/>
                  </a:cubicBezTo>
                  <a:cubicBezTo>
                    <a:pt x="894436" y="102710"/>
                    <a:pt x="884739" y="103845"/>
                    <a:pt x="877866" y="107253"/>
                  </a:cubicBezTo>
                  <a:cubicBezTo>
                    <a:pt x="870993" y="110660"/>
                    <a:pt x="864325" y="115756"/>
                    <a:pt x="856666" y="115319"/>
                  </a:cubicBezTo>
                  <a:cubicBezTo>
                    <a:pt x="840824" y="114416"/>
                    <a:pt x="836514" y="93042"/>
                    <a:pt x="825215" y="81888"/>
                  </a:cubicBezTo>
                  <a:cubicBezTo>
                    <a:pt x="812897" y="69686"/>
                    <a:pt x="793211" y="70793"/>
                    <a:pt x="776350" y="66687"/>
                  </a:cubicBezTo>
                  <a:cubicBezTo>
                    <a:pt x="756053" y="61736"/>
                    <a:pt x="738842" y="48574"/>
                    <a:pt x="719564" y="40536"/>
                  </a:cubicBezTo>
                  <a:cubicBezTo>
                    <a:pt x="700286" y="32499"/>
                    <a:pt x="675271" y="30897"/>
                    <a:pt x="661060" y="46215"/>
                  </a:cubicBezTo>
                  <a:cubicBezTo>
                    <a:pt x="650867" y="57223"/>
                    <a:pt x="646034" y="76384"/>
                    <a:pt x="631065" y="77666"/>
                  </a:cubicBezTo>
                  <a:cubicBezTo>
                    <a:pt x="621281" y="78510"/>
                    <a:pt x="613331" y="70589"/>
                    <a:pt x="605759" y="64328"/>
                  </a:cubicBezTo>
                  <a:cubicBezTo>
                    <a:pt x="568222" y="33402"/>
                    <a:pt x="514494" y="35760"/>
                    <a:pt x="465862" y="35469"/>
                  </a:cubicBezTo>
                  <a:cubicBezTo>
                    <a:pt x="446933" y="35353"/>
                    <a:pt x="427538" y="34479"/>
                    <a:pt x="410037" y="27257"/>
                  </a:cubicBezTo>
                  <a:cubicBezTo>
                    <a:pt x="393438" y="20385"/>
                    <a:pt x="379139" y="8008"/>
                    <a:pt x="361667" y="3902"/>
                  </a:cubicBezTo>
                  <a:cubicBezTo>
                    <a:pt x="342913" y="-466"/>
                    <a:pt x="322033" y="6057"/>
                    <a:pt x="309132" y="20326"/>
                  </a:cubicBezTo>
                  <a:cubicBezTo>
                    <a:pt x="296232" y="34596"/>
                    <a:pt x="289010" y="55767"/>
                    <a:pt x="284962" y="70880"/>
                  </a:cubicBezTo>
                  <a:cubicBezTo>
                    <a:pt x="298765" y="76850"/>
                    <a:pt x="308958" y="92575"/>
                    <a:pt x="323984" y="91906"/>
                  </a:cubicBezTo>
                  <a:cubicBezTo>
                    <a:pt x="328614" y="91702"/>
                    <a:pt x="333303" y="89838"/>
                    <a:pt x="337758" y="91119"/>
                  </a:cubicBezTo>
                  <a:cubicBezTo>
                    <a:pt x="346931" y="93740"/>
                    <a:pt x="347718" y="106233"/>
                    <a:pt x="352668" y="114387"/>
                  </a:cubicBezTo>
                  <a:cubicBezTo>
                    <a:pt x="358172" y="123444"/>
                    <a:pt x="369180" y="127113"/>
                    <a:pt x="378819" y="131569"/>
                  </a:cubicBezTo>
                  <a:cubicBezTo>
                    <a:pt x="388429" y="136024"/>
                    <a:pt x="398534" y="143829"/>
                    <a:pt x="398214" y="154429"/>
                  </a:cubicBezTo>
                  <a:cubicBezTo>
                    <a:pt x="397893" y="165495"/>
                    <a:pt x="385895" y="172950"/>
                    <a:pt x="374829" y="173649"/>
                  </a:cubicBezTo>
                  <a:cubicBezTo>
                    <a:pt x="363763" y="174348"/>
                    <a:pt x="352960" y="170562"/>
                    <a:pt x="341923" y="169542"/>
                  </a:cubicBezTo>
                  <a:cubicBezTo>
                    <a:pt x="330886" y="168552"/>
                    <a:pt x="318073" y="171435"/>
                    <a:pt x="312831" y="181191"/>
                  </a:cubicBezTo>
                  <a:cubicBezTo>
                    <a:pt x="305114" y="195519"/>
                    <a:pt x="317927" y="216049"/>
                    <a:pt x="307414" y="228454"/>
                  </a:cubicBezTo>
                  <a:cubicBezTo>
                    <a:pt x="303308" y="233318"/>
                    <a:pt x="296668" y="235268"/>
                    <a:pt x="291951" y="239550"/>
                  </a:cubicBezTo>
                  <a:cubicBezTo>
                    <a:pt x="279138" y="251227"/>
                    <a:pt x="283244" y="276795"/>
                    <a:pt x="267373" y="283726"/>
                  </a:cubicBezTo>
                  <a:cubicBezTo>
                    <a:pt x="264373" y="285037"/>
                    <a:pt x="260733" y="285561"/>
                    <a:pt x="258753" y="288182"/>
                  </a:cubicBezTo>
                  <a:cubicBezTo>
                    <a:pt x="256598" y="291006"/>
                    <a:pt x="257297" y="294996"/>
                    <a:pt x="257705" y="298520"/>
                  </a:cubicBezTo>
                  <a:cubicBezTo>
                    <a:pt x="260762" y="324961"/>
                    <a:pt x="240232" y="348986"/>
                    <a:pt x="216731" y="361479"/>
                  </a:cubicBezTo>
                  <a:cubicBezTo>
                    <a:pt x="211635" y="364187"/>
                    <a:pt x="205898" y="366954"/>
                    <a:pt x="203569" y="372254"/>
                  </a:cubicBezTo>
                  <a:cubicBezTo>
                    <a:pt x="202317" y="375079"/>
                    <a:pt x="202229" y="378282"/>
                    <a:pt x="202171" y="381398"/>
                  </a:cubicBezTo>
                  <a:cubicBezTo>
                    <a:pt x="201792" y="401491"/>
                    <a:pt x="201385" y="421585"/>
                    <a:pt x="201006" y="441678"/>
                  </a:cubicBezTo>
                  <a:cubicBezTo>
                    <a:pt x="174186" y="441853"/>
                    <a:pt x="147365" y="442028"/>
                    <a:pt x="120574" y="442173"/>
                  </a:cubicBezTo>
                  <a:cubicBezTo>
                    <a:pt x="116934" y="442203"/>
                    <a:pt x="113061" y="442290"/>
                    <a:pt x="110061" y="444328"/>
                  </a:cubicBezTo>
                  <a:cubicBezTo>
                    <a:pt x="107266" y="446221"/>
                    <a:pt x="105751" y="449454"/>
                    <a:pt x="103713" y="452162"/>
                  </a:cubicBezTo>
                  <a:cubicBezTo>
                    <a:pt x="99840" y="457345"/>
                    <a:pt x="94074" y="460724"/>
                    <a:pt x="88453" y="463956"/>
                  </a:cubicBezTo>
                  <a:cubicBezTo>
                    <a:pt x="74388" y="472023"/>
                    <a:pt x="60322" y="480089"/>
                    <a:pt x="46286" y="488156"/>
                  </a:cubicBezTo>
                  <a:cubicBezTo>
                    <a:pt x="37346" y="493281"/>
                    <a:pt x="27794" y="498552"/>
                    <a:pt x="17514" y="498173"/>
                  </a:cubicBezTo>
                  <a:cubicBezTo>
                    <a:pt x="10875" y="515355"/>
                    <a:pt x="8720" y="534021"/>
                    <a:pt x="17311" y="550329"/>
                  </a:cubicBezTo>
                  <a:cubicBezTo>
                    <a:pt x="25901" y="566637"/>
                    <a:pt x="34434" y="585856"/>
                    <a:pt x="27066" y="602747"/>
                  </a:cubicBezTo>
                  <a:cubicBezTo>
                    <a:pt x="21533" y="615414"/>
                    <a:pt x="8137" y="623452"/>
                    <a:pt x="3187" y="636353"/>
                  </a:cubicBezTo>
                  <a:cubicBezTo>
                    <a:pt x="129" y="644332"/>
                    <a:pt x="828" y="653679"/>
                    <a:pt x="5022" y="661134"/>
                  </a:cubicBezTo>
                  <a:cubicBezTo>
                    <a:pt x="8429" y="667163"/>
                    <a:pt x="13903" y="671880"/>
                    <a:pt x="17049" y="678054"/>
                  </a:cubicBezTo>
                  <a:cubicBezTo>
                    <a:pt x="21708" y="687169"/>
                    <a:pt x="20631" y="698060"/>
                    <a:pt x="19407" y="708223"/>
                  </a:cubicBezTo>
                  <a:cubicBezTo>
                    <a:pt x="18476" y="716231"/>
                    <a:pt x="17514" y="724240"/>
                    <a:pt x="16553" y="732248"/>
                  </a:cubicBezTo>
                  <a:cubicBezTo>
                    <a:pt x="16000" y="736820"/>
                    <a:pt x="15418" y="741509"/>
                    <a:pt x="13234" y="745527"/>
                  </a:cubicBezTo>
                  <a:cubicBezTo>
                    <a:pt x="11516" y="748701"/>
                    <a:pt x="8865" y="751293"/>
                    <a:pt x="6740" y="754205"/>
                  </a:cubicBezTo>
                  <a:cubicBezTo>
                    <a:pt x="-1676" y="765620"/>
                    <a:pt x="-1822" y="781783"/>
                    <a:pt x="4148" y="794654"/>
                  </a:cubicBezTo>
                  <a:cubicBezTo>
                    <a:pt x="10089" y="807526"/>
                    <a:pt x="21359" y="817339"/>
                    <a:pt x="33793" y="824125"/>
                  </a:cubicBezTo>
                  <a:cubicBezTo>
                    <a:pt x="39239" y="827095"/>
                    <a:pt x="45092" y="829658"/>
                    <a:pt x="49547" y="833997"/>
                  </a:cubicBezTo>
                  <a:cubicBezTo>
                    <a:pt x="54003" y="838336"/>
                    <a:pt x="56799" y="845150"/>
                    <a:pt x="54382" y="850887"/>
                  </a:cubicBezTo>
                  <a:cubicBezTo>
                    <a:pt x="52984" y="854236"/>
                    <a:pt x="50072" y="856711"/>
                    <a:pt x="47276" y="859012"/>
                  </a:cubicBezTo>
                  <a:cubicBezTo>
                    <a:pt x="39093" y="865768"/>
                    <a:pt x="33356" y="870544"/>
                    <a:pt x="25173" y="877300"/>
                  </a:cubicBezTo>
                  <a:lnTo>
                    <a:pt x="25173" y="877300"/>
                  </a:lnTo>
                  <a:cubicBezTo>
                    <a:pt x="30677" y="883095"/>
                    <a:pt x="35570" y="889967"/>
                    <a:pt x="40200" y="897219"/>
                  </a:cubicBezTo>
                  <a:cubicBezTo>
                    <a:pt x="45907" y="906159"/>
                    <a:pt x="51208" y="915652"/>
                    <a:pt x="56799" y="924417"/>
                  </a:cubicBezTo>
                  <a:cubicBezTo>
                    <a:pt x="81668" y="923894"/>
                    <a:pt x="99112" y="902548"/>
                    <a:pt x="108314" y="879455"/>
                  </a:cubicBezTo>
                  <a:cubicBezTo>
                    <a:pt x="117516" y="856362"/>
                    <a:pt x="134931" y="829483"/>
                    <a:pt x="159450" y="833560"/>
                  </a:cubicBezTo>
                  <a:cubicBezTo>
                    <a:pt x="171681" y="835598"/>
                    <a:pt x="181087" y="845150"/>
                    <a:pt x="189562" y="854207"/>
                  </a:cubicBezTo>
                  <a:cubicBezTo>
                    <a:pt x="203277" y="868884"/>
                    <a:pt x="217022" y="883532"/>
                    <a:pt x="230739" y="898209"/>
                  </a:cubicBezTo>
                  <a:cubicBezTo>
                    <a:pt x="236359" y="904208"/>
                    <a:pt x="242416" y="910469"/>
                    <a:pt x="250366" y="912449"/>
                  </a:cubicBezTo>
                  <a:cubicBezTo>
                    <a:pt x="273954" y="918302"/>
                    <a:pt x="300542" y="884696"/>
                    <a:pt x="318567" y="901004"/>
                  </a:cubicBezTo>
                  <a:cubicBezTo>
                    <a:pt x="323547" y="905518"/>
                    <a:pt x="326023" y="913177"/>
                    <a:pt x="332400" y="915332"/>
                  </a:cubicBezTo>
                  <a:cubicBezTo>
                    <a:pt x="342389" y="918710"/>
                    <a:pt x="349698" y="906392"/>
                    <a:pt x="357386" y="899170"/>
                  </a:cubicBezTo>
                  <a:cubicBezTo>
                    <a:pt x="375237" y="882396"/>
                    <a:pt x="405523" y="892792"/>
                    <a:pt x="422675" y="910265"/>
                  </a:cubicBezTo>
                  <a:cubicBezTo>
                    <a:pt x="439827" y="927737"/>
                    <a:pt x="450894" y="951122"/>
                    <a:pt x="470550" y="965682"/>
                  </a:cubicBezTo>
                  <a:cubicBezTo>
                    <a:pt x="517581" y="1000511"/>
                    <a:pt x="588228" y="969788"/>
                    <a:pt x="640967" y="995182"/>
                  </a:cubicBezTo>
                  <a:cubicBezTo>
                    <a:pt x="654741" y="1001821"/>
                    <a:pt x="666709" y="1012101"/>
                    <a:pt x="681124" y="1017226"/>
                  </a:cubicBezTo>
                  <a:cubicBezTo>
                    <a:pt x="706401" y="1026225"/>
                    <a:pt x="737707" y="1018973"/>
                    <a:pt x="758324" y="1036155"/>
                  </a:cubicBezTo>
                  <a:cubicBezTo>
                    <a:pt x="775593" y="1050541"/>
                    <a:pt x="779262" y="1077973"/>
                    <a:pt x="798686" y="1089301"/>
                  </a:cubicBezTo>
                  <a:cubicBezTo>
                    <a:pt x="809839" y="1095824"/>
                    <a:pt x="824283" y="1095591"/>
                    <a:pt x="834592" y="1103396"/>
                  </a:cubicBezTo>
                  <a:cubicBezTo>
                    <a:pt x="845396" y="1111578"/>
                    <a:pt x="848716" y="1126197"/>
                    <a:pt x="856637" y="1137205"/>
                  </a:cubicBezTo>
                  <a:cubicBezTo>
                    <a:pt x="871285" y="1157619"/>
                    <a:pt x="899503" y="1162919"/>
                    <a:pt x="924605" y="1161608"/>
                  </a:cubicBezTo>
                  <a:cubicBezTo>
                    <a:pt x="949707" y="1160298"/>
                    <a:pt x="974897" y="1154095"/>
                    <a:pt x="999679" y="1158230"/>
                  </a:cubicBezTo>
                  <a:cubicBezTo>
                    <a:pt x="1024461" y="1162366"/>
                    <a:pt x="1049563" y="1181615"/>
                    <a:pt x="1048748" y="1206717"/>
                  </a:cubicBezTo>
                  <a:cubicBezTo>
                    <a:pt x="1093158" y="1182430"/>
                    <a:pt x="1147031" y="1188167"/>
                    <a:pt x="1197615" y="1190322"/>
                  </a:cubicBezTo>
                  <a:cubicBezTo>
                    <a:pt x="1208884" y="1190787"/>
                    <a:pt x="1221028" y="1190846"/>
                    <a:pt x="1230347" y="1184468"/>
                  </a:cubicBezTo>
                  <a:cubicBezTo>
                    <a:pt x="1236258" y="1180450"/>
                    <a:pt x="1240335" y="1174276"/>
                    <a:pt x="1245490" y="1169325"/>
                  </a:cubicBezTo>
                  <a:cubicBezTo>
                    <a:pt x="1268641" y="1147106"/>
                    <a:pt x="1306062" y="1153746"/>
                    <a:pt x="1337104" y="1161900"/>
                  </a:cubicBezTo>
                  <a:cubicBezTo>
                    <a:pt x="1342142" y="1141165"/>
                    <a:pt x="1355684" y="1122644"/>
                    <a:pt x="1373913" y="1111578"/>
                  </a:cubicBezTo>
                  <a:cubicBezTo>
                    <a:pt x="1385824" y="1118131"/>
                    <a:pt x="1400967" y="1109423"/>
                    <a:pt x="1408393" y="1098037"/>
                  </a:cubicBezTo>
                  <a:cubicBezTo>
                    <a:pt x="1415819" y="1086651"/>
                    <a:pt x="1418702" y="1072789"/>
                    <a:pt x="1425953" y="1061286"/>
                  </a:cubicBezTo>
                  <a:cubicBezTo>
                    <a:pt x="1444910" y="1031234"/>
                    <a:pt x="1485534" y="1026341"/>
                    <a:pt x="1518965" y="1014314"/>
                  </a:cubicBezTo>
                  <a:cubicBezTo>
                    <a:pt x="1559473" y="999783"/>
                    <a:pt x="1598466" y="969643"/>
                    <a:pt x="1620016" y="932397"/>
                  </a:cubicBezTo>
                  <a:lnTo>
                    <a:pt x="1619957" y="932164"/>
                  </a:ln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83"/>
            <p:cNvSpPr/>
            <p:nvPr/>
          </p:nvSpPr>
          <p:spPr>
            <a:xfrm>
              <a:off x="4295175" y="3214217"/>
              <a:ext cx="1755031" cy="1811667"/>
            </a:xfrm>
            <a:custGeom>
              <a:rect b="b" l="l" r="r" t="t"/>
              <a:pathLst>
                <a:path extrusionOk="0" h="1552276" w="1503749">
                  <a:moveTo>
                    <a:pt x="112959" y="229357"/>
                  </a:moveTo>
                  <a:cubicBezTo>
                    <a:pt x="136984" y="226154"/>
                    <a:pt x="158300" y="219514"/>
                    <a:pt x="179297" y="209002"/>
                  </a:cubicBezTo>
                  <a:cubicBezTo>
                    <a:pt x="209379" y="193946"/>
                    <a:pt x="217067" y="180201"/>
                    <a:pt x="229909" y="157283"/>
                  </a:cubicBezTo>
                  <a:cubicBezTo>
                    <a:pt x="238238" y="142373"/>
                    <a:pt x="248663" y="123793"/>
                    <a:pt x="267475" y="101225"/>
                  </a:cubicBezTo>
                  <a:cubicBezTo>
                    <a:pt x="278425" y="88033"/>
                    <a:pt x="287307" y="75278"/>
                    <a:pt x="295286" y="63717"/>
                  </a:cubicBezTo>
                  <a:cubicBezTo>
                    <a:pt x="319049" y="29645"/>
                    <a:pt x="339579" y="204"/>
                    <a:pt x="386289" y="204"/>
                  </a:cubicBezTo>
                  <a:cubicBezTo>
                    <a:pt x="391851" y="204"/>
                    <a:pt x="397792" y="670"/>
                    <a:pt x="404199" y="1543"/>
                  </a:cubicBezTo>
                  <a:cubicBezTo>
                    <a:pt x="414041" y="2970"/>
                    <a:pt x="423768" y="3436"/>
                    <a:pt x="433378" y="3378"/>
                  </a:cubicBezTo>
                  <a:cubicBezTo>
                    <a:pt x="446744" y="3378"/>
                    <a:pt x="459761" y="2446"/>
                    <a:pt x="472167" y="1602"/>
                  </a:cubicBezTo>
                  <a:cubicBezTo>
                    <a:pt x="484252" y="757"/>
                    <a:pt x="495813" y="0"/>
                    <a:pt x="506501" y="0"/>
                  </a:cubicBezTo>
                  <a:cubicBezTo>
                    <a:pt x="528749" y="0"/>
                    <a:pt x="556530" y="3116"/>
                    <a:pt x="574382" y="26879"/>
                  </a:cubicBezTo>
                  <a:cubicBezTo>
                    <a:pt x="592932" y="51544"/>
                    <a:pt x="635390" y="81451"/>
                    <a:pt x="660260" y="81451"/>
                  </a:cubicBezTo>
                  <a:cubicBezTo>
                    <a:pt x="664191" y="81451"/>
                    <a:pt x="667598" y="80782"/>
                    <a:pt x="670452" y="78452"/>
                  </a:cubicBezTo>
                  <a:cubicBezTo>
                    <a:pt x="668472" y="87305"/>
                    <a:pt x="676160" y="97730"/>
                    <a:pt x="684430" y="101487"/>
                  </a:cubicBezTo>
                  <a:cubicBezTo>
                    <a:pt x="692700" y="105243"/>
                    <a:pt x="702165" y="104952"/>
                    <a:pt x="711221" y="104341"/>
                  </a:cubicBezTo>
                  <a:cubicBezTo>
                    <a:pt x="720278" y="103729"/>
                    <a:pt x="729597" y="102826"/>
                    <a:pt x="738275" y="105535"/>
                  </a:cubicBezTo>
                  <a:cubicBezTo>
                    <a:pt x="750710" y="109437"/>
                    <a:pt x="759883" y="120095"/>
                    <a:pt x="771822" y="125395"/>
                  </a:cubicBezTo>
                  <a:cubicBezTo>
                    <a:pt x="783849" y="130753"/>
                    <a:pt x="797623" y="130171"/>
                    <a:pt x="810728" y="128773"/>
                  </a:cubicBezTo>
                  <a:cubicBezTo>
                    <a:pt x="823832" y="127375"/>
                    <a:pt x="837141" y="125249"/>
                    <a:pt x="850041" y="127841"/>
                  </a:cubicBezTo>
                  <a:cubicBezTo>
                    <a:pt x="862942" y="130433"/>
                    <a:pt x="879104" y="138936"/>
                    <a:pt x="882249" y="151721"/>
                  </a:cubicBezTo>
                  <a:lnTo>
                    <a:pt x="880648" y="155797"/>
                  </a:lnTo>
                  <a:cubicBezTo>
                    <a:pt x="878580" y="162845"/>
                    <a:pt x="879657" y="170474"/>
                    <a:pt x="877998" y="177638"/>
                  </a:cubicBezTo>
                  <a:cubicBezTo>
                    <a:pt x="874911" y="191121"/>
                    <a:pt x="863146" y="200498"/>
                    <a:pt x="854817" y="211535"/>
                  </a:cubicBezTo>
                  <a:cubicBezTo>
                    <a:pt x="838160" y="233580"/>
                    <a:pt x="835102" y="262730"/>
                    <a:pt x="832656" y="290278"/>
                  </a:cubicBezTo>
                  <a:cubicBezTo>
                    <a:pt x="831200" y="306557"/>
                    <a:pt x="830035" y="324088"/>
                    <a:pt x="838451" y="338095"/>
                  </a:cubicBezTo>
                  <a:cubicBezTo>
                    <a:pt x="828492" y="349336"/>
                    <a:pt x="809505" y="341677"/>
                    <a:pt x="795439" y="346889"/>
                  </a:cubicBezTo>
                  <a:cubicBezTo>
                    <a:pt x="777035" y="353704"/>
                    <a:pt x="774472" y="380408"/>
                    <a:pt x="784519" y="397240"/>
                  </a:cubicBezTo>
                  <a:cubicBezTo>
                    <a:pt x="794595" y="414072"/>
                    <a:pt x="812417" y="424381"/>
                    <a:pt x="827414" y="437048"/>
                  </a:cubicBezTo>
                  <a:cubicBezTo>
                    <a:pt x="842382" y="449716"/>
                    <a:pt x="855749" y="468412"/>
                    <a:pt x="851381" y="487544"/>
                  </a:cubicBezTo>
                  <a:cubicBezTo>
                    <a:pt x="849372" y="496310"/>
                    <a:pt x="843781" y="504085"/>
                    <a:pt x="842615" y="513025"/>
                  </a:cubicBezTo>
                  <a:cubicBezTo>
                    <a:pt x="840781" y="527207"/>
                    <a:pt x="848644" y="546136"/>
                    <a:pt x="836180" y="553183"/>
                  </a:cubicBezTo>
                  <a:cubicBezTo>
                    <a:pt x="832656" y="555163"/>
                    <a:pt x="828434" y="555309"/>
                    <a:pt x="824531" y="556299"/>
                  </a:cubicBezTo>
                  <a:cubicBezTo>
                    <a:pt x="807583" y="560638"/>
                    <a:pt x="799458" y="579334"/>
                    <a:pt x="787635" y="592234"/>
                  </a:cubicBezTo>
                  <a:cubicBezTo>
                    <a:pt x="759708" y="622724"/>
                    <a:pt x="711512" y="619899"/>
                    <a:pt x="670801" y="612706"/>
                  </a:cubicBezTo>
                  <a:cubicBezTo>
                    <a:pt x="663870" y="641390"/>
                    <a:pt x="684547" y="673715"/>
                    <a:pt x="713464" y="679452"/>
                  </a:cubicBezTo>
                  <a:cubicBezTo>
                    <a:pt x="723161" y="681374"/>
                    <a:pt x="733441" y="680704"/>
                    <a:pt x="742643" y="684373"/>
                  </a:cubicBezTo>
                  <a:cubicBezTo>
                    <a:pt x="750214" y="687402"/>
                    <a:pt x="756359" y="693080"/>
                    <a:pt x="763057" y="697740"/>
                  </a:cubicBezTo>
                  <a:cubicBezTo>
                    <a:pt x="790314" y="716668"/>
                    <a:pt x="825580" y="717833"/>
                    <a:pt x="858166" y="724152"/>
                  </a:cubicBezTo>
                  <a:cubicBezTo>
                    <a:pt x="890752" y="730472"/>
                    <a:pt x="926367" y="746925"/>
                    <a:pt x="934900" y="778987"/>
                  </a:cubicBezTo>
                  <a:cubicBezTo>
                    <a:pt x="939996" y="798178"/>
                    <a:pt x="937492" y="824533"/>
                    <a:pt x="956042" y="831580"/>
                  </a:cubicBezTo>
                  <a:cubicBezTo>
                    <a:pt x="967428" y="835890"/>
                    <a:pt x="979863" y="829075"/>
                    <a:pt x="989560" y="821679"/>
                  </a:cubicBezTo>
                  <a:cubicBezTo>
                    <a:pt x="999257" y="814311"/>
                    <a:pt x="1009537" y="805662"/>
                    <a:pt x="1021710" y="805953"/>
                  </a:cubicBezTo>
                  <a:cubicBezTo>
                    <a:pt x="1033882" y="806245"/>
                    <a:pt x="1044802" y="822378"/>
                    <a:pt x="1035921" y="830735"/>
                  </a:cubicBezTo>
                  <a:cubicBezTo>
                    <a:pt x="1051763" y="843053"/>
                    <a:pt x="1072934" y="825610"/>
                    <a:pt x="1092386" y="820572"/>
                  </a:cubicBezTo>
                  <a:cubicBezTo>
                    <a:pt x="1116790" y="814253"/>
                    <a:pt x="1143523" y="828842"/>
                    <a:pt x="1167373" y="820689"/>
                  </a:cubicBezTo>
                  <a:cubicBezTo>
                    <a:pt x="1180070" y="816350"/>
                    <a:pt x="1189796" y="806186"/>
                    <a:pt x="1198970" y="796373"/>
                  </a:cubicBezTo>
                  <a:cubicBezTo>
                    <a:pt x="1205434" y="789471"/>
                    <a:pt x="1211987" y="782365"/>
                    <a:pt x="1218364" y="775085"/>
                  </a:cubicBezTo>
                  <a:cubicBezTo>
                    <a:pt x="1222150" y="806740"/>
                    <a:pt x="1307649" y="819349"/>
                    <a:pt x="1329577" y="828347"/>
                  </a:cubicBezTo>
                  <a:cubicBezTo>
                    <a:pt x="1379491" y="848820"/>
                    <a:pt x="1411058" y="897481"/>
                    <a:pt x="1439421" y="943375"/>
                  </a:cubicBezTo>
                  <a:cubicBezTo>
                    <a:pt x="1463214" y="981844"/>
                    <a:pt x="1487326" y="1021012"/>
                    <a:pt x="1503750" y="1062917"/>
                  </a:cubicBezTo>
                  <a:lnTo>
                    <a:pt x="1503750" y="1062917"/>
                  </a:lnTo>
                  <a:cubicBezTo>
                    <a:pt x="1450721" y="1050745"/>
                    <a:pt x="1389741" y="1039096"/>
                    <a:pt x="1337324" y="1053715"/>
                  </a:cubicBezTo>
                  <a:cubicBezTo>
                    <a:pt x="1317929" y="1059131"/>
                    <a:pt x="1291953" y="1065742"/>
                    <a:pt x="1281877" y="1048328"/>
                  </a:cubicBezTo>
                  <a:cubicBezTo>
                    <a:pt x="1276927" y="1039766"/>
                    <a:pt x="1278848" y="1029020"/>
                    <a:pt x="1276693" y="1019381"/>
                  </a:cubicBezTo>
                  <a:cubicBezTo>
                    <a:pt x="1271860" y="997511"/>
                    <a:pt x="1242185" y="985717"/>
                    <a:pt x="1223664" y="998298"/>
                  </a:cubicBezTo>
                  <a:cubicBezTo>
                    <a:pt x="1215452" y="1003860"/>
                    <a:pt x="1210093" y="1012596"/>
                    <a:pt x="1203599" y="1020080"/>
                  </a:cubicBezTo>
                  <a:cubicBezTo>
                    <a:pt x="1157122" y="1073838"/>
                    <a:pt x="1062013" y="1057675"/>
                    <a:pt x="1014168" y="1110210"/>
                  </a:cubicBezTo>
                  <a:cubicBezTo>
                    <a:pt x="982309" y="1145184"/>
                    <a:pt x="982891" y="1198155"/>
                    <a:pt x="987551" y="1245244"/>
                  </a:cubicBezTo>
                  <a:cubicBezTo>
                    <a:pt x="900887" y="1274045"/>
                    <a:pt x="808660" y="1306777"/>
                    <a:pt x="754350" y="1380220"/>
                  </a:cubicBezTo>
                  <a:cubicBezTo>
                    <a:pt x="729684" y="1413593"/>
                    <a:pt x="714745" y="1453314"/>
                    <a:pt x="705659" y="1493821"/>
                  </a:cubicBezTo>
                  <a:cubicBezTo>
                    <a:pt x="701262" y="1513419"/>
                    <a:pt x="700884" y="1538551"/>
                    <a:pt x="714599" y="1550898"/>
                  </a:cubicBezTo>
                  <a:lnTo>
                    <a:pt x="714599" y="1550898"/>
                  </a:lnTo>
                  <a:cubicBezTo>
                    <a:pt x="698787" y="1550782"/>
                    <a:pt x="703708" y="1550491"/>
                    <a:pt x="687430" y="1551568"/>
                  </a:cubicBezTo>
                  <a:cubicBezTo>
                    <a:pt x="639409" y="1554742"/>
                    <a:pt x="604289" y="1547374"/>
                    <a:pt x="560025" y="1526873"/>
                  </a:cubicBezTo>
                  <a:cubicBezTo>
                    <a:pt x="540951" y="1518050"/>
                    <a:pt x="520974" y="1508498"/>
                    <a:pt x="508859" y="1491317"/>
                  </a:cubicBezTo>
                  <a:cubicBezTo>
                    <a:pt x="492202" y="1467699"/>
                    <a:pt x="493455" y="1433861"/>
                    <a:pt x="473652" y="1412806"/>
                  </a:cubicBezTo>
                  <a:cubicBezTo>
                    <a:pt x="460955" y="1399294"/>
                    <a:pt x="442114" y="1393907"/>
                    <a:pt x="424670" y="1387588"/>
                  </a:cubicBezTo>
                  <a:cubicBezTo>
                    <a:pt x="407227" y="1381268"/>
                    <a:pt x="388881" y="1372182"/>
                    <a:pt x="381222" y="1355292"/>
                  </a:cubicBezTo>
                  <a:cubicBezTo>
                    <a:pt x="373563" y="1338402"/>
                    <a:pt x="384542" y="1313300"/>
                    <a:pt x="403063" y="1314523"/>
                  </a:cubicBezTo>
                  <a:cubicBezTo>
                    <a:pt x="412615" y="1304476"/>
                    <a:pt x="407489" y="1287353"/>
                    <a:pt x="398054" y="1277219"/>
                  </a:cubicBezTo>
                  <a:cubicBezTo>
                    <a:pt x="388648" y="1267085"/>
                    <a:pt x="375747" y="1260387"/>
                    <a:pt x="367360" y="1249379"/>
                  </a:cubicBezTo>
                  <a:cubicBezTo>
                    <a:pt x="360517" y="1240410"/>
                    <a:pt x="357197" y="1229344"/>
                    <a:pt x="352421" y="1219122"/>
                  </a:cubicBezTo>
                  <a:cubicBezTo>
                    <a:pt x="338007" y="1188225"/>
                    <a:pt x="308914" y="1164550"/>
                    <a:pt x="275717" y="1156745"/>
                  </a:cubicBezTo>
                  <a:cubicBezTo>
                    <a:pt x="275775" y="1151096"/>
                    <a:pt x="275862" y="1145417"/>
                    <a:pt x="275920" y="1139768"/>
                  </a:cubicBezTo>
                  <a:cubicBezTo>
                    <a:pt x="298751" y="1142010"/>
                    <a:pt x="319718" y="1116995"/>
                    <a:pt x="313516" y="1094892"/>
                  </a:cubicBezTo>
                  <a:cubicBezTo>
                    <a:pt x="309468" y="1080506"/>
                    <a:pt x="297062" y="1070314"/>
                    <a:pt x="285326" y="1061112"/>
                  </a:cubicBezTo>
                  <a:cubicBezTo>
                    <a:pt x="270387" y="1049376"/>
                    <a:pt x="255448" y="1037640"/>
                    <a:pt x="240480" y="1025904"/>
                  </a:cubicBezTo>
                  <a:cubicBezTo>
                    <a:pt x="234656" y="1021332"/>
                    <a:pt x="228686" y="1016615"/>
                    <a:pt x="224900" y="1010237"/>
                  </a:cubicBezTo>
                  <a:cubicBezTo>
                    <a:pt x="218465" y="999404"/>
                    <a:pt x="219425" y="985863"/>
                    <a:pt x="216397" y="973632"/>
                  </a:cubicBezTo>
                  <a:cubicBezTo>
                    <a:pt x="211446" y="953568"/>
                    <a:pt x="196187" y="938017"/>
                    <a:pt x="184743" y="920836"/>
                  </a:cubicBezTo>
                  <a:cubicBezTo>
                    <a:pt x="173269" y="903654"/>
                    <a:pt x="165522" y="880387"/>
                    <a:pt x="176530" y="862914"/>
                  </a:cubicBezTo>
                  <a:cubicBezTo>
                    <a:pt x="181772" y="854585"/>
                    <a:pt x="190567" y="848965"/>
                    <a:pt x="195983" y="840724"/>
                  </a:cubicBezTo>
                  <a:cubicBezTo>
                    <a:pt x="208913" y="821067"/>
                    <a:pt x="198400" y="794188"/>
                    <a:pt x="183141" y="776279"/>
                  </a:cubicBezTo>
                  <a:cubicBezTo>
                    <a:pt x="167881" y="758370"/>
                    <a:pt x="147846" y="743751"/>
                    <a:pt x="138236" y="722289"/>
                  </a:cubicBezTo>
                  <a:cubicBezTo>
                    <a:pt x="134451" y="713785"/>
                    <a:pt x="132354" y="704321"/>
                    <a:pt x="126558" y="697041"/>
                  </a:cubicBezTo>
                  <a:cubicBezTo>
                    <a:pt x="118259" y="686645"/>
                    <a:pt x="104339" y="683004"/>
                    <a:pt x="92662" y="676569"/>
                  </a:cubicBezTo>
                  <a:cubicBezTo>
                    <a:pt x="63366" y="660406"/>
                    <a:pt x="48165" y="622462"/>
                    <a:pt x="58212" y="590545"/>
                  </a:cubicBezTo>
                  <a:cubicBezTo>
                    <a:pt x="63686" y="573218"/>
                    <a:pt x="75626" y="557667"/>
                    <a:pt x="76616" y="539525"/>
                  </a:cubicBezTo>
                  <a:cubicBezTo>
                    <a:pt x="77606" y="521383"/>
                    <a:pt x="57658" y="501318"/>
                    <a:pt x="42807" y="511802"/>
                  </a:cubicBezTo>
                  <a:cubicBezTo>
                    <a:pt x="48980" y="496426"/>
                    <a:pt x="23150" y="490893"/>
                    <a:pt x="10366" y="480380"/>
                  </a:cubicBezTo>
                  <a:cubicBezTo>
                    <a:pt x="-6058" y="466868"/>
                    <a:pt x="144" y="440776"/>
                    <a:pt x="7774" y="420915"/>
                  </a:cubicBezTo>
                  <a:cubicBezTo>
                    <a:pt x="23150" y="380932"/>
                    <a:pt x="38555" y="340920"/>
                    <a:pt x="53931" y="300937"/>
                  </a:cubicBezTo>
                  <a:cubicBezTo>
                    <a:pt x="56523" y="294210"/>
                    <a:pt x="59231" y="287308"/>
                    <a:pt x="64181" y="282066"/>
                  </a:cubicBezTo>
                  <a:cubicBezTo>
                    <a:pt x="73267" y="272514"/>
                    <a:pt x="87653" y="270709"/>
                    <a:pt x="99389" y="264739"/>
                  </a:cubicBezTo>
                  <a:cubicBezTo>
                    <a:pt x="111241" y="258769"/>
                    <a:pt x="122045" y="238938"/>
                    <a:pt x="112959" y="229357"/>
                  </a:cubicBezTo>
                  <a:lnTo>
                    <a:pt x="112959" y="229357"/>
                  </a:ln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83"/>
            <p:cNvSpPr/>
            <p:nvPr/>
          </p:nvSpPr>
          <p:spPr>
            <a:xfrm>
              <a:off x="1650705" y="5742766"/>
              <a:ext cx="630677" cy="489586"/>
            </a:xfrm>
            <a:custGeom>
              <a:rect b="b" l="l" r="r" t="t"/>
              <a:pathLst>
                <a:path extrusionOk="0" h="419488" w="540378">
                  <a:moveTo>
                    <a:pt x="463363" y="22132"/>
                  </a:moveTo>
                  <a:cubicBezTo>
                    <a:pt x="454918" y="38848"/>
                    <a:pt x="445308" y="58883"/>
                    <a:pt x="444959" y="77608"/>
                  </a:cubicBezTo>
                  <a:cubicBezTo>
                    <a:pt x="457859" y="71434"/>
                    <a:pt x="473876" y="80695"/>
                    <a:pt x="480195" y="93508"/>
                  </a:cubicBezTo>
                  <a:cubicBezTo>
                    <a:pt x="486514" y="106350"/>
                    <a:pt x="485757" y="121377"/>
                    <a:pt x="484855" y="135646"/>
                  </a:cubicBezTo>
                  <a:cubicBezTo>
                    <a:pt x="495804" y="131336"/>
                    <a:pt x="518373" y="125745"/>
                    <a:pt x="529323" y="121464"/>
                  </a:cubicBezTo>
                  <a:cubicBezTo>
                    <a:pt x="537156" y="134743"/>
                    <a:pt x="540854" y="156205"/>
                    <a:pt x="540330" y="171581"/>
                  </a:cubicBezTo>
                  <a:cubicBezTo>
                    <a:pt x="538816" y="186258"/>
                    <a:pt x="538495" y="206556"/>
                    <a:pt x="536952" y="221233"/>
                  </a:cubicBezTo>
                  <a:cubicBezTo>
                    <a:pt x="536253" y="228018"/>
                    <a:pt x="535496" y="234949"/>
                    <a:pt x="532613" y="241093"/>
                  </a:cubicBezTo>
                  <a:cubicBezTo>
                    <a:pt x="521926" y="263749"/>
                    <a:pt x="490475" y="264477"/>
                    <a:pt x="468576" y="276650"/>
                  </a:cubicBezTo>
                  <a:cubicBezTo>
                    <a:pt x="459956" y="281455"/>
                    <a:pt x="452297" y="288415"/>
                    <a:pt x="442717" y="290686"/>
                  </a:cubicBezTo>
                  <a:cubicBezTo>
                    <a:pt x="434417" y="292637"/>
                    <a:pt x="425564" y="290832"/>
                    <a:pt x="417294" y="292841"/>
                  </a:cubicBezTo>
                  <a:cubicBezTo>
                    <a:pt x="398016" y="297500"/>
                    <a:pt x="389279" y="319866"/>
                    <a:pt x="373234" y="331543"/>
                  </a:cubicBezTo>
                  <a:cubicBezTo>
                    <a:pt x="369477" y="334280"/>
                    <a:pt x="365196" y="336523"/>
                    <a:pt x="362517" y="340279"/>
                  </a:cubicBezTo>
                  <a:cubicBezTo>
                    <a:pt x="356082" y="349249"/>
                    <a:pt x="361323" y="362033"/>
                    <a:pt x="358324" y="372662"/>
                  </a:cubicBezTo>
                  <a:cubicBezTo>
                    <a:pt x="355150" y="383932"/>
                    <a:pt x="343472" y="390484"/>
                    <a:pt x="332348" y="394066"/>
                  </a:cubicBezTo>
                  <a:cubicBezTo>
                    <a:pt x="321194" y="397648"/>
                    <a:pt x="309109" y="399744"/>
                    <a:pt x="299994" y="407083"/>
                  </a:cubicBezTo>
                  <a:cubicBezTo>
                    <a:pt x="296209" y="410141"/>
                    <a:pt x="293093" y="414014"/>
                    <a:pt x="288928" y="416489"/>
                  </a:cubicBezTo>
                  <a:cubicBezTo>
                    <a:pt x="279551" y="422080"/>
                    <a:pt x="267204" y="419197"/>
                    <a:pt x="258060" y="413227"/>
                  </a:cubicBezTo>
                  <a:cubicBezTo>
                    <a:pt x="248916" y="407287"/>
                    <a:pt x="241840" y="398696"/>
                    <a:pt x="233482" y="391707"/>
                  </a:cubicBezTo>
                  <a:cubicBezTo>
                    <a:pt x="211408" y="373332"/>
                    <a:pt x="179783" y="367187"/>
                    <a:pt x="152438" y="375953"/>
                  </a:cubicBezTo>
                  <a:cubicBezTo>
                    <a:pt x="134936" y="381573"/>
                    <a:pt x="117551" y="392959"/>
                    <a:pt x="99729" y="388504"/>
                  </a:cubicBezTo>
                  <a:cubicBezTo>
                    <a:pt x="93497" y="386960"/>
                    <a:pt x="87935" y="383553"/>
                    <a:pt x="82460" y="380175"/>
                  </a:cubicBezTo>
                  <a:cubicBezTo>
                    <a:pt x="73316" y="374555"/>
                    <a:pt x="64172" y="368934"/>
                    <a:pt x="55057" y="363343"/>
                  </a:cubicBezTo>
                  <a:cubicBezTo>
                    <a:pt x="46234" y="357927"/>
                    <a:pt x="37090" y="352219"/>
                    <a:pt x="31411" y="343541"/>
                  </a:cubicBezTo>
                  <a:cubicBezTo>
                    <a:pt x="25733" y="334863"/>
                    <a:pt x="24510" y="322341"/>
                    <a:pt x="31469" y="314653"/>
                  </a:cubicBezTo>
                  <a:cubicBezTo>
                    <a:pt x="34382" y="311450"/>
                    <a:pt x="38342" y="309411"/>
                    <a:pt x="41283" y="306237"/>
                  </a:cubicBezTo>
                  <a:cubicBezTo>
                    <a:pt x="51301" y="295462"/>
                    <a:pt x="45185" y="277582"/>
                    <a:pt x="35634" y="266399"/>
                  </a:cubicBezTo>
                  <a:cubicBezTo>
                    <a:pt x="26053" y="255217"/>
                    <a:pt x="13152" y="245898"/>
                    <a:pt x="8901" y="231804"/>
                  </a:cubicBezTo>
                  <a:cubicBezTo>
                    <a:pt x="3863" y="215117"/>
                    <a:pt x="12541" y="196683"/>
                    <a:pt x="7823" y="179910"/>
                  </a:cubicBezTo>
                  <a:cubicBezTo>
                    <a:pt x="5377" y="171232"/>
                    <a:pt x="-593" y="163223"/>
                    <a:pt x="48" y="154225"/>
                  </a:cubicBezTo>
                  <a:cubicBezTo>
                    <a:pt x="921" y="142082"/>
                    <a:pt x="13298" y="134248"/>
                    <a:pt x="24859" y="130521"/>
                  </a:cubicBezTo>
                  <a:cubicBezTo>
                    <a:pt x="36420" y="126793"/>
                    <a:pt x="49350" y="124667"/>
                    <a:pt x="57853" y="115960"/>
                  </a:cubicBezTo>
                  <a:cubicBezTo>
                    <a:pt x="63299" y="110369"/>
                    <a:pt x="66094" y="102797"/>
                    <a:pt x="68744" y="95459"/>
                  </a:cubicBezTo>
                  <a:cubicBezTo>
                    <a:pt x="71249" y="88528"/>
                    <a:pt x="75005" y="60572"/>
                    <a:pt x="77510" y="53641"/>
                  </a:cubicBezTo>
                  <a:cubicBezTo>
                    <a:pt x="88052" y="72599"/>
                    <a:pt x="114144" y="75162"/>
                    <a:pt x="135723" y="72977"/>
                  </a:cubicBezTo>
                  <a:cubicBezTo>
                    <a:pt x="154011" y="71143"/>
                    <a:pt x="173697" y="66629"/>
                    <a:pt x="185228" y="52331"/>
                  </a:cubicBezTo>
                  <a:cubicBezTo>
                    <a:pt x="188956" y="47700"/>
                    <a:pt x="191606" y="42284"/>
                    <a:pt x="195188" y="37508"/>
                  </a:cubicBezTo>
                  <a:cubicBezTo>
                    <a:pt x="207389" y="21229"/>
                    <a:pt x="230861" y="14503"/>
                    <a:pt x="249848" y="21841"/>
                  </a:cubicBezTo>
                  <a:cubicBezTo>
                    <a:pt x="266389" y="28277"/>
                    <a:pt x="281211" y="44264"/>
                    <a:pt x="298509" y="40216"/>
                  </a:cubicBezTo>
                  <a:cubicBezTo>
                    <a:pt x="308032" y="38003"/>
                    <a:pt x="314962" y="30111"/>
                    <a:pt x="322592" y="23996"/>
                  </a:cubicBezTo>
                  <a:cubicBezTo>
                    <a:pt x="334736" y="14240"/>
                    <a:pt x="350024" y="8445"/>
                    <a:pt x="365575" y="7659"/>
                  </a:cubicBezTo>
                  <a:cubicBezTo>
                    <a:pt x="385435" y="6669"/>
                    <a:pt x="416391" y="10746"/>
                    <a:pt x="433107" y="0"/>
                  </a:cubicBezTo>
                  <a:cubicBezTo>
                    <a:pt x="434563" y="4019"/>
                    <a:pt x="436688" y="7746"/>
                    <a:pt x="439805" y="11066"/>
                  </a:cubicBezTo>
                  <a:cubicBezTo>
                    <a:pt x="445891" y="17648"/>
                    <a:pt x="454336" y="20676"/>
                    <a:pt x="463363" y="221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83"/>
            <p:cNvSpPr/>
            <p:nvPr/>
          </p:nvSpPr>
          <p:spPr>
            <a:xfrm>
              <a:off x="1622346" y="5942985"/>
              <a:ext cx="1079171" cy="915015"/>
            </a:xfrm>
            <a:custGeom>
              <a:rect b="b" l="l" r="r" t="t"/>
              <a:pathLst>
                <a:path extrusionOk="0" h="915015" w="1079171">
                  <a:moveTo>
                    <a:pt x="659014" y="0"/>
                  </a:moveTo>
                  <a:cubicBezTo>
                    <a:pt x="664826" y="4215"/>
                    <a:pt x="720191" y="18863"/>
                    <a:pt x="751120" y="38066"/>
                  </a:cubicBezTo>
                  <a:cubicBezTo>
                    <a:pt x="758427" y="42587"/>
                    <a:pt x="765667" y="47718"/>
                    <a:pt x="770188" y="55026"/>
                  </a:cubicBezTo>
                  <a:cubicBezTo>
                    <a:pt x="777188" y="66309"/>
                    <a:pt x="776577" y="80788"/>
                    <a:pt x="781946" y="92922"/>
                  </a:cubicBezTo>
                  <a:cubicBezTo>
                    <a:pt x="794522" y="121301"/>
                    <a:pt x="835239" y="129084"/>
                    <a:pt x="846659" y="157938"/>
                  </a:cubicBezTo>
                  <a:cubicBezTo>
                    <a:pt x="854475" y="177720"/>
                    <a:pt x="845706" y="201341"/>
                    <a:pt x="854441" y="220713"/>
                  </a:cubicBezTo>
                  <a:cubicBezTo>
                    <a:pt x="881224" y="231759"/>
                    <a:pt x="911336" y="192505"/>
                    <a:pt x="936895" y="206201"/>
                  </a:cubicBezTo>
                  <a:cubicBezTo>
                    <a:pt x="947974" y="212149"/>
                    <a:pt x="952325" y="226049"/>
                    <a:pt x="952426" y="238625"/>
                  </a:cubicBezTo>
                  <a:cubicBezTo>
                    <a:pt x="952529" y="251201"/>
                    <a:pt x="949504" y="263741"/>
                    <a:pt x="950489" y="276283"/>
                  </a:cubicBezTo>
                  <a:cubicBezTo>
                    <a:pt x="951102" y="284372"/>
                    <a:pt x="955893" y="294125"/>
                    <a:pt x="963949" y="293311"/>
                  </a:cubicBezTo>
                  <a:cubicBezTo>
                    <a:pt x="947838" y="311630"/>
                    <a:pt x="931967" y="333075"/>
                    <a:pt x="923231" y="355847"/>
                  </a:cubicBezTo>
                  <a:cubicBezTo>
                    <a:pt x="920479" y="362985"/>
                    <a:pt x="918507" y="370495"/>
                    <a:pt x="914531" y="377021"/>
                  </a:cubicBezTo>
                  <a:cubicBezTo>
                    <a:pt x="902465" y="396869"/>
                    <a:pt x="871231" y="401254"/>
                    <a:pt x="854135" y="385484"/>
                  </a:cubicBezTo>
                  <a:cubicBezTo>
                    <a:pt x="847712" y="379570"/>
                    <a:pt x="842411" y="371039"/>
                    <a:pt x="833777" y="369883"/>
                  </a:cubicBezTo>
                  <a:cubicBezTo>
                    <a:pt x="826810" y="368966"/>
                    <a:pt x="820352" y="373316"/>
                    <a:pt x="814643" y="377462"/>
                  </a:cubicBezTo>
                  <a:cubicBezTo>
                    <a:pt x="817293" y="398671"/>
                    <a:pt x="819842" y="420966"/>
                    <a:pt x="811719" y="440747"/>
                  </a:cubicBezTo>
                  <a:cubicBezTo>
                    <a:pt x="803189" y="461548"/>
                    <a:pt x="783477" y="477929"/>
                    <a:pt x="781505" y="500293"/>
                  </a:cubicBezTo>
                  <a:cubicBezTo>
                    <a:pt x="780485" y="511847"/>
                    <a:pt x="784462" y="523777"/>
                    <a:pt x="781267" y="534926"/>
                  </a:cubicBezTo>
                  <a:cubicBezTo>
                    <a:pt x="777903" y="546650"/>
                    <a:pt x="767197" y="554876"/>
                    <a:pt x="755947" y="559601"/>
                  </a:cubicBezTo>
                  <a:cubicBezTo>
                    <a:pt x="744697" y="564325"/>
                    <a:pt x="732529" y="566364"/>
                    <a:pt x="721110" y="570680"/>
                  </a:cubicBezTo>
                  <a:cubicBezTo>
                    <a:pt x="712850" y="573807"/>
                    <a:pt x="703675" y="582779"/>
                    <a:pt x="708874" y="589917"/>
                  </a:cubicBezTo>
                  <a:cubicBezTo>
                    <a:pt x="714414" y="597496"/>
                    <a:pt x="728654" y="591106"/>
                    <a:pt x="734806" y="598209"/>
                  </a:cubicBezTo>
                  <a:cubicBezTo>
                    <a:pt x="738512" y="602492"/>
                    <a:pt x="736948" y="609086"/>
                    <a:pt x="738512" y="614523"/>
                  </a:cubicBezTo>
                  <a:cubicBezTo>
                    <a:pt x="742250" y="627405"/>
                    <a:pt x="760025" y="628119"/>
                    <a:pt x="771343" y="635323"/>
                  </a:cubicBezTo>
                  <a:cubicBezTo>
                    <a:pt x="783918" y="643345"/>
                    <a:pt x="789832" y="661052"/>
                    <a:pt x="804310" y="664518"/>
                  </a:cubicBezTo>
                  <a:cubicBezTo>
                    <a:pt x="816886" y="667544"/>
                    <a:pt x="834117" y="659488"/>
                    <a:pt x="840847" y="670535"/>
                  </a:cubicBezTo>
                  <a:cubicBezTo>
                    <a:pt x="842614" y="673423"/>
                    <a:pt x="842919" y="676959"/>
                    <a:pt x="842988" y="680323"/>
                  </a:cubicBezTo>
                  <a:cubicBezTo>
                    <a:pt x="843294" y="701973"/>
                    <a:pt x="833301" y="723554"/>
                    <a:pt x="816579" y="737285"/>
                  </a:cubicBezTo>
                  <a:cubicBezTo>
                    <a:pt x="810496" y="742281"/>
                    <a:pt x="803528" y="746360"/>
                    <a:pt x="798532" y="752443"/>
                  </a:cubicBezTo>
                  <a:cubicBezTo>
                    <a:pt x="784836" y="769098"/>
                    <a:pt x="793877" y="798633"/>
                    <a:pt x="814540" y="804784"/>
                  </a:cubicBezTo>
                  <a:cubicBezTo>
                    <a:pt x="820114" y="806416"/>
                    <a:pt x="826232" y="806653"/>
                    <a:pt x="831262" y="809543"/>
                  </a:cubicBezTo>
                  <a:cubicBezTo>
                    <a:pt x="836428" y="812499"/>
                    <a:pt x="839691" y="817869"/>
                    <a:pt x="843600" y="822389"/>
                  </a:cubicBezTo>
                  <a:cubicBezTo>
                    <a:pt x="851281" y="831362"/>
                    <a:pt x="863517" y="837752"/>
                    <a:pt x="874834" y="834421"/>
                  </a:cubicBezTo>
                  <a:cubicBezTo>
                    <a:pt x="886151" y="831090"/>
                    <a:pt x="892643" y="814810"/>
                    <a:pt x="884112" y="806653"/>
                  </a:cubicBezTo>
                  <a:cubicBezTo>
                    <a:pt x="879048" y="801827"/>
                    <a:pt x="871265" y="801487"/>
                    <a:pt x="865011" y="798361"/>
                  </a:cubicBezTo>
                  <a:cubicBezTo>
                    <a:pt x="858758" y="795234"/>
                    <a:pt x="854611" y="785378"/>
                    <a:pt x="860628" y="781775"/>
                  </a:cubicBezTo>
                  <a:cubicBezTo>
                    <a:pt x="878640" y="775792"/>
                    <a:pt x="890842" y="755808"/>
                    <a:pt x="887886" y="737047"/>
                  </a:cubicBezTo>
                  <a:cubicBezTo>
                    <a:pt x="912526" y="743709"/>
                    <a:pt x="933054" y="714242"/>
                    <a:pt x="958510" y="712338"/>
                  </a:cubicBezTo>
                  <a:cubicBezTo>
                    <a:pt x="977917" y="710877"/>
                    <a:pt x="994945" y="725730"/>
                    <a:pt x="1014249" y="728040"/>
                  </a:cubicBezTo>
                  <a:cubicBezTo>
                    <a:pt x="1024853" y="729299"/>
                    <a:pt x="1036478" y="726919"/>
                    <a:pt x="1045586" y="732459"/>
                  </a:cubicBezTo>
                  <a:cubicBezTo>
                    <a:pt x="1058874" y="740548"/>
                    <a:pt x="1058569" y="759649"/>
                    <a:pt x="1056292" y="775045"/>
                  </a:cubicBezTo>
                  <a:cubicBezTo>
                    <a:pt x="1055408" y="780856"/>
                    <a:pt x="1054456" y="786770"/>
                    <a:pt x="1051533" y="791834"/>
                  </a:cubicBezTo>
                  <a:cubicBezTo>
                    <a:pt x="1044601" y="803901"/>
                    <a:pt x="1029170" y="807536"/>
                    <a:pt x="1017818" y="815558"/>
                  </a:cubicBezTo>
                  <a:cubicBezTo>
                    <a:pt x="1001300" y="827216"/>
                    <a:pt x="993721" y="850089"/>
                    <a:pt x="999975" y="869291"/>
                  </a:cubicBezTo>
                  <a:cubicBezTo>
                    <a:pt x="1002898" y="878264"/>
                    <a:pt x="1009220" y="886796"/>
                    <a:pt x="1018294" y="889277"/>
                  </a:cubicBezTo>
                  <a:cubicBezTo>
                    <a:pt x="1029204" y="892267"/>
                    <a:pt x="1040623" y="885877"/>
                    <a:pt x="1051874" y="887068"/>
                  </a:cubicBezTo>
                  <a:cubicBezTo>
                    <a:pt x="1064958" y="888461"/>
                    <a:pt x="1075154" y="900118"/>
                    <a:pt x="1078928" y="912727"/>
                  </a:cubicBezTo>
                  <a:lnTo>
                    <a:pt x="1079171" y="915015"/>
                  </a:lnTo>
                  <a:lnTo>
                    <a:pt x="452037" y="915015"/>
                  </a:lnTo>
                  <a:lnTo>
                    <a:pt x="459918" y="902429"/>
                  </a:lnTo>
                  <a:cubicBezTo>
                    <a:pt x="460598" y="898419"/>
                    <a:pt x="459849" y="894272"/>
                    <a:pt x="458558" y="890397"/>
                  </a:cubicBezTo>
                  <a:cubicBezTo>
                    <a:pt x="450809" y="867082"/>
                    <a:pt x="425862" y="854847"/>
                    <a:pt x="403295" y="845093"/>
                  </a:cubicBezTo>
                  <a:cubicBezTo>
                    <a:pt x="398911" y="823816"/>
                    <a:pt x="396123" y="797681"/>
                    <a:pt x="413083" y="784086"/>
                  </a:cubicBezTo>
                  <a:cubicBezTo>
                    <a:pt x="417876" y="780245"/>
                    <a:pt x="424333" y="777255"/>
                    <a:pt x="425794" y="771307"/>
                  </a:cubicBezTo>
                  <a:cubicBezTo>
                    <a:pt x="426644" y="767840"/>
                    <a:pt x="425489" y="764271"/>
                    <a:pt x="424503" y="760838"/>
                  </a:cubicBezTo>
                  <a:cubicBezTo>
                    <a:pt x="419575" y="744050"/>
                    <a:pt x="417502" y="726410"/>
                    <a:pt x="418453" y="708940"/>
                  </a:cubicBezTo>
                  <a:cubicBezTo>
                    <a:pt x="418862" y="701769"/>
                    <a:pt x="419711" y="694360"/>
                    <a:pt x="417468" y="687528"/>
                  </a:cubicBezTo>
                  <a:cubicBezTo>
                    <a:pt x="415224" y="680697"/>
                    <a:pt x="408766" y="674579"/>
                    <a:pt x="401630" y="675530"/>
                  </a:cubicBezTo>
                  <a:cubicBezTo>
                    <a:pt x="397586" y="676074"/>
                    <a:pt x="394187" y="678692"/>
                    <a:pt x="390991" y="681207"/>
                  </a:cubicBezTo>
                  <a:cubicBezTo>
                    <a:pt x="380490" y="689465"/>
                    <a:pt x="370022" y="697759"/>
                    <a:pt x="359519" y="706051"/>
                  </a:cubicBezTo>
                  <a:cubicBezTo>
                    <a:pt x="346842" y="716044"/>
                    <a:pt x="333179" y="726478"/>
                    <a:pt x="317070" y="727803"/>
                  </a:cubicBezTo>
                  <a:cubicBezTo>
                    <a:pt x="302897" y="728959"/>
                    <a:pt x="286549" y="723351"/>
                    <a:pt x="275640" y="732493"/>
                  </a:cubicBezTo>
                  <a:cubicBezTo>
                    <a:pt x="269522" y="737626"/>
                    <a:pt x="267312" y="745884"/>
                    <a:pt x="264627" y="753396"/>
                  </a:cubicBezTo>
                  <a:cubicBezTo>
                    <a:pt x="257389" y="773549"/>
                    <a:pt x="242977" y="792549"/>
                    <a:pt x="222483" y="798700"/>
                  </a:cubicBezTo>
                  <a:cubicBezTo>
                    <a:pt x="201988" y="804852"/>
                    <a:pt x="176023" y="793330"/>
                    <a:pt x="172080" y="772292"/>
                  </a:cubicBezTo>
                  <a:cubicBezTo>
                    <a:pt x="170109" y="761722"/>
                    <a:pt x="173609" y="750472"/>
                    <a:pt x="170619" y="740141"/>
                  </a:cubicBezTo>
                  <a:cubicBezTo>
                    <a:pt x="168035" y="731270"/>
                    <a:pt x="160966" y="724234"/>
                    <a:pt x="158315" y="715397"/>
                  </a:cubicBezTo>
                  <a:cubicBezTo>
                    <a:pt x="154713" y="703468"/>
                    <a:pt x="159640" y="690009"/>
                    <a:pt x="155154" y="678386"/>
                  </a:cubicBezTo>
                  <a:cubicBezTo>
                    <a:pt x="150362" y="665981"/>
                    <a:pt x="135850" y="658537"/>
                    <a:pt x="133368" y="645451"/>
                  </a:cubicBezTo>
                  <a:cubicBezTo>
                    <a:pt x="132382" y="640149"/>
                    <a:pt x="133573" y="634575"/>
                    <a:pt x="132688" y="629240"/>
                  </a:cubicBezTo>
                  <a:cubicBezTo>
                    <a:pt x="130683" y="617072"/>
                    <a:pt x="118923" y="609290"/>
                    <a:pt x="112466" y="598787"/>
                  </a:cubicBezTo>
                  <a:cubicBezTo>
                    <a:pt x="101930" y="581624"/>
                    <a:pt x="106722" y="559124"/>
                    <a:pt x="115559" y="541044"/>
                  </a:cubicBezTo>
                  <a:cubicBezTo>
                    <a:pt x="124396" y="522962"/>
                    <a:pt x="136971" y="506444"/>
                    <a:pt x="142171" y="487003"/>
                  </a:cubicBezTo>
                  <a:cubicBezTo>
                    <a:pt x="147371" y="467563"/>
                    <a:pt x="142240" y="443023"/>
                    <a:pt x="124022" y="434493"/>
                  </a:cubicBezTo>
                  <a:cubicBezTo>
                    <a:pt x="118788" y="432046"/>
                    <a:pt x="113010" y="431162"/>
                    <a:pt x="107334" y="430279"/>
                  </a:cubicBezTo>
                  <a:cubicBezTo>
                    <a:pt x="81402" y="426302"/>
                    <a:pt x="57815" y="422292"/>
                    <a:pt x="31882" y="418316"/>
                  </a:cubicBezTo>
                  <a:cubicBezTo>
                    <a:pt x="36063" y="407100"/>
                    <a:pt x="37626" y="394796"/>
                    <a:pt x="37049" y="382765"/>
                  </a:cubicBezTo>
                  <a:cubicBezTo>
                    <a:pt x="36505" y="372025"/>
                    <a:pt x="33956" y="360605"/>
                    <a:pt x="26037" y="353331"/>
                  </a:cubicBezTo>
                  <a:cubicBezTo>
                    <a:pt x="20293" y="348098"/>
                    <a:pt x="12509" y="345685"/>
                    <a:pt x="6562" y="340688"/>
                  </a:cubicBezTo>
                  <a:cubicBezTo>
                    <a:pt x="614" y="335692"/>
                    <a:pt x="-2751" y="325768"/>
                    <a:pt x="2891" y="320466"/>
                  </a:cubicBezTo>
                  <a:cubicBezTo>
                    <a:pt x="7072" y="316557"/>
                    <a:pt x="13767" y="317339"/>
                    <a:pt x="18968" y="314961"/>
                  </a:cubicBezTo>
                  <a:cubicBezTo>
                    <a:pt x="26139" y="311663"/>
                    <a:pt x="29265" y="302929"/>
                    <a:pt x="35893" y="298612"/>
                  </a:cubicBezTo>
                  <a:cubicBezTo>
                    <a:pt x="46837" y="291475"/>
                    <a:pt x="63048" y="298544"/>
                    <a:pt x="73653" y="290931"/>
                  </a:cubicBezTo>
                  <a:cubicBezTo>
                    <a:pt x="88912" y="279987"/>
                    <a:pt x="75998" y="232847"/>
                    <a:pt x="92515" y="223908"/>
                  </a:cubicBezTo>
                  <a:lnTo>
                    <a:pt x="124531" y="243553"/>
                  </a:lnTo>
                  <a:cubicBezTo>
                    <a:pt x="130921" y="247461"/>
                    <a:pt x="137413" y="251437"/>
                    <a:pt x="144789" y="253171"/>
                  </a:cubicBezTo>
                  <a:cubicBezTo>
                    <a:pt x="165589" y="258371"/>
                    <a:pt x="185879" y="245083"/>
                    <a:pt x="206306" y="238522"/>
                  </a:cubicBezTo>
                  <a:cubicBezTo>
                    <a:pt x="238219" y="228293"/>
                    <a:pt x="275130" y="235464"/>
                    <a:pt x="300891" y="256910"/>
                  </a:cubicBezTo>
                  <a:cubicBezTo>
                    <a:pt x="310646" y="265067"/>
                    <a:pt x="318905" y="275093"/>
                    <a:pt x="329577" y="282026"/>
                  </a:cubicBezTo>
                  <a:cubicBezTo>
                    <a:pt x="340249" y="288994"/>
                    <a:pt x="354659" y="292358"/>
                    <a:pt x="365603" y="285833"/>
                  </a:cubicBezTo>
                  <a:cubicBezTo>
                    <a:pt x="370463" y="282943"/>
                    <a:pt x="374100" y="278424"/>
                    <a:pt x="378519" y="274855"/>
                  </a:cubicBezTo>
                  <a:cubicBezTo>
                    <a:pt x="389156" y="266290"/>
                    <a:pt x="403261" y="263843"/>
                    <a:pt x="416278" y="259663"/>
                  </a:cubicBezTo>
                  <a:cubicBezTo>
                    <a:pt x="429261" y="255483"/>
                    <a:pt x="442890" y="247836"/>
                    <a:pt x="446595" y="234683"/>
                  </a:cubicBezTo>
                  <a:cubicBezTo>
                    <a:pt x="450096" y="222277"/>
                    <a:pt x="443978" y="207356"/>
                    <a:pt x="451489" y="196888"/>
                  </a:cubicBezTo>
                  <a:cubicBezTo>
                    <a:pt x="454616" y="192505"/>
                    <a:pt x="459613" y="189887"/>
                    <a:pt x="463996" y="186692"/>
                  </a:cubicBezTo>
                  <a:cubicBezTo>
                    <a:pt x="482723" y="173063"/>
                    <a:pt x="492919" y="146961"/>
                    <a:pt x="515419" y="141523"/>
                  </a:cubicBezTo>
                  <a:cubicBezTo>
                    <a:pt x="525072" y="139178"/>
                    <a:pt x="535403" y="141285"/>
                    <a:pt x="545090" y="139008"/>
                  </a:cubicBezTo>
                  <a:cubicBezTo>
                    <a:pt x="556272" y="136358"/>
                    <a:pt x="565210" y="128235"/>
                    <a:pt x="575270" y="122627"/>
                  </a:cubicBezTo>
                  <a:cubicBezTo>
                    <a:pt x="600828" y="108419"/>
                    <a:pt x="637535" y="107570"/>
                    <a:pt x="650008" y="81128"/>
                  </a:cubicBezTo>
                  <a:cubicBezTo>
                    <a:pt x="653374" y="73956"/>
                    <a:pt x="654256" y="65868"/>
                    <a:pt x="655073" y="57948"/>
                  </a:cubicBezTo>
                  <a:cubicBezTo>
                    <a:pt x="656874" y="40819"/>
                    <a:pt x="657247" y="17130"/>
                    <a:pt x="65901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83"/>
            <p:cNvSpPr/>
            <p:nvPr/>
          </p:nvSpPr>
          <p:spPr>
            <a:xfrm>
              <a:off x="770390" y="5484842"/>
              <a:ext cx="368659" cy="547412"/>
            </a:xfrm>
            <a:custGeom>
              <a:rect b="b" l="l" r="r" t="t"/>
              <a:pathLst>
                <a:path extrusionOk="0" h="469035" w="315875">
                  <a:moveTo>
                    <a:pt x="315876" y="304806"/>
                  </a:moveTo>
                  <a:cubicBezTo>
                    <a:pt x="297617" y="318842"/>
                    <a:pt x="268787" y="348517"/>
                    <a:pt x="264972" y="371231"/>
                  </a:cubicBezTo>
                  <a:cubicBezTo>
                    <a:pt x="262730" y="384568"/>
                    <a:pt x="265118" y="398896"/>
                    <a:pt x="271583" y="410661"/>
                  </a:cubicBezTo>
                  <a:cubicBezTo>
                    <a:pt x="242782" y="411971"/>
                    <a:pt x="198780" y="427988"/>
                    <a:pt x="176735" y="446567"/>
                  </a:cubicBezTo>
                  <a:cubicBezTo>
                    <a:pt x="168785" y="453265"/>
                    <a:pt x="161418" y="461069"/>
                    <a:pt x="151924" y="465321"/>
                  </a:cubicBezTo>
                  <a:cubicBezTo>
                    <a:pt x="134277" y="473271"/>
                    <a:pt x="113485" y="467272"/>
                    <a:pt x="96245" y="458478"/>
                  </a:cubicBezTo>
                  <a:cubicBezTo>
                    <a:pt x="91760" y="456177"/>
                    <a:pt x="87072" y="453381"/>
                    <a:pt x="85150" y="448722"/>
                  </a:cubicBezTo>
                  <a:cubicBezTo>
                    <a:pt x="82645" y="442607"/>
                    <a:pt x="85761" y="435530"/>
                    <a:pt x="84247" y="429124"/>
                  </a:cubicBezTo>
                  <a:cubicBezTo>
                    <a:pt x="82849" y="423241"/>
                    <a:pt x="77899" y="418990"/>
                    <a:pt x="73327" y="415000"/>
                  </a:cubicBezTo>
                  <a:cubicBezTo>
                    <a:pt x="68755" y="411010"/>
                    <a:pt x="64037" y="406322"/>
                    <a:pt x="63425" y="400294"/>
                  </a:cubicBezTo>
                  <a:cubicBezTo>
                    <a:pt x="62814" y="394266"/>
                    <a:pt x="69162" y="387685"/>
                    <a:pt x="74579" y="390422"/>
                  </a:cubicBezTo>
                  <a:cubicBezTo>
                    <a:pt x="70589" y="383811"/>
                    <a:pt x="77025" y="375803"/>
                    <a:pt x="83461" y="371551"/>
                  </a:cubicBezTo>
                  <a:cubicBezTo>
                    <a:pt x="89897" y="367300"/>
                    <a:pt x="97847" y="362553"/>
                    <a:pt x="97963" y="354836"/>
                  </a:cubicBezTo>
                  <a:cubicBezTo>
                    <a:pt x="98050" y="349274"/>
                    <a:pt x="93799" y="344644"/>
                    <a:pt x="91993" y="339402"/>
                  </a:cubicBezTo>
                  <a:cubicBezTo>
                    <a:pt x="86053" y="322278"/>
                    <a:pt x="106321" y="305621"/>
                    <a:pt x="104108" y="287624"/>
                  </a:cubicBezTo>
                  <a:cubicBezTo>
                    <a:pt x="101836" y="269162"/>
                    <a:pt x="79471" y="262348"/>
                    <a:pt x="62144" y="255650"/>
                  </a:cubicBezTo>
                  <a:cubicBezTo>
                    <a:pt x="41847" y="247787"/>
                    <a:pt x="21549" y="230547"/>
                    <a:pt x="23384" y="208852"/>
                  </a:cubicBezTo>
                  <a:cubicBezTo>
                    <a:pt x="24054" y="200960"/>
                    <a:pt x="27665" y="193098"/>
                    <a:pt x="25976" y="185351"/>
                  </a:cubicBezTo>
                  <a:cubicBezTo>
                    <a:pt x="22744" y="170471"/>
                    <a:pt x="2067" y="160482"/>
                    <a:pt x="0" y="145397"/>
                  </a:cubicBezTo>
                  <a:lnTo>
                    <a:pt x="0" y="145427"/>
                  </a:lnTo>
                  <a:cubicBezTo>
                    <a:pt x="13920" y="136981"/>
                    <a:pt x="26704" y="124547"/>
                    <a:pt x="36867" y="112170"/>
                  </a:cubicBezTo>
                  <a:cubicBezTo>
                    <a:pt x="58970" y="85262"/>
                    <a:pt x="84946" y="53288"/>
                    <a:pt x="119687" y="55705"/>
                  </a:cubicBezTo>
                  <a:cubicBezTo>
                    <a:pt x="113543" y="43416"/>
                    <a:pt x="107253" y="29729"/>
                    <a:pt x="110718" y="16449"/>
                  </a:cubicBezTo>
                  <a:cubicBezTo>
                    <a:pt x="114183" y="3170"/>
                    <a:pt x="132996" y="-5828"/>
                    <a:pt x="142111" y="4452"/>
                  </a:cubicBezTo>
                  <a:cubicBezTo>
                    <a:pt x="142140" y="15081"/>
                    <a:pt x="163019" y="25652"/>
                    <a:pt x="173066" y="29117"/>
                  </a:cubicBezTo>
                  <a:cubicBezTo>
                    <a:pt x="183113" y="32583"/>
                    <a:pt x="194703" y="35611"/>
                    <a:pt x="199858" y="44901"/>
                  </a:cubicBezTo>
                  <a:cubicBezTo>
                    <a:pt x="205332" y="54773"/>
                    <a:pt x="200935" y="67033"/>
                    <a:pt x="202042" y="78274"/>
                  </a:cubicBezTo>
                  <a:cubicBezTo>
                    <a:pt x="203439" y="92747"/>
                    <a:pt x="213836" y="104541"/>
                    <a:pt x="223679" y="115228"/>
                  </a:cubicBezTo>
                  <a:cubicBezTo>
                    <a:pt x="233725" y="126119"/>
                    <a:pt x="243772" y="137011"/>
                    <a:pt x="253790" y="147902"/>
                  </a:cubicBezTo>
                  <a:cubicBezTo>
                    <a:pt x="259759" y="154367"/>
                    <a:pt x="265875" y="161065"/>
                    <a:pt x="269049" y="169277"/>
                  </a:cubicBezTo>
                  <a:cubicBezTo>
                    <a:pt x="275776" y="186633"/>
                    <a:pt x="268059" y="206522"/>
                    <a:pt x="272194" y="224665"/>
                  </a:cubicBezTo>
                  <a:cubicBezTo>
                    <a:pt x="275456" y="238963"/>
                    <a:pt x="285677" y="250612"/>
                    <a:pt x="296510" y="260513"/>
                  </a:cubicBezTo>
                  <a:cubicBezTo>
                    <a:pt x="301723" y="265260"/>
                    <a:pt x="307401" y="270152"/>
                    <a:pt x="309411" y="276908"/>
                  </a:cubicBezTo>
                  <a:cubicBezTo>
                    <a:pt x="310750" y="281451"/>
                    <a:pt x="310255" y="286314"/>
                    <a:pt x="310779" y="291003"/>
                  </a:cubicBezTo>
                  <a:cubicBezTo>
                    <a:pt x="311362" y="295953"/>
                    <a:pt x="313167" y="300671"/>
                    <a:pt x="315876" y="304806"/>
                  </a:cubicBezTo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83"/>
            <p:cNvSpPr/>
            <p:nvPr/>
          </p:nvSpPr>
          <p:spPr>
            <a:xfrm>
              <a:off x="842985" y="5964159"/>
              <a:ext cx="410834" cy="488442"/>
            </a:xfrm>
            <a:custGeom>
              <a:rect b="b" l="l" r="r" t="t"/>
              <a:pathLst>
                <a:path extrusionOk="0" h="418508" w="352012">
                  <a:moveTo>
                    <a:pt x="34072" y="47817"/>
                  </a:moveTo>
                  <a:cubicBezTo>
                    <a:pt x="51312" y="56611"/>
                    <a:pt x="72104" y="62581"/>
                    <a:pt x="89752" y="54660"/>
                  </a:cubicBezTo>
                  <a:cubicBezTo>
                    <a:pt x="99245" y="50380"/>
                    <a:pt x="106613" y="42604"/>
                    <a:pt x="114563" y="35906"/>
                  </a:cubicBezTo>
                  <a:cubicBezTo>
                    <a:pt x="136607" y="17327"/>
                    <a:pt x="180609" y="1311"/>
                    <a:pt x="209410" y="0"/>
                  </a:cubicBezTo>
                  <a:cubicBezTo>
                    <a:pt x="213953" y="8271"/>
                    <a:pt x="220534" y="15289"/>
                    <a:pt x="228950" y="19715"/>
                  </a:cubicBezTo>
                  <a:cubicBezTo>
                    <a:pt x="234396" y="22598"/>
                    <a:pt x="240453" y="24403"/>
                    <a:pt x="245433" y="28073"/>
                  </a:cubicBezTo>
                  <a:cubicBezTo>
                    <a:pt x="259848" y="38673"/>
                    <a:pt x="262469" y="62494"/>
                    <a:pt x="279359" y="68347"/>
                  </a:cubicBezTo>
                  <a:cubicBezTo>
                    <a:pt x="293424" y="73210"/>
                    <a:pt x="308858" y="62057"/>
                    <a:pt x="323390" y="65348"/>
                  </a:cubicBezTo>
                  <a:cubicBezTo>
                    <a:pt x="335096" y="67969"/>
                    <a:pt x="342813" y="79239"/>
                    <a:pt x="346949" y="90479"/>
                  </a:cubicBezTo>
                  <a:cubicBezTo>
                    <a:pt x="356821" y="117358"/>
                    <a:pt x="352016" y="149158"/>
                    <a:pt x="334660" y="171931"/>
                  </a:cubicBezTo>
                  <a:cubicBezTo>
                    <a:pt x="330058" y="177959"/>
                    <a:pt x="324555" y="183550"/>
                    <a:pt x="321846" y="190626"/>
                  </a:cubicBezTo>
                  <a:cubicBezTo>
                    <a:pt x="314974" y="208536"/>
                    <a:pt x="328078" y="228920"/>
                    <a:pt x="323273" y="247500"/>
                  </a:cubicBezTo>
                  <a:cubicBezTo>
                    <a:pt x="318294" y="266778"/>
                    <a:pt x="295812" y="277698"/>
                    <a:pt x="291007" y="297005"/>
                  </a:cubicBezTo>
                  <a:cubicBezTo>
                    <a:pt x="289318" y="303820"/>
                    <a:pt x="289813" y="311595"/>
                    <a:pt x="285474" y="317070"/>
                  </a:cubicBezTo>
                  <a:cubicBezTo>
                    <a:pt x="282242" y="321147"/>
                    <a:pt x="277000" y="323010"/>
                    <a:pt x="272079" y="324641"/>
                  </a:cubicBezTo>
                  <a:cubicBezTo>
                    <a:pt x="255130" y="330320"/>
                    <a:pt x="238182" y="335998"/>
                    <a:pt x="221233" y="341677"/>
                  </a:cubicBezTo>
                  <a:cubicBezTo>
                    <a:pt x="210575" y="345259"/>
                    <a:pt x="197383" y="353908"/>
                    <a:pt x="201751" y="364246"/>
                  </a:cubicBezTo>
                  <a:cubicBezTo>
                    <a:pt x="194908" y="359674"/>
                    <a:pt x="178396" y="357490"/>
                    <a:pt x="171815" y="361683"/>
                  </a:cubicBezTo>
                  <a:cubicBezTo>
                    <a:pt x="165204" y="365877"/>
                    <a:pt x="160428" y="372691"/>
                    <a:pt x="153439" y="376156"/>
                  </a:cubicBezTo>
                  <a:cubicBezTo>
                    <a:pt x="137802" y="383932"/>
                    <a:pt x="118290" y="372313"/>
                    <a:pt x="101779" y="377962"/>
                  </a:cubicBezTo>
                  <a:cubicBezTo>
                    <a:pt x="89373" y="382213"/>
                    <a:pt x="82268" y="394736"/>
                    <a:pt x="73764" y="404695"/>
                  </a:cubicBezTo>
                  <a:cubicBezTo>
                    <a:pt x="65261" y="414654"/>
                    <a:pt x="50642" y="422954"/>
                    <a:pt x="39634" y="415848"/>
                  </a:cubicBezTo>
                  <a:cubicBezTo>
                    <a:pt x="22977" y="401637"/>
                    <a:pt x="27462" y="374817"/>
                    <a:pt x="18405" y="354869"/>
                  </a:cubicBezTo>
                  <a:cubicBezTo>
                    <a:pt x="14678" y="346686"/>
                    <a:pt x="8650" y="339697"/>
                    <a:pt x="5010" y="331456"/>
                  </a:cubicBezTo>
                  <a:cubicBezTo>
                    <a:pt x="-116" y="319866"/>
                    <a:pt x="-87" y="306761"/>
                    <a:pt x="30" y="294093"/>
                  </a:cubicBezTo>
                  <a:cubicBezTo>
                    <a:pt x="205" y="273214"/>
                    <a:pt x="496" y="251693"/>
                    <a:pt x="8679" y="232502"/>
                  </a:cubicBezTo>
                  <a:cubicBezTo>
                    <a:pt x="11387" y="226125"/>
                    <a:pt x="14940" y="220097"/>
                    <a:pt x="17066" y="213516"/>
                  </a:cubicBezTo>
                  <a:cubicBezTo>
                    <a:pt x="22773" y="195839"/>
                    <a:pt x="17648" y="176124"/>
                    <a:pt x="22948" y="158302"/>
                  </a:cubicBezTo>
                  <a:cubicBezTo>
                    <a:pt x="27520" y="142984"/>
                    <a:pt x="39634" y="129530"/>
                    <a:pt x="38965" y="113543"/>
                  </a:cubicBezTo>
                  <a:cubicBezTo>
                    <a:pt x="38178" y="95080"/>
                    <a:pt x="18726" y="71259"/>
                    <a:pt x="34072" y="4781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83"/>
            <p:cNvSpPr/>
            <p:nvPr/>
          </p:nvSpPr>
          <p:spPr>
            <a:xfrm>
              <a:off x="1077347" y="5741543"/>
              <a:ext cx="637514" cy="752869"/>
            </a:xfrm>
            <a:custGeom>
              <a:rect b="b" l="l" r="r" t="t"/>
              <a:pathLst>
                <a:path extrusionOk="0" h="645075" w="546236">
                  <a:moveTo>
                    <a:pt x="52869" y="84859"/>
                  </a:moveTo>
                  <a:cubicBezTo>
                    <a:pt x="58227" y="93071"/>
                    <a:pt x="67138" y="99070"/>
                    <a:pt x="76923" y="100118"/>
                  </a:cubicBezTo>
                  <a:cubicBezTo>
                    <a:pt x="101326" y="102768"/>
                    <a:pt x="121041" y="78627"/>
                    <a:pt x="145444" y="75977"/>
                  </a:cubicBezTo>
                  <a:cubicBezTo>
                    <a:pt x="157151" y="74725"/>
                    <a:pt x="169294" y="78540"/>
                    <a:pt x="180622" y="75278"/>
                  </a:cubicBezTo>
                  <a:cubicBezTo>
                    <a:pt x="207763" y="67474"/>
                    <a:pt x="210967" y="27316"/>
                    <a:pt x="235370" y="13134"/>
                  </a:cubicBezTo>
                  <a:cubicBezTo>
                    <a:pt x="246319" y="6785"/>
                    <a:pt x="265918" y="9581"/>
                    <a:pt x="274188" y="0"/>
                  </a:cubicBezTo>
                  <a:lnTo>
                    <a:pt x="274159" y="0"/>
                  </a:lnTo>
                  <a:cubicBezTo>
                    <a:pt x="277392" y="5650"/>
                    <a:pt x="281439" y="11066"/>
                    <a:pt x="285429" y="15813"/>
                  </a:cubicBezTo>
                  <a:cubicBezTo>
                    <a:pt x="293059" y="24899"/>
                    <a:pt x="301154" y="34363"/>
                    <a:pt x="312250" y="38527"/>
                  </a:cubicBezTo>
                  <a:cubicBezTo>
                    <a:pt x="318743" y="40973"/>
                    <a:pt x="325820" y="41439"/>
                    <a:pt x="332780" y="41614"/>
                  </a:cubicBezTo>
                  <a:cubicBezTo>
                    <a:pt x="350718" y="42080"/>
                    <a:pt x="372617" y="43216"/>
                    <a:pt x="380684" y="59232"/>
                  </a:cubicBezTo>
                  <a:cubicBezTo>
                    <a:pt x="383334" y="64532"/>
                    <a:pt x="383945" y="70764"/>
                    <a:pt x="387236" y="75686"/>
                  </a:cubicBezTo>
                  <a:cubicBezTo>
                    <a:pt x="392973" y="84218"/>
                    <a:pt x="405233" y="86460"/>
                    <a:pt x="410999" y="94964"/>
                  </a:cubicBezTo>
                  <a:cubicBezTo>
                    <a:pt x="418541" y="106117"/>
                    <a:pt x="411407" y="121609"/>
                    <a:pt x="415134" y="134539"/>
                  </a:cubicBezTo>
                  <a:cubicBezTo>
                    <a:pt x="418308" y="145547"/>
                    <a:pt x="429112" y="153002"/>
                    <a:pt x="440295" y="155506"/>
                  </a:cubicBezTo>
                  <a:cubicBezTo>
                    <a:pt x="451477" y="158011"/>
                    <a:pt x="479870" y="156846"/>
                    <a:pt x="491227" y="155273"/>
                  </a:cubicBezTo>
                  <a:cubicBezTo>
                    <a:pt x="490587" y="164272"/>
                    <a:pt x="496556" y="172280"/>
                    <a:pt x="499003" y="180958"/>
                  </a:cubicBezTo>
                  <a:cubicBezTo>
                    <a:pt x="503720" y="197732"/>
                    <a:pt x="495013" y="216165"/>
                    <a:pt x="500080" y="232852"/>
                  </a:cubicBezTo>
                  <a:cubicBezTo>
                    <a:pt x="504332" y="246946"/>
                    <a:pt x="517232" y="256265"/>
                    <a:pt x="526813" y="267448"/>
                  </a:cubicBezTo>
                  <a:cubicBezTo>
                    <a:pt x="536394" y="278630"/>
                    <a:pt x="542509" y="296510"/>
                    <a:pt x="532463" y="307285"/>
                  </a:cubicBezTo>
                  <a:cubicBezTo>
                    <a:pt x="529521" y="310430"/>
                    <a:pt x="525532" y="312498"/>
                    <a:pt x="522649" y="315701"/>
                  </a:cubicBezTo>
                  <a:cubicBezTo>
                    <a:pt x="515689" y="323389"/>
                    <a:pt x="516883" y="335940"/>
                    <a:pt x="522591" y="344589"/>
                  </a:cubicBezTo>
                  <a:cubicBezTo>
                    <a:pt x="528269" y="353267"/>
                    <a:pt x="537413" y="358946"/>
                    <a:pt x="546237" y="364391"/>
                  </a:cubicBezTo>
                  <a:cubicBezTo>
                    <a:pt x="532084" y="372050"/>
                    <a:pt x="543150" y="412441"/>
                    <a:pt x="530075" y="421818"/>
                  </a:cubicBezTo>
                  <a:cubicBezTo>
                    <a:pt x="520989" y="428341"/>
                    <a:pt x="507098" y="422284"/>
                    <a:pt x="497721" y="428399"/>
                  </a:cubicBezTo>
                  <a:cubicBezTo>
                    <a:pt x="492043" y="432098"/>
                    <a:pt x="489364" y="439582"/>
                    <a:pt x="483219" y="442407"/>
                  </a:cubicBezTo>
                  <a:cubicBezTo>
                    <a:pt x="478763" y="444445"/>
                    <a:pt x="473027" y="443775"/>
                    <a:pt x="469445" y="447124"/>
                  </a:cubicBezTo>
                  <a:cubicBezTo>
                    <a:pt x="464611" y="451667"/>
                    <a:pt x="467494" y="460170"/>
                    <a:pt x="472590" y="464451"/>
                  </a:cubicBezTo>
                  <a:cubicBezTo>
                    <a:pt x="477686" y="468732"/>
                    <a:pt x="484355" y="470800"/>
                    <a:pt x="489276" y="475284"/>
                  </a:cubicBezTo>
                  <a:cubicBezTo>
                    <a:pt x="496061" y="481516"/>
                    <a:pt x="498245" y="491301"/>
                    <a:pt x="498711" y="500503"/>
                  </a:cubicBezTo>
                  <a:cubicBezTo>
                    <a:pt x="499207" y="510812"/>
                    <a:pt x="497867" y="521354"/>
                    <a:pt x="494285" y="530964"/>
                  </a:cubicBezTo>
                  <a:cubicBezTo>
                    <a:pt x="492363" y="536147"/>
                    <a:pt x="489771" y="541069"/>
                    <a:pt x="486451" y="545524"/>
                  </a:cubicBezTo>
                  <a:cubicBezTo>
                    <a:pt x="477016" y="558279"/>
                    <a:pt x="461174" y="566724"/>
                    <a:pt x="445391" y="565181"/>
                  </a:cubicBezTo>
                  <a:cubicBezTo>
                    <a:pt x="424162" y="563084"/>
                    <a:pt x="402466" y="544359"/>
                    <a:pt x="384091" y="555221"/>
                  </a:cubicBezTo>
                  <a:cubicBezTo>
                    <a:pt x="376694" y="559590"/>
                    <a:pt x="371860" y="568209"/>
                    <a:pt x="363590" y="570539"/>
                  </a:cubicBezTo>
                  <a:cubicBezTo>
                    <a:pt x="357591" y="572228"/>
                    <a:pt x="349466" y="571034"/>
                    <a:pt x="346729" y="576655"/>
                  </a:cubicBezTo>
                  <a:cubicBezTo>
                    <a:pt x="345448" y="579275"/>
                    <a:pt x="346088" y="582450"/>
                    <a:pt x="345156" y="585245"/>
                  </a:cubicBezTo>
                  <a:cubicBezTo>
                    <a:pt x="342623" y="592875"/>
                    <a:pt x="331062" y="592147"/>
                    <a:pt x="324684" y="587225"/>
                  </a:cubicBezTo>
                  <a:cubicBezTo>
                    <a:pt x="318307" y="582304"/>
                    <a:pt x="313647" y="574791"/>
                    <a:pt x="305988" y="572316"/>
                  </a:cubicBezTo>
                  <a:cubicBezTo>
                    <a:pt x="296204" y="569141"/>
                    <a:pt x="285895" y="575606"/>
                    <a:pt x="278789" y="583061"/>
                  </a:cubicBezTo>
                  <a:cubicBezTo>
                    <a:pt x="271684" y="590516"/>
                    <a:pt x="265569" y="599544"/>
                    <a:pt x="256162" y="603708"/>
                  </a:cubicBezTo>
                  <a:cubicBezTo>
                    <a:pt x="249552" y="606649"/>
                    <a:pt x="242126" y="606795"/>
                    <a:pt x="234904" y="607465"/>
                  </a:cubicBezTo>
                  <a:cubicBezTo>
                    <a:pt x="209802" y="609736"/>
                    <a:pt x="185340" y="618676"/>
                    <a:pt x="164693" y="633149"/>
                  </a:cubicBezTo>
                  <a:cubicBezTo>
                    <a:pt x="157966" y="637867"/>
                    <a:pt x="151269" y="643313"/>
                    <a:pt x="143173" y="644710"/>
                  </a:cubicBezTo>
                  <a:cubicBezTo>
                    <a:pt x="123429" y="648118"/>
                    <a:pt x="107237" y="626597"/>
                    <a:pt x="87231" y="625753"/>
                  </a:cubicBezTo>
                  <a:cubicBezTo>
                    <a:pt x="74302" y="625199"/>
                    <a:pt x="59479" y="633033"/>
                    <a:pt x="49491" y="624762"/>
                  </a:cubicBezTo>
                  <a:cubicBezTo>
                    <a:pt x="43754" y="619987"/>
                    <a:pt x="42560" y="611862"/>
                    <a:pt x="40609" y="604669"/>
                  </a:cubicBezTo>
                  <a:cubicBezTo>
                    <a:pt x="36124" y="588303"/>
                    <a:pt x="25466" y="573713"/>
                    <a:pt x="11226" y="564482"/>
                  </a:cubicBezTo>
                  <a:cubicBezTo>
                    <a:pt x="7236" y="561890"/>
                    <a:pt x="2693" y="559415"/>
                    <a:pt x="858" y="555018"/>
                  </a:cubicBezTo>
                  <a:cubicBezTo>
                    <a:pt x="-3510" y="544680"/>
                    <a:pt x="9682" y="536002"/>
                    <a:pt x="20340" y="532449"/>
                  </a:cubicBezTo>
                  <a:cubicBezTo>
                    <a:pt x="37289" y="526770"/>
                    <a:pt x="54237" y="521092"/>
                    <a:pt x="71186" y="515413"/>
                  </a:cubicBezTo>
                  <a:cubicBezTo>
                    <a:pt x="76136" y="513753"/>
                    <a:pt x="81349" y="511919"/>
                    <a:pt x="84581" y="507842"/>
                  </a:cubicBezTo>
                  <a:cubicBezTo>
                    <a:pt x="88950" y="502338"/>
                    <a:pt x="88425" y="494563"/>
                    <a:pt x="90114" y="487777"/>
                  </a:cubicBezTo>
                  <a:cubicBezTo>
                    <a:pt x="94919" y="468441"/>
                    <a:pt x="117401" y="457549"/>
                    <a:pt x="122380" y="438271"/>
                  </a:cubicBezTo>
                  <a:cubicBezTo>
                    <a:pt x="127185" y="419692"/>
                    <a:pt x="114081" y="399337"/>
                    <a:pt x="120954" y="381398"/>
                  </a:cubicBezTo>
                  <a:cubicBezTo>
                    <a:pt x="123662" y="374322"/>
                    <a:pt x="129166" y="368730"/>
                    <a:pt x="133767" y="362702"/>
                  </a:cubicBezTo>
                  <a:cubicBezTo>
                    <a:pt x="151152" y="339930"/>
                    <a:pt x="155957" y="308159"/>
                    <a:pt x="146056" y="281251"/>
                  </a:cubicBezTo>
                  <a:cubicBezTo>
                    <a:pt x="141921" y="270010"/>
                    <a:pt x="134204" y="258741"/>
                    <a:pt x="122497" y="256120"/>
                  </a:cubicBezTo>
                  <a:cubicBezTo>
                    <a:pt x="107965" y="252858"/>
                    <a:pt x="92531" y="263982"/>
                    <a:pt x="78466" y="259119"/>
                  </a:cubicBezTo>
                  <a:cubicBezTo>
                    <a:pt x="61576" y="253266"/>
                    <a:pt x="58955" y="229445"/>
                    <a:pt x="44540" y="218845"/>
                  </a:cubicBezTo>
                  <a:cubicBezTo>
                    <a:pt x="39560" y="215204"/>
                    <a:pt x="33503" y="213370"/>
                    <a:pt x="28057" y="210487"/>
                  </a:cubicBezTo>
                  <a:cubicBezTo>
                    <a:pt x="19642" y="206031"/>
                    <a:pt x="13060" y="199042"/>
                    <a:pt x="8517" y="190772"/>
                  </a:cubicBezTo>
                  <a:cubicBezTo>
                    <a:pt x="2052" y="179007"/>
                    <a:pt x="-336" y="164680"/>
                    <a:pt x="1907" y="151342"/>
                  </a:cubicBezTo>
                  <a:cubicBezTo>
                    <a:pt x="5780" y="128569"/>
                    <a:pt x="34639" y="98895"/>
                    <a:pt x="52869" y="84859"/>
                  </a:cubicBezTo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83"/>
            <p:cNvSpPr/>
            <p:nvPr/>
          </p:nvSpPr>
          <p:spPr>
            <a:xfrm>
              <a:off x="235305" y="6557950"/>
              <a:ext cx="385958" cy="300050"/>
            </a:xfrm>
            <a:custGeom>
              <a:rect b="b" l="l" r="r" t="t"/>
              <a:pathLst>
                <a:path extrusionOk="0" h="300050" w="385958">
                  <a:moveTo>
                    <a:pt x="358012" y="0"/>
                  </a:moveTo>
                  <a:cubicBezTo>
                    <a:pt x="365965" y="13493"/>
                    <a:pt x="377826" y="24811"/>
                    <a:pt x="382959" y="39595"/>
                  </a:cubicBezTo>
                  <a:cubicBezTo>
                    <a:pt x="387207" y="51898"/>
                    <a:pt x="386358" y="65426"/>
                    <a:pt x="384012" y="78238"/>
                  </a:cubicBezTo>
                  <a:cubicBezTo>
                    <a:pt x="378234" y="109915"/>
                    <a:pt x="363688" y="139959"/>
                    <a:pt x="342378" y="164124"/>
                  </a:cubicBezTo>
                  <a:cubicBezTo>
                    <a:pt x="327321" y="181220"/>
                    <a:pt x="308289" y="196549"/>
                    <a:pt x="302069" y="218470"/>
                  </a:cubicBezTo>
                  <a:cubicBezTo>
                    <a:pt x="294447" y="245389"/>
                    <a:pt x="309442" y="272555"/>
                    <a:pt x="331912" y="290564"/>
                  </a:cubicBezTo>
                  <a:lnTo>
                    <a:pt x="347759" y="300050"/>
                  </a:lnTo>
                  <a:lnTo>
                    <a:pt x="82739" y="300050"/>
                  </a:lnTo>
                  <a:lnTo>
                    <a:pt x="82808" y="296488"/>
                  </a:lnTo>
                  <a:cubicBezTo>
                    <a:pt x="80412" y="290302"/>
                    <a:pt x="75935" y="284575"/>
                    <a:pt x="70684" y="280531"/>
                  </a:cubicBezTo>
                  <a:cubicBezTo>
                    <a:pt x="60147" y="272408"/>
                    <a:pt x="47028" y="268567"/>
                    <a:pt x="35710" y="261635"/>
                  </a:cubicBezTo>
                  <a:cubicBezTo>
                    <a:pt x="-655" y="239372"/>
                    <a:pt x="-8575" y="176326"/>
                    <a:pt x="8895" y="137410"/>
                  </a:cubicBezTo>
                  <a:cubicBezTo>
                    <a:pt x="30918" y="142746"/>
                    <a:pt x="50529" y="156715"/>
                    <a:pt x="73062" y="159197"/>
                  </a:cubicBezTo>
                  <a:cubicBezTo>
                    <a:pt x="79385" y="159876"/>
                    <a:pt x="86692" y="159231"/>
                    <a:pt x="90565" y="154200"/>
                  </a:cubicBezTo>
                  <a:cubicBezTo>
                    <a:pt x="93421" y="150530"/>
                    <a:pt x="93624" y="145533"/>
                    <a:pt x="93693" y="140877"/>
                  </a:cubicBezTo>
                  <a:cubicBezTo>
                    <a:pt x="93896" y="128166"/>
                    <a:pt x="94134" y="115455"/>
                    <a:pt x="94339" y="102744"/>
                  </a:cubicBezTo>
                  <a:cubicBezTo>
                    <a:pt x="94440" y="97271"/>
                    <a:pt x="94577" y="91562"/>
                    <a:pt x="97058" y="86668"/>
                  </a:cubicBezTo>
                  <a:cubicBezTo>
                    <a:pt x="102597" y="75723"/>
                    <a:pt x="117110" y="73208"/>
                    <a:pt x="129380" y="73990"/>
                  </a:cubicBezTo>
                  <a:cubicBezTo>
                    <a:pt x="141615" y="74738"/>
                    <a:pt x="154700" y="77287"/>
                    <a:pt x="165610" y="71611"/>
                  </a:cubicBezTo>
                  <a:cubicBezTo>
                    <a:pt x="178220" y="65052"/>
                    <a:pt x="183419" y="49825"/>
                    <a:pt x="193785" y="40070"/>
                  </a:cubicBezTo>
                  <a:cubicBezTo>
                    <a:pt x="209454" y="25321"/>
                    <a:pt x="233585" y="25525"/>
                    <a:pt x="255030" y="27359"/>
                  </a:cubicBezTo>
                  <a:cubicBezTo>
                    <a:pt x="264071" y="28141"/>
                    <a:pt x="273587" y="28991"/>
                    <a:pt x="281812" y="25219"/>
                  </a:cubicBezTo>
                  <a:cubicBezTo>
                    <a:pt x="286435" y="23111"/>
                    <a:pt x="290275" y="19713"/>
                    <a:pt x="294286" y="16620"/>
                  </a:cubicBezTo>
                  <a:cubicBezTo>
                    <a:pt x="309613" y="4759"/>
                    <a:pt x="338842" y="2992"/>
                    <a:pt x="35801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83"/>
            <p:cNvSpPr/>
            <p:nvPr/>
          </p:nvSpPr>
          <p:spPr>
            <a:xfrm>
              <a:off x="341641" y="5576637"/>
              <a:ext cx="550452" cy="938415"/>
            </a:xfrm>
            <a:custGeom>
              <a:rect b="b" l="l" r="r" t="t"/>
              <a:pathLst>
                <a:path extrusionOk="0" h="804055" w="471639">
                  <a:moveTo>
                    <a:pt x="367362" y="66774"/>
                  </a:moveTo>
                  <a:cubicBezTo>
                    <a:pt x="369429" y="81859"/>
                    <a:pt x="390134" y="91847"/>
                    <a:pt x="393338" y="106728"/>
                  </a:cubicBezTo>
                  <a:cubicBezTo>
                    <a:pt x="395027" y="114474"/>
                    <a:pt x="391416" y="122308"/>
                    <a:pt x="390746" y="130229"/>
                  </a:cubicBezTo>
                  <a:cubicBezTo>
                    <a:pt x="388940" y="151895"/>
                    <a:pt x="409238" y="169164"/>
                    <a:pt x="429506" y="177026"/>
                  </a:cubicBezTo>
                  <a:cubicBezTo>
                    <a:pt x="446833" y="183724"/>
                    <a:pt x="469198" y="190568"/>
                    <a:pt x="471469" y="209001"/>
                  </a:cubicBezTo>
                  <a:cubicBezTo>
                    <a:pt x="473683" y="226998"/>
                    <a:pt x="453414" y="243655"/>
                    <a:pt x="459355" y="260778"/>
                  </a:cubicBezTo>
                  <a:cubicBezTo>
                    <a:pt x="461190" y="266050"/>
                    <a:pt x="465412" y="270650"/>
                    <a:pt x="465325" y="276213"/>
                  </a:cubicBezTo>
                  <a:cubicBezTo>
                    <a:pt x="465208" y="283929"/>
                    <a:pt x="457258" y="288705"/>
                    <a:pt x="450823" y="292928"/>
                  </a:cubicBezTo>
                  <a:cubicBezTo>
                    <a:pt x="444387" y="297151"/>
                    <a:pt x="437951" y="305188"/>
                    <a:pt x="441941" y="311799"/>
                  </a:cubicBezTo>
                  <a:cubicBezTo>
                    <a:pt x="436553" y="309061"/>
                    <a:pt x="430205" y="315642"/>
                    <a:pt x="430787" y="321671"/>
                  </a:cubicBezTo>
                  <a:cubicBezTo>
                    <a:pt x="431370" y="327698"/>
                    <a:pt x="436116" y="332387"/>
                    <a:pt x="440688" y="336376"/>
                  </a:cubicBezTo>
                  <a:cubicBezTo>
                    <a:pt x="445260" y="340366"/>
                    <a:pt x="450240" y="344589"/>
                    <a:pt x="451609" y="350500"/>
                  </a:cubicBezTo>
                  <a:cubicBezTo>
                    <a:pt x="453123" y="356936"/>
                    <a:pt x="449978" y="364012"/>
                    <a:pt x="452512" y="370099"/>
                  </a:cubicBezTo>
                  <a:cubicBezTo>
                    <a:pt x="454433" y="374758"/>
                    <a:pt x="459122" y="377554"/>
                    <a:pt x="463607" y="379854"/>
                  </a:cubicBezTo>
                  <a:cubicBezTo>
                    <a:pt x="448260" y="403297"/>
                    <a:pt x="467713" y="427147"/>
                    <a:pt x="468470" y="445639"/>
                  </a:cubicBezTo>
                  <a:cubicBezTo>
                    <a:pt x="469111" y="461626"/>
                    <a:pt x="456996" y="475051"/>
                    <a:pt x="452453" y="490398"/>
                  </a:cubicBezTo>
                  <a:cubicBezTo>
                    <a:pt x="447153" y="508190"/>
                    <a:pt x="452279" y="527905"/>
                    <a:pt x="446571" y="545611"/>
                  </a:cubicBezTo>
                  <a:cubicBezTo>
                    <a:pt x="444445" y="552193"/>
                    <a:pt x="440892" y="558250"/>
                    <a:pt x="438184" y="564598"/>
                  </a:cubicBezTo>
                  <a:cubicBezTo>
                    <a:pt x="430001" y="583818"/>
                    <a:pt x="429710" y="605309"/>
                    <a:pt x="429535" y="626189"/>
                  </a:cubicBezTo>
                  <a:cubicBezTo>
                    <a:pt x="429419" y="638857"/>
                    <a:pt x="429419" y="651961"/>
                    <a:pt x="434515" y="663551"/>
                  </a:cubicBezTo>
                  <a:cubicBezTo>
                    <a:pt x="438155" y="671793"/>
                    <a:pt x="444183" y="678753"/>
                    <a:pt x="447910" y="686964"/>
                  </a:cubicBezTo>
                  <a:cubicBezTo>
                    <a:pt x="456967" y="706912"/>
                    <a:pt x="452482" y="733704"/>
                    <a:pt x="469140" y="747944"/>
                  </a:cubicBezTo>
                  <a:cubicBezTo>
                    <a:pt x="465004" y="751409"/>
                    <a:pt x="449803" y="748294"/>
                    <a:pt x="444503" y="749196"/>
                  </a:cubicBezTo>
                  <a:cubicBezTo>
                    <a:pt x="432738" y="751206"/>
                    <a:pt x="418819" y="753361"/>
                    <a:pt x="409762" y="761136"/>
                  </a:cubicBezTo>
                  <a:lnTo>
                    <a:pt x="409791" y="761107"/>
                  </a:lnTo>
                  <a:cubicBezTo>
                    <a:pt x="408218" y="758311"/>
                    <a:pt x="404899" y="756739"/>
                    <a:pt x="398900" y="757641"/>
                  </a:cubicBezTo>
                  <a:cubicBezTo>
                    <a:pt x="389173" y="759126"/>
                    <a:pt x="382184" y="778929"/>
                    <a:pt x="370041" y="783093"/>
                  </a:cubicBezTo>
                  <a:cubicBezTo>
                    <a:pt x="357286" y="787490"/>
                    <a:pt x="341793" y="785365"/>
                    <a:pt x="331747" y="775958"/>
                  </a:cubicBezTo>
                  <a:cubicBezTo>
                    <a:pt x="325107" y="769756"/>
                    <a:pt x="320448" y="760932"/>
                    <a:pt x="312032" y="757438"/>
                  </a:cubicBezTo>
                  <a:cubicBezTo>
                    <a:pt x="300645" y="752691"/>
                    <a:pt x="287803" y="759942"/>
                    <a:pt x="279009" y="768620"/>
                  </a:cubicBezTo>
                  <a:cubicBezTo>
                    <a:pt x="270214" y="777269"/>
                    <a:pt x="262613" y="787956"/>
                    <a:pt x="251169" y="792528"/>
                  </a:cubicBezTo>
                  <a:cubicBezTo>
                    <a:pt x="239579" y="797130"/>
                    <a:pt x="224931" y="795003"/>
                    <a:pt x="215903" y="803594"/>
                  </a:cubicBezTo>
                  <a:cubicBezTo>
                    <a:pt x="190510" y="806332"/>
                    <a:pt x="158739" y="796518"/>
                    <a:pt x="136607" y="783792"/>
                  </a:cubicBezTo>
                  <a:cubicBezTo>
                    <a:pt x="118843" y="773600"/>
                    <a:pt x="98546" y="768737"/>
                    <a:pt x="78481" y="764601"/>
                  </a:cubicBezTo>
                  <a:cubicBezTo>
                    <a:pt x="70298" y="762912"/>
                    <a:pt x="61242" y="760786"/>
                    <a:pt x="56553" y="753856"/>
                  </a:cubicBezTo>
                  <a:cubicBezTo>
                    <a:pt x="53408" y="749167"/>
                    <a:pt x="52971" y="743052"/>
                    <a:pt x="54107" y="737519"/>
                  </a:cubicBezTo>
                  <a:cubicBezTo>
                    <a:pt x="58766" y="714892"/>
                    <a:pt x="84218" y="704379"/>
                    <a:pt x="100555" y="688042"/>
                  </a:cubicBezTo>
                  <a:cubicBezTo>
                    <a:pt x="112698" y="675928"/>
                    <a:pt x="120241" y="659300"/>
                    <a:pt x="121435" y="642205"/>
                  </a:cubicBezTo>
                  <a:cubicBezTo>
                    <a:pt x="122192" y="631081"/>
                    <a:pt x="119542" y="618530"/>
                    <a:pt x="110281" y="612356"/>
                  </a:cubicBezTo>
                  <a:cubicBezTo>
                    <a:pt x="101399" y="606474"/>
                    <a:pt x="89780" y="608338"/>
                    <a:pt x="79122" y="608483"/>
                  </a:cubicBezTo>
                  <a:cubicBezTo>
                    <a:pt x="57922" y="608775"/>
                    <a:pt x="37799" y="599077"/>
                    <a:pt x="21957" y="585012"/>
                  </a:cubicBezTo>
                  <a:lnTo>
                    <a:pt x="0" y="590749"/>
                  </a:lnTo>
                  <a:cubicBezTo>
                    <a:pt x="18754" y="587837"/>
                    <a:pt x="42051" y="580236"/>
                    <a:pt x="43449" y="561307"/>
                  </a:cubicBezTo>
                  <a:cubicBezTo>
                    <a:pt x="45283" y="536089"/>
                    <a:pt x="4426" y="513928"/>
                    <a:pt x="20064" y="494038"/>
                  </a:cubicBezTo>
                  <a:cubicBezTo>
                    <a:pt x="51748" y="492116"/>
                    <a:pt x="74142" y="548523"/>
                    <a:pt x="100963" y="531575"/>
                  </a:cubicBezTo>
                  <a:cubicBezTo>
                    <a:pt x="113572" y="523596"/>
                    <a:pt x="112757" y="505541"/>
                    <a:pt x="114970" y="490776"/>
                  </a:cubicBezTo>
                  <a:cubicBezTo>
                    <a:pt x="118581" y="466780"/>
                    <a:pt x="133578" y="446337"/>
                    <a:pt x="143712" y="424293"/>
                  </a:cubicBezTo>
                  <a:cubicBezTo>
                    <a:pt x="153846" y="402248"/>
                    <a:pt x="158331" y="374001"/>
                    <a:pt x="142693" y="355451"/>
                  </a:cubicBezTo>
                  <a:cubicBezTo>
                    <a:pt x="136607" y="348258"/>
                    <a:pt x="127899" y="343104"/>
                    <a:pt x="123852" y="334600"/>
                  </a:cubicBezTo>
                  <a:cubicBezTo>
                    <a:pt x="115261" y="316487"/>
                    <a:pt x="131132" y="290773"/>
                    <a:pt x="116950" y="276649"/>
                  </a:cubicBezTo>
                  <a:cubicBezTo>
                    <a:pt x="111068" y="270767"/>
                    <a:pt x="102098" y="269660"/>
                    <a:pt x="94148" y="267243"/>
                  </a:cubicBezTo>
                  <a:cubicBezTo>
                    <a:pt x="55971" y="255682"/>
                    <a:pt x="37712" y="202886"/>
                    <a:pt x="60572" y="170212"/>
                  </a:cubicBezTo>
                  <a:cubicBezTo>
                    <a:pt x="92518" y="168785"/>
                    <a:pt x="124172" y="161709"/>
                    <a:pt x="153701" y="149420"/>
                  </a:cubicBezTo>
                  <a:cubicBezTo>
                    <a:pt x="174988" y="140538"/>
                    <a:pt x="198431" y="117125"/>
                    <a:pt x="185035" y="98370"/>
                  </a:cubicBezTo>
                  <a:cubicBezTo>
                    <a:pt x="179327" y="90362"/>
                    <a:pt x="168902" y="87479"/>
                    <a:pt x="161039" y="81597"/>
                  </a:cubicBezTo>
                  <a:cubicBezTo>
                    <a:pt x="131918" y="59814"/>
                    <a:pt x="155186" y="7222"/>
                    <a:pt x="191005" y="990"/>
                  </a:cubicBezTo>
                  <a:cubicBezTo>
                    <a:pt x="226824" y="-5242"/>
                    <a:pt x="260924" y="18928"/>
                    <a:pt x="285153" y="46040"/>
                  </a:cubicBezTo>
                  <a:cubicBezTo>
                    <a:pt x="294384" y="56349"/>
                    <a:pt x="303354" y="67648"/>
                    <a:pt x="315963" y="73356"/>
                  </a:cubicBezTo>
                  <a:cubicBezTo>
                    <a:pt x="333057" y="81073"/>
                    <a:pt x="350996" y="76705"/>
                    <a:pt x="367362" y="66774"/>
                  </a:cubicBezTo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83"/>
            <p:cNvSpPr/>
            <p:nvPr/>
          </p:nvSpPr>
          <p:spPr>
            <a:xfrm>
              <a:off x="1520487" y="6618384"/>
              <a:ext cx="561930" cy="239617"/>
            </a:xfrm>
            <a:custGeom>
              <a:rect b="b" l="l" r="r" t="t"/>
              <a:pathLst>
                <a:path extrusionOk="0" h="239617" w="561930">
                  <a:moveTo>
                    <a:pt x="503386" y="98"/>
                  </a:moveTo>
                  <a:cubicBezTo>
                    <a:pt x="510524" y="-853"/>
                    <a:pt x="516981" y="5265"/>
                    <a:pt x="519224" y="12096"/>
                  </a:cubicBezTo>
                  <a:cubicBezTo>
                    <a:pt x="521467" y="18927"/>
                    <a:pt x="520617" y="26336"/>
                    <a:pt x="520210" y="33508"/>
                  </a:cubicBezTo>
                  <a:cubicBezTo>
                    <a:pt x="519258" y="50977"/>
                    <a:pt x="521332" y="68617"/>
                    <a:pt x="526260" y="85407"/>
                  </a:cubicBezTo>
                  <a:cubicBezTo>
                    <a:pt x="527245" y="88839"/>
                    <a:pt x="528401" y="92408"/>
                    <a:pt x="527551" y="95874"/>
                  </a:cubicBezTo>
                  <a:cubicBezTo>
                    <a:pt x="526090" y="101822"/>
                    <a:pt x="519632" y="104813"/>
                    <a:pt x="514840" y="108654"/>
                  </a:cubicBezTo>
                  <a:cubicBezTo>
                    <a:pt x="497880" y="122249"/>
                    <a:pt x="500667" y="148385"/>
                    <a:pt x="505052" y="169661"/>
                  </a:cubicBezTo>
                  <a:cubicBezTo>
                    <a:pt x="527619" y="179416"/>
                    <a:pt x="552566" y="191650"/>
                    <a:pt x="560315" y="214966"/>
                  </a:cubicBezTo>
                  <a:cubicBezTo>
                    <a:pt x="561606" y="218840"/>
                    <a:pt x="562354" y="222987"/>
                    <a:pt x="561674" y="226997"/>
                  </a:cubicBezTo>
                  <a:lnTo>
                    <a:pt x="553772" y="239617"/>
                  </a:lnTo>
                  <a:lnTo>
                    <a:pt x="0" y="239617"/>
                  </a:lnTo>
                  <a:lnTo>
                    <a:pt x="477" y="238825"/>
                  </a:lnTo>
                  <a:cubicBezTo>
                    <a:pt x="9042" y="219827"/>
                    <a:pt x="17640" y="200861"/>
                    <a:pt x="26206" y="181862"/>
                  </a:cubicBezTo>
                  <a:cubicBezTo>
                    <a:pt x="32153" y="168675"/>
                    <a:pt x="39562" y="154163"/>
                    <a:pt x="53293" y="149710"/>
                  </a:cubicBezTo>
                  <a:cubicBezTo>
                    <a:pt x="59819" y="147603"/>
                    <a:pt x="67330" y="147977"/>
                    <a:pt x="72836" y="143864"/>
                  </a:cubicBezTo>
                  <a:cubicBezTo>
                    <a:pt x="83440" y="135979"/>
                    <a:pt x="78648" y="119258"/>
                    <a:pt x="82353" y="106580"/>
                  </a:cubicBezTo>
                  <a:cubicBezTo>
                    <a:pt x="88300" y="86256"/>
                    <a:pt x="114369" y="80614"/>
                    <a:pt x="135508" y="81464"/>
                  </a:cubicBezTo>
                  <a:cubicBezTo>
                    <a:pt x="144107" y="81804"/>
                    <a:pt x="153317" y="82483"/>
                    <a:pt x="160693" y="78065"/>
                  </a:cubicBezTo>
                  <a:cubicBezTo>
                    <a:pt x="164568" y="75720"/>
                    <a:pt x="167558" y="72186"/>
                    <a:pt x="170991" y="69228"/>
                  </a:cubicBezTo>
                  <a:cubicBezTo>
                    <a:pt x="192131" y="51045"/>
                    <a:pt x="241345" y="60596"/>
                    <a:pt x="260072" y="39965"/>
                  </a:cubicBezTo>
                  <a:cubicBezTo>
                    <a:pt x="262723" y="48803"/>
                    <a:pt x="269792" y="55838"/>
                    <a:pt x="272374" y="64708"/>
                  </a:cubicBezTo>
                  <a:cubicBezTo>
                    <a:pt x="275366" y="75040"/>
                    <a:pt x="271864" y="86290"/>
                    <a:pt x="273837" y="96861"/>
                  </a:cubicBezTo>
                  <a:cubicBezTo>
                    <a:pt x="277778" y="117899"/>
                    <a:pt x="303745" y="129420"/>
                    <a:pt x="324240" y="123269"/>
                  </a:cubicBezTo>
                  <a:cubicBezTo>
                    <a:pt x="344734" y="117117"/>
                    <a:pt x="359144" y="98117"/>
                    <a:pt x="366383" y="77963"/>
                  </a:cubicBezTo>
                  <a:cubicBezTo>
                    <a:pt x="369069" y="70452"/>
                    <a:pt x="371277" y="62193"/>
                    <a:pt x="377395" y="57061"/>
                  </a:cubicBezTo>
                  <a:cubicBezTo>
                    <a:pt x="388305" y="47919"/>
                    <a:pt x="404653" y="53526"/>
                    <a:pt x="418826" y="52371"/>
                  </a:cubicBezTo>
                  <a:cubicBezTo>
                    <a:pt x="434936" y="51045"/>
                    <a:pt x="448599" y="40611"/>
                    <a:pt x="461276" y="30619"/>
                  </a:cubicBezTo>
                  <a:cubicBezTo>
                    <a:pt x="471778" y="22326"/>
                    <a:pt x="482246" y="14034"/>
                    <a:pt x="492748" y="5774"/>
                  </a:cubicBezTo>
                  <a:cubicBezTo>
                    <a:pt x="495942" y="3259"/>
                    <a:pt x="499342" y="642"/>
                    <a:pt x="503386" y="9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83"/>
            <p:cNvSpPr/>
            <p:nvPr/>
          </p:nvSpPr>
          <p:spPr>
            <a:xfrm>
              <a:off x="792436" y="6361402"/>
              <a:ext cx="988156" cy="496598"/>
            </a:xfrm>
            <a:custGeom>
              <a:rect b="b" l="l" r="r" t="t"/>
              <a:pathLst>
                <a:path extrusionOk="0" h="496598" w="988156">
                  <a:moveTo>
                    <a:pt x="27371" y="103661"/>
                  </a:moveTo>
                  <a:lnTo>
                    <a:pt x="27372" y="103677"/>
                  </a:lnTo>
                  <a:lnTo>
                    <a:pt x="27336" y="103695"/>
                  </a:lnTo>
                  <a:close/>
                  <a:moveTo>
                    <a:pt x="861724" y="0"/>
                  </a:moveTo>
                  <a:cubicBezTo>
                    <a:pt x="887656" y="3977"/>
                    <a:pt x="911243" y="7987"/>
                    <a:pt x="937175" y="11964"/>
                  </a:cubicBezTo>
                  <a:cubicBezTo>
                    <a:pt x="942851" y="12848"/>
                    <a:pt x="948629" y="13731"/>
                    <a:pt x="953863" y="16179"/>
                  </a:cubicBezTo>
                  <a:cubicBezTo>
                    <a:pt x="972081" y="24709"/>
                    <a:pt x="977212" y="49247"/>
                    <a:pt x="972012" y="68689"/>
                  </a:cubicBezTo>
                  <a:cubicBezTo>
                    <a:pt x="966812" y="88129"/>
                    <a:pt x="954237" y="104647"/>
                    <a:pt x="945399" y="122728"/>
                  </a:cubicBezTo>
                  <a:cubicBezTo>
                    <a:pt x="936563" y="140810"/>
                    <a:pt x="931771" y="163310"/>
                    <a:pt x="942308" y="180473"/>
                  </a:cubicBezTo>
                  <a:cubicBezTo>
                    <a:pt x="948764" y="190975"/>
                    <a:pt x="960524" y="198758"/>
                    <a:pt x="962530" y="210925"/>
                  </a:cubicBezTo>
                  <a:cubicBezTo>
                    <a:pt x="963414" y="216261"/>
                    <a:pt x="962223" y="221835"/>
                    <a:pt x="963209" y="227137"/>
                  </a:cubicBezTo>
                  <a:cubicBezTo>
                    <a:pt x="965691" y="240223"/>
                    <a:pt x="980204" y="247666"/>
                    <a:pt x="984995" y="260071"/>
                  </a:cubicBezTo>
                  <a:cubicBezTo>
                    <a:pt x="989482" y="271695"/>
                    <a:pt x="984553" y="285153"/>
                    <a:pt x="988156" y="297083"/>
                  </a:cubicBezTo>
                  <a:cubicBezTo>
                    <a:pt x="969429" y="317747"/>
                    <a:pt x="920216" y="308162"/>
                    <a:pt x="899075" y="326346"/>
                  </a:cubicBezTo>
                  <a:cubicBezTo>
                    <a:pt x="895642" y="329303"/>
                    <a:pt x="892652" y="332871"/>
                    <a:pt x="888777" y="335182"/>
                  </a:cubicBezTo>
                  <a:cubicBezTo>
                    <a:pt x="881403" y="339601"/>
                    <a:pt x="872192" y="338921"/>
                    <a:pt x="863593" y="338582"/>
                  </a:cubicBezTo>
                  <a:cubicBezTo>
                    <a:pt x="842419" y="337732"/>
                    <a:pt x="816384" y="343374"/>
                    <a:pt x="810437" y="363698"/>
                  </a:cubicBezTo>
                  <a:cubicBezTo>
                    <a:pt x="806732" y="376375"/>
                    <a:pt x="811525" y="393097"/>
                    <a:pt x="800920" y="400982"/>
                  </a:cubicBezTo>
                  <a:cubicBezTo>
                    <a:pt x="795414" y="405060"/>
                    <a:pt x="787904" y="404686"/>
                    <a:pt x="781377" y="406828"/>
                  </a:cubicBezTo>
                  <a:cubicBezTo>
                    <a:pt x="767612" y="411279"/>
                    <a:pt x="760237" y="425792"/>
                    <a:pt x="754290" y="438979"/>
                  </a:cubicBezTo>
                  <a:cubicBezTo>
                    <a:pt x="745724" y="457979"/>
                    <a:pt x="737126" y="476944"/>
                    <a:pt x="728561" y="495942"/>
                  </a:cubicBezTo>
                  <a:lnTo>
                    <a:pt x="728166" y="496598"/>
                  </a:lnTo>
                  <a:lnTo>
                    <a:pt x="352065" y="496598"/>
                  </a:lnTo>
                  <a:lnTo>
                    <a:pt x="352238" y="491069"/>
                  </a:lnTo>
                  <a:cubicBezTo>
                    <a:pt x="356342" y="472432"/>
                    <a:pt x="363862" y="454546"/>
                    <a:pt x="374517" y="438708"/>
                  </a:cubicBezTo>
                  <a:cubicBezTo>
                    <a:pt x="350352" y="423890"/>
                    <a:pt x="319185" y="409004"/>
                    <a:pt x="295496" y="424535"/>
                  </a:cubicBezTo>
                  <a:cubicBezTo>
                    <a:pt x="283295" y="432522"/>
                    <a:pt x="276565" y="447001"/>
                    <a:pt x="264432" y="455055"/>
                  </a:cubicBezTo>
                  <a:cubicBezTo>
                    <a:pt x="248627" y="465592"/>
                    <a:pt x="227114" y="462839"/>
                    <a:pt x="209883" y="454784"/>
                  </a:cubicBezTo>
                  <a:cubicBezTo>
                    <a:pt x="192650" y="446729"/>
                    <a:pt x="178002" y="434120"/>
                    <a:pt x="161484" y="424706"/>
                  </a:cubicBezTo>
                  <a:cubicBezTo>
                    <a:pt x="142145" y="413693"/>
                    <a:pt x="120292" y="407235"/>
                    <a:pt x="98098" y="405911"/>
                  </a:cubicBezTo>
                  <a:cubicBezTo>
                    <a:pt x="70772" y="404313"/>
                    <a:pt x="39266" y="409071"/>
                    <a:pt x="19622" y="390038"/>
                  </a:cubicBezTo>
                  <a:cubicBezTo>
                    <a:pt x="3647" y="374574"/>
                    <a:pt x="2696" y="349729"/>
                    <a:pt x="2798" y="327535"/>
                  </a:cubicBezTo>
                  <a:cubicBezTo>
                    <a:pt x="2865" y="311902"/>
                    <a:pt x="3070" y="295656"/>
                    <a:pt x="10071" y="281687"/>
                  </a:cubicBezTo>
                  <a:cubicBezTo>
                    <a:pt x="19078" y="263741"/>
                    <a:pt x="39165" y="248515"/>
                    <a:pt x="35358" y="228803"/>
                  </a:cubicBezTo>
                  <a:cubicBezTo>
                    <a:pt x="31822" y="210449"/>
                    <a:pt x="9188" y="201885"/>
                    <a:pt x="2322" y="184517"/>
                  </a:cubicBezTo>
                  <a:cubicBezTo>
                    <a:pt x="-6515" y="162188"/>
                    <a:pt x="11941" y="144515"/>
                    <a:pt x="23020" y="127691"/>
                  </a:cubicBezTo>
                  <a:cubicBezTo>
                    <a:pt x="24855" y="124887"/>
                    <a:pt x="26861" y="120494"/>
                    <a:pt x="27949" y="115995"/>
                  </a:cubicBezTo>
                  <a:lnTo>
                    <a:pt x="27372" y="103677"/>
                  </a:lnTo>
                  <a:lnTo>
                    <a:pt x="46425" y="94205"/>
                  </a:lnTo>
                  <a:cubicBezTo>
                    <a:pt x="53524" y="92148"/>
                    <a:pt x="61018" y="90934"/>
                    <a:pt x="67884" y="89761"/>
                  </a:cubicBezTo>
                  <a:cubicBezTo>
                    <a:pt x="74069" y="88707"/>
                    <a:pt x="91844" y="92310"/>
                    <a:pt x="96636" y="88299"/>
                  </a:cubicBezTo>
                  <a:cubicBezTo>
                    <a:pt x="109484" y="96592"/>
                    <a:pt x="126546" y="86906"/>
                    <a:pt x="136470" y="75282"/>
                  </a:cubicBezTo>
                  <a:cubicBezTo>
                    <a:pt x="146393" y="63659"/>
                    <a:pt x="154687" y="49010"/>
                    <a:pt x="169166" y="44082"/>
                  </a:cubicBezTo>
                  <a:cubicBezTo>
                    <a:pt x="188470" y="37489"/>
                    <a:pt x="211207" y="51049"/>
                    <a:pt x="229459" y="41974"/>
                  </a:cubicBezTo>
                  <a:cubicBezTo>
                    <a:pt x="237649" y="37896"/>
                    <a:pt x="243190" y="29977"/>
                    <a:pt x="250905" y="25082"/>
                  </a:cubicBezTo>
                  <a:cubicBezTo>
                    <a:pt x="258620" y="20189"/>
                    <a:pt x="277891" y="22738"/>
                    <a:pt x="285844" y="28074"/>
                  </a:cubicBezTo>
                  <a:cubicBezTo>
                    <a:pt x="288019" y="33206"/>
                    <a:pt x="293286" y="36095"/>
                    <a:pt x="297943" y="39119"/>
                  </a:cubicBezTo>
                  <a:cubicBezTo>
                    <a:pt x="314563" y="49894"/>
                    <a:pt x="327002" y="66921"/>
                    <a:pt x="332236" y="86022"/>
                  </a:cubicBezTo>
                  <a:cubicBezTo>
                    <a:pt x="334547" y="94417"/>
                    <a:pt x="335907" y="103933"/>
                    <a:pt x="342602" y="109473"/>
                  </a:cubicBezTo>
                  <a:cubicBezTo>
                    <a:pt x="354225" y="119125"/>
                    <a:pt x="371525" y="110017"/>
                    <a:pt x="386650" y="110629"/>
                  </a:cubicBezTo>
                  <a:cubicBezTo>
                    <a:pt x="409999" y="111615"/>
                    <a:pt x="428896" y="136731"/>
                    <a:pt x="451939" y="132755"/>
                  </a:cubicBezTo>
                  <a:cubicBezTo>
                    <a:pt x="461388" y="131123"/>
                    <a:pt x="469205" y="124768"/>
                    <a:pt x="477056" y="119262"/>
                  </a:cubicBezTo>
                  <a:cubicBezTo>
                    <a:pt x="501153" y="102404"/>
                    <a:pt x="529702" y="91937"/>
                    <a:pt x="558999" y="89285"/>
                  </a:cubicBezTo>
                  <a:cubicBezTo>
                    <a:pt x="567395" y="88537"/>
                    <a:pt x="576095" y="88334"/>
                    <a:pt x="583810" y="84900"/>
                  </a:cubicBezTo>
                  <a:cubicBezTo>
                    <a:pt x="594788" y="80006"/>
                    <a:pt x="601924" y="69471"/>
                    <a:pt x="610218" y="60804"/>
                  </a:cubicBezTo>
                  <a:cubicBezTo>
                    <a:pt x="618510" y="52103"/>
                    <a:pt x="630542" y="44558"/>
                    <a:pt x="641962" y="48262"/>
                  </a:cubicBezTo>
                  <a:cubicBezTo>
                    <a:pt x="650901" y="51151"/>
                    <a:pt x="656338" y="59954"/>
                    <a:pt x="663782" y="65664"/>
                  </a:cubicBezTo>
                  <a:cubicBezTo>
                    <a:pt x="671225" y="71407"/>
                    <a:pt x="684718" y="72257"/>
                    <a:pt x="687675" y="63353"/>
                  </a:cubicBezTo>
                  <a:cubicBezTo>
                    <a:pt x="688763" y="60124"/>
                    <a:pt x="688015" y="56419"/>
                    <a:pt x="689510" y="53326"/>
                  </a:cubicBezTo>
                  <a:cubicBezTo>
                    <a:pt x="692671" y="46801"/>
                    <a:pt x="702187" y="48161"/>
                    <a:pt x="709188" y="46190"/>
                  </a:cubicBezTo>
                  <a:cubicBezTo>
                    <a:pt x="718841" y="43470"/>
                    <a:pt x="724483" y="33410"/>
                    <a:pt x="733116" y="28312"/>
                  </a:cubicBezTo>
                  <a:cubicBezTo>
                    <a:pt x="754562" y="15635"/>
                    <a:pt x="779848" y="37454"/>
                    <a:pt x="804658" y="39935"/>
                  </a:cubicBezTo>
                  <a:cubicBezTo>
                    <a:pt x="823080" y="41771"/>
                    <a:pt x="841535" y="31881"/>
                    <a:pt x="852581" y="16994"/>
                  </a:cubicBezTo>
                  <a:cubicBezTo>
                    <a:pt x="856456" y="11794"/>
                    <a:pt x="859446" y="6051"/>
                    <a:pt x="86172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1" name="Google Shape;1021;p83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2" name="Google Shape;1022;p83"/>
          <p:cNvSpPr txBox="1"/>
          <p:nvPr>
            <p:ph idx="1" type="body"/>
          </p:nvPr>
        </p:nvSpPr>
        <p:spPr>
          <a:xfrm>
            <a:off x="405053" y="621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3" name="Google Shape;1023;p83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4" name="Google Shape;1024;p83"/>
          <p:cNvSpPr txBox="1"/>
          <p:nvPr/>
        </p:nvSpPr>
        <p:spPr>
          <a:xfrm>
            <a:off x="706095" y="4819500"/>
            <a:ext cx="5400" cy="16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lang="en-GB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  <p:sp>
        <p:nvSpPr>
          <p:cNvPr id="1025" name="Google Shape;1025;p83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56.xml"/><Relationship Id="rId42" Type="http://schemas.openxmlformats.org/officeDocument/2006/relationships/slideLayout" Target="../slideLayouts/slideLayout78.xml"/><Relationship Id="rId41" Type="http://schemas.openxmlformats.org/officeDocument/2006/relationships/slideLayout" Target="../slideLayouts/slideLayout77.xml"/><Relationship Id="rId22" Type="http://schemas.openxmlformats.org/officeDocument/2006/relationships/slideLayout" Target="../slideLayouts/slideLayout58.xml"/><Relationship Id="rId44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57.xml"/><Relationship Id="rId43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59.xml"/><Relationship Id="rId45" Type="http://schemas.openxmlformats.org/officeDocument/2006/relationships/theme" Target="../theme/theme2.xml"/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3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65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47.xml"/><Relationship Id="rId33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48.xml"/><Relationship Id="rId3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50.xml"/><Relationship Id="rId36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53.xml"/><Relationship Id="rId39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553011" y="-552939"/>
            <a:ext cx="9291350" cy="5615664"/>
            <a:chOff x="-737348" y="-737252"/>
            <a:chExt cx="12388466" cy="7487552"/>
          </a:xfrm>
        </p:grpSpPr>
        <p:grpSp>
          <p:nvGrpSpPr>
            <p:cNvPr id="52" name="Google Shape;52;p13"/>
            <p:cNvGrpSpPr/>
            <p:nvPr/>
          </p:nvGrpSpPr>
          <p:grpSpPr>
            <a:xfrm>
              <a:off x="538233" y="-737252"/>
              <a:ext cx="8490943" cy="720000"/>
              <a:chOff x="538163" y="-737252"/>
              <a:chExt cx="8489837" cy="720000"/>
            </a:xfrm>
          </p:grpSpPr>
          <p:cxnSp>
            <p:nvCxnSpPr>
              <p:cNvPr id="53" name="Google Shape;53;p13"/>
              <p:cNvCxnSpPr/>
              <p:nvPr/>
            </p:nvCxnSpPr>
            <p:spPr>
              <a:xfrm rot="10800000">
                <a:off x="538164" y="-737252"/>
                <a:ext cx="0" cy="720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4" name="Google Shape;54;p13"/>
              <p:cNvSpPr txBox="1"/>
              <p:nvPr/>
            </p:nvSpPr>
            <p:spPr>
              <a:xfrm>
                <a:off x="538163" y="-720000"/>
                <a:ext cx="90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5400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Position Auxiliary line</a:t>
                </a:r>
                <a:b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15,43</a:t>
                </a:r>
                <a:endParaRPr sz="1100"/>
              </a:p>
            </p:txBody>
          </p:sp>
          <p:cxnSp>
            <p:nvCxnSpPr>
              <p:cNvPr id="55" name="Google Shape;55;p13"/>
              <p:cNvCxnSpPr/>
              <p:nvPr/>
            </p:nvCxnSpPr>
            <p:spPr>
              <a:xfrm rot="10800000">
                <a:off x="4060825" y="-737252"/>
                <a:ext cx="0" cy="720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6" name="Google Shape;56;p13"/>
              <p:cNvSpPr txBox="1"/>
              <p:nvPr/>
            </p:nvSpPr>
            <p:spPr>
              <a:xfrm>
                <a:off x="4060824" y="-720000"/>
                <a:ext cx="90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5400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Position Auxiliary line</a:t>
                </a:r>
                <a:b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5,65</a:t>
                </a:r>
                <a:endParaRPr sz="1100"/>
              </a:p>
            </p:txBody>
          </p:sp>
          <p:cxnSp>
            <p:nvCxnSpPr>
              <p:cNvPr id="57" name="Google Shape;57;p13"/>
              <p:cNvCxnSpPr/>
              <p:nvPr/>
            </p:nvCxnSpPr>
            <p:spPr>
              <a:xfrm rot="10800000">
                <a:off x="8128001" y="-737252"/>
                <a:ext cx="0" cy="720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8" name="Google Shape;58;p13"/>
              <p:cNvSpPr txBox="1"/>
              <p:nvPr/>
            </p:nvSpPr>
            <p:spPr>
              <a:xfrm>
                <a:off x="8128000" y="-720000"/>
                <a:ext cx="90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5400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Position Auxiliary line</a:t>
                </a:r>
                <a:b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5,65</a:t>
                </a:r>
                <a:endParaRPr sz="1100"/>
              </a:p>
            </p:txBody>
          </p:sp>
        </p:grpSp>
        <p:grpSp>
          <p:nvGrpSpPr>
            <p:cNvPr id="59" name="Google Shape;59;p13"/>
            <p:cNvGrpSpPr/>
            <p:nvPr/>
          </p:nvGrpSpPr>
          <p:grpSpPr>
            <a:xfrm>
              <a:off x="10751001" y="-737252"/>
              <a:ext cx="900117" cy="720000"/>
              <a:chOff x="10749601" y="-737252"/>
              <a:chExt cx="900000" cy="720000"/>
            </a:xfrm>
          </p:grpSpPr>
          <p:cxnSp>
            <p:nvCxnSpPr>
              <p:cNvPr id="60" name="Google Shape;60;p13"/>
              <p:cNvCxnSpPr/>
              <p:nvPr/>
            </p:nvCxnSpPr>
            <p:spPr>
              <a:xfrm rot="10800000">
                <a:off x="11649601" y="-737252"/>
                <a:ext cx="0" cy="720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1" name="Google Shape;61;p13"/>
              <p:cNvSpPr txBox="1"/>
              <p:nvPr/>
            </p:nvSpPr>
            <p:spPr>
              <a:xfrm>
                <a:off x="10749601" y="-720000"/>
                <a:ext cx="90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54000" wrap="square" tIns="0">
                <a:noAutofit/>
              </a:bodyPr>
              <a:lstStyle/>
              <a:p>
                <a:pPr indent="0" lvl="0" marL="0" marR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Position Auxiliary line</a:t>
                </a:r>
                <a:b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15,43</a:t>
                </a:r>
                <a:endParaRPr sz="1100"/>
              </a:p>
            </p:txBody>
          </p:sp>
        </p:grpSp>
        <p:grpSp>
          <p:nvGrpSpPr>
            <p:cNvPr id="62" name="Google Shape;62;p13"/>
            <p:cNvGrpSpPr/>
            <p:nvPr/>
          </p:nvGrpSpPr>
          <p:grpSpPr>
            <a:xfrm>
              <a:off x="-737348" y="432000"/>
              <a:ext cx="737348" cy="540000"/>
              <a:chOff x="-737252" y="432000"/>
              <a:chExt cx="737252" cy="540000"/>
            </a:xfrm>
          </p:grpSpPr>
          <p:cxnSp>
            <p:nvCxnSpPr>
              <p:cNvPr id="63" name="Google Shape;63;p13"/>
              <p:cNvCxnSpPr/>
              <p:nvPr/>
            </p:nvCxnSpPr>
            <p:spPr>
              <a:xfrm>
                <a:off x="-737252" y="432000"/>
                <a:ext cx="72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4" name="Google Shape;64;p13"/>
              <p:cNvSpPr txBox="1"/>
              <p:nvPr/>
            </p:nvSpPr>
            <p:spPr>
              <a:xfrm>
                <a:off x="-720000" y="432000"/>
                <a:ext cx="72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540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Position Auxiliary line</a:t>
                </a:r>
                <a:b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8,32</a:t>
                </a:r>
                <a:endParaRPr sz="1100"/>
              </a:p>
            </p:txBody>
          </p:sp>
        </p:grpSp>
        <p:grpSp>
          <p:nvGrpSpPr>
            <p:cNvPr id="65" name="Google Shape;65;p13"/>
            <p:cNvGrpSpPr/>
            <p:nvPr/>
          </p:nvGrpSpPr>
          <p:grpSpPr>
            <a:xfrm>
              <a:off x="-737348" y="1512000"/>
              <a:ext cx="737348" cy="540000"/>
              <a:chOff x="-737252" y="1512000"/>
              <a:chExt cx="737252" cy="540000"/>
            </a:xfrm>
          </p:grpSpPr>
          <p:cxnSp>
            <p:nvCxnSpPr>
              <p:cNvPr id="66" name="Google Shape;66;p13"/>
              <p:cNvCxnSpPr/>
              <p:nvPr/>
            </p:nvCxnSpPr>
            <p:spPr>
              <a:xfrm>
                <a:off x="-737252" y="1512000"/>
                <a:ext cx="72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7" name="Google Shape;67;p13"/>
              <p:cNvSpPr txBox="1"/>
              <p:nvPr/>
            </p:nvSpPr>
            <p:spPr>
              <a:xfrm>
                <a:off x="-720000" y="1512000"/>
                <a:ext cx="72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540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Position Auxiliary line</a:t>
                </a:r>
                <a:b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5,33</a:t>
                </a:r>
                <a:endParaRPr sz="1100"/>
              </a:p>
            </p:txBody>
          </p:sp>
        </p:grpSp>
        <p:grpSp>
          <p:nvGrpSpPr>
            <p:cNvPr id="68" name="Google Shape;68;p13"/>
            <p:cNvGrpSpPr/>
            <p:nvPr/>
          </p:nvGrpSpPr>
          <p:grpSpPr>
            <a:xfrm>
              <a:off x="-737348" y="6210300"/>
              <a:ext cx="737348" cy="540000"/>
              <a:chOff x="-737252" y="6210300"/>
              <a:chExt cx="737252" cy="540000"/>
            </a:xfrm>
          </p:grpSpPr>
          <p:sp>
            <p:nvSpPr>
              <p:cNvPr id="69" name="Google Shape;69;p13"/>
              <p:cNvSpPr txBox="1"/>
              <p:nvPr/>
            </p:nvSpPr>
            <p:spPr>
              <a:xfrm>
                <a:off x="-720000" y="6210300"/>
                <a:ext cx="72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540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Position Auxiliary line</a:t>
                </a:r>
                <a:b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7,72</a:t>
                </a:r>
                <a:endParaRPr sz="1100"/>
              </a:p>
            </p:txBody>
          </p:sp>
          <p:cxnSp>
            <p:nvCxnSpPr>
              <p:cNvPr id="70" name="Google Shape;70;p13"/>
              <p:cNvCxnSpPr/>
              <p:nvPr/>
            </p:nvCxnSpPr>
            <p:spPr>
              <a:xfrm>
                <a:off x="-737252" y="6210300"/>
                <a:ext cx="72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71" name="Google Shape;71;p13"/>
          <p:cNvGrpSpPr/>
          <p:nvPr/>
        </p:nvGrpSpPr>
        <p:grpSpPr>
          <a:xfrm>
            <a:off x="9305411" y="0"/>
            <a:ext cx="1029385" cy="5143500"/>
            <a:chOff x="12407215" y="0"/>
            <a:chExt cx="1372513" cy="6858000"/>
          </a:xfrm>
        </p:grpSpPr>
        <p:grpSp>
          <p:nvGrpSpPr>
            <p:cNvPr id="72" name="Google Shape;72;p13"/>
            <p:cNvGrpSpPr/>
            <p:nvPr/>
          </p:nvGrpSpPr>
          <p:grpSpPr>
            <a:xfrm>
              <a:off x="12411551" y="4120641"/>
              <a:ext cx="1366017" cy="2737359"/>
              <a:chOff x="12411551" y="4120641"/>
              <a:chExt cx="1366017" cy="2737359"/>
            </a:xfrm>
          </p:grpSpPr>
          <p:sp>
            <p:nvSpPr>
              <p:cNvPr id="73" name="Google Shape;73;p13"/>
              <p:cNvSpPr txBox="1"/>
              <p:nvPr/>
            </p:nvSpPr>
            <p:spPr>
              <a:xfrm>
                <a:off x="12411551" y="4120641"/>
                <a:ext cx="282229" cy="1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GB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HNI</a:t>
                </a:r>
                <a:endParaRPr sz="1100"/>
              </a:p>
            </p:txBody>
          </p:sp>
          <p:cxnSp>
            <p:nvCxnSpPr>
              <p:cNvPr id="74" name="Google Shape;74;p13"/>
              <p:cNvCxnSpPr/>
              <p:nvPr/>
            </p:nvCxnSpPr>
            <p:spPr>
              <a:xfrm>
                <a:off x="12411551" y="4285441"/>
                <a:ext cx="135390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5" name="Google Shape;75;p13"/>
              <p:cNvSpPr/>
              <p:nvPr/>
            </p:nvSpPr>
            <p:spPr>
              <a:xfrm>
                <a:off x="12412996" y="4929121"/>
                <a:ext cx="213868" cy="213840"/>
              </a:xfrm>
              <a:prstGeom prst="rect">
                <a:avLst/>
              </a:prstGeom>
              <a:solidFill>
                <a:srgbClr val="3391CA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12699587" y="4929121"/>
                <a:ext cx="213868" cy="213840"/>
              </a:xfrm>
              <a:prstGeom prst="rect">
                <a:avLst/>
              </a:prstGeom>
              <a:solidFill>
                <a:srgbClr val="67AED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13275663" y="4929121"/>
                <a:ext cx="213868" cy="213840"/>
              </a:xfrm>
              <a:prstGeom prst="rect">
                <a:avLst/>
              </a:prstGeom>
              <a:solidFill>
                <a:srgbClr val="CEE8F7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12987625" y="4929121"/>
                <a:ext cx="213868" cy="213840"/>
              </a:xfrm>
              <a:prstGeom prst="rect">
                <a:avLst/>
              </a:prstGeom>
              <a:solidFill>
                <a:srgbClr val="9ACBE8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12412996" y="6644160"/>
                <a:ext cx="213868" cy="213840"/>
              </a:xfrm>
              <a:prstGeom prst="rect">
                <a:avLst/>
              </a:prstGeom>
              <a:solidFill>
                <a:srgbClr val="34A29E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12699587" y="6644160"/>
                <a:ext cx="213868" cy="213840"/>
              </a:xfrm>
              <a:prstGeom prst="rect">
                <a:avLst/>
              </a:prstGeom>
              <a:solidFill>
                <a:srgbClr val="69BAB3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12987625" y="6644160"/>
                <a:ext cx="213868" cy="213840"/>
              </a:xfrm>
              <a:prstGeom prst="rect">
                <a:avLst/>
              </a:prstGeom>
              <a:solidFill>
                <a:srgbClr val="9ED1C8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13275663" y="6644160"/>
                <a:ext cx="213868" cy="213840"/>
              </a:xfrm>
              <a:prstGeom prst="rect">
                <a:avLst/>
              </a:prstGeom>
              <a:solidFill>
                <a:srgbClr val="D3E9D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12412996" y="5214961"/>
                <a:ext cx="213868" cy="213840"/>
              </a:xfrm>
              <a:prstGeom prst="rect">
                <a:avLst/>
              </a:prstGeom>
              <a:solidFill>
                <a:srgbClr val="8777A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12699587" y="5214961"/>
                <a:ext cx="213868" cy="213840"/>
              </a:xfrm>
              <a:prstGeom prst="rect">
                <a:avLst/>
              </a:prstGeom>
              <a:solidFill>
                <a:srgbClr val="A598C3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12987625" y="5214961"/>
                <a:ext cx="213868" cy="213840"/>
              </a:xfrm>
              <a:prstGeom prst="rect">
                <a:avLst/>
              </a:prstGeom>
              <a:solidFill>
                <a:srgbClr val="C2B9D7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13275663" y="5214961"/>
                <a:ext cx="213868" cy="213840"/>
              </a:xfrm>
              <a:prstGeom prst="rect">
                <a:avLst/>
              </a:prstGeom>
              <a:solidFill>
                <a:srgbClr val="E0DAEB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12412996" y="6358321"/>
                <a:ext cx="213868" cy="213840"/>
              </a:xfrm>
              <a:prstGeom prst="rect">
                <a:avLst/>
              </a:prstGeom>
              <a:solidFill>
                <a:srgbClr val="78B458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12699587" y="6358321"/>
                <a:ext cx="213868" cy="213840"/>
              </a:xfrm>
              <a:prstGeom prst="rect">
                <a:avLst/>
              </a:prstGeom>
              <a:solidFill>
                <a:srgbClr val="98C57C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12987625" y="6358321"/>
                <a:ext cx="213868" cy="213840"/>
              </a:xfrm>
              <a:prstGeom prst="rect">
                <a:avLst/>
              </a:prstGeom>
              <a:solidFill>
                <a:srgbClr val="B7D6A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13275663" y="6358321"/>
                <a:ext cx="213868" cy="213840"/>
              </a:xfrm>
              <a:prstGeom prst="rect">
                <a:avLst/>
              </a:prstGeom>
              <a:solidFill>
                <a:srgbClr val="D9E8C5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12412996" y="5500801"/>
                <a:ext cx="213868" cy="213840"/>
              </a:xfrm>
              <a:prstGeom prst="rect">
                <a:avLst/>
              </a:prstGeom>
              <a:solidFill>
                <a:srgbClr val="DB4848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12699587" y="5500801"/>
                <a:ext cx="213868" cy="213840"/>
              </a:xfrm>
              <a:prstGeom prst="rect">
                <a:avLst/>
              </a:prstGeom>
              <a:solidFill>
                <a:srgbClr val="E67C7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12987625" y="5500801"/>
                <a:ext cx="213868" cy="213840"/>
              </a:xfrm>
              <a:prstGeom prst="rect">
                <a:avLst/>
              </a:prstGeom>
              <a:solidFill>
                <a:srgbClr val="F1B0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13275663" y="5500801"/>
                <a:ext cx="213868" cy="213840"/>
              </a:xfrm>
              <a:prstGeom prst="rect">
                <a:avLst/>
              </a:prstGeom>
              <a:solidFill>
                <a:srgbClr val="FCE5E7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12412996" y="5786641"/>
                <a:ext cx="213868" cy="213840"/>
              </a:xfrm>
              <a:prstGeom prst="rect">
                <a:avLst/>
              </a:prstGeom>
              <a:solidFill>
                <a:srgbClr val="F6AE3C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12699587" y="5786641"/>
                <a:ext cx="213868" cy="213840"/>
              </a:xfrm>
              <a:prstGeom prst="rect">
                <a:avLst/>
              </a:prstGeom>
              <a:solidFill>
                <a:srgbClr val="F9C16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12987625" y="5786641"/>
                <a:ext cx="213868" cy="213840"/>
              </a:xfrm>
              <a:prstGeom prst="rect">
                <a:avLst/>
              </a:prstGeom>
              <a:solidFill>
                <a:srgbClr val="FCD487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13275663" y="5786641"/>
                <a:ext cx="213868" cy="213840"/>
              </a:xfrm>
              <a:prstGeom prst="rect">
                <a:avLst/>
              </a:prstGeom>
              <a:solidFill>
                <a:srgbClr val="FFE7A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12412996" y="6072481"/>
                <a:ext cx="213868" cy="213840"/>
              </a:xfrm>
              <a:prstGeom prst="rect">
                <a:avLst/>
              </a:prstGeom>
              <a:solidFill>
                <a:srgbClr val="FFDD0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12699587" y="6072481"/>
                <a:ext cx="213868" cy="213840"/>
              </a:xfrm>
              <a:prstGeom prst="rect">
                <a:avLst/>
              </a:prstGeom>
              <a:solidFill>
                <a:srgbClr val="FFE83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12987625" y="6072481"/>
                <a:ext cx="213868" cy="213840"/>
              </a:xfrm>
              <a:prstGeom prst="rect">
                <a:avLst/>
              </a:prstGeom>
              <a:solidFill>
                <a:srgbClr val="FFF37E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12412996" y="4643281"/>
                <a:ext cx="213868" cy="2138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12699587" y="4643281"/>
                <a:ext cx="213868" cy="213840"/>
              </a:xfrm>
              <a:prstGeom prst="rect">
                <a:avLst/>
              </a:prstGeom>
              <a:solidFill>
                <a:srgbClr val="696A6B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12987625" y="4643281"/>
                <a:ext cx="213868" cy="213840"/>
              </a:xfrm>
              <a:prstGeom prst="rect">
                <a:avLst/>
              </a:prstGeom>
              <a:solidFill>
                <a:srgbClr val="9FA0A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13275663" y="4643281"/>
                <a:ext cx="213868" cy="213840"/>
              </a:xfrm>
              <a:prstGeom prst="rect">
                <a:avLst/>
              </a:prstGeom>
              <a:solidFill>
                <a:srgbClr val="D0D1D3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13563700" y="4643281"/>
                <a:ext cx="213868" cy="213840"/>
              </a:xfrm>
              <a:prstGeom prst="rect">
                <a:avLst/>
              </a:prstGeom>
              <a:solidFill>
                <a:srgbClr val="EDEDEE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12412996" y="4357441"/>
                <a:ext cx="213868" cy="213840"/>
              </a:xfrm>
              <a:prstGeom prst="rect">
                <a:avLst/>
              </a:prstGeom>
              <a:solidFill>
                <a:srgbClr val="003A8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12699587" y="4357441"/>
                <a:ext cx="213868" cy="213840"/>
              </a:xfrm>
              <a:prstGeom prst="rect">
                <a:avLst/>
              </a:prstGeom>
              <a:solidFill>
                <a:srgbClr val="90C4E7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12987625" y="4357441"/>
                <a:ext cx="213868" cy="213840"/>
              </a:xfrm>
              <a:prstGeom prst="rect">
                <a:avLst/>
              </a:prstGeom>
              <a:solidFill>
                <a:srgbClr val="D0D1D3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p13"/>
            <p:cNvGrpSpPr/>
            <p:nvPr/>
          </p:nvGrpSpPr>
          <p:grpSpPr>
            <a:xfrm>
              <a:off x="12407215" y="756794"/>
              <a:ext cx="1372513" cy="3059853"/>
              <a:chOff x="12407215" y="756794"/>
              <a:chExt cx="1372513" cy="3059853"/>
            </a:xfrm>
          </p:grpSpPr>
          <p:sp>
            <p:nvSpPr>
              <p:cNvPr id="111" name="Google Shape;111;p13"/>
              <p:cNvSpPr/>
              <p:nvPr/>
            </p:nvSpPr>
            <p:spPr>
              <a:xfrm>
                <a:off x="12407215" y="977775"/>
                <a:ext cx="216028" cy="445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12411550" y="993594"/>
                <a:ext cx="216028" cy="216000"/>
              </a:xfrm>
              <a:prstGeom prst="rect">
                <a:avLst/>
              </a:prstGeom>
              <a:solidFill>
                <a:srgbClr val="D4E6F4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12411550" y="1281594"/>
                <a:ext cx="216028" cy="216000"/>
              </a:xfrm>
              <a:prstGeom prst="rect">
                <a:avLst/>
              </a:prstGeom>
              <a:solidFill>
                <a:srgbClr val="C7C1D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12411550" y="3599168"/>
                <a:ext cx="216028" cy="217479"/>
              </a:xfrm>
              <a:prstGeom prst="rect">
                <a:avLst/>
              </a:prstGeom>
              <a:solidFill>
                <a:srgbClr val="C7CA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13563700" y="2447168"/>
                <a:ext cx="216028" cy="216000"/>
              </a:xfrm>
              <a:prstGeom prst="rect">
                <a:avLst/>
              </a:prstGeom>
              <a:solidFill>
                <a:srgbClr val="6A7341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12699587" y="993594"/>
                <a:ext cx="216028" cy="216000"/>
              </a:xfrm>
              <a:prstGeom prst="rect">
                <a:avLst/>
              </a:prstGeom>
              <a:solidFill>
                <a:srgbClr val="88BCE2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13275663" y="3023168"/>
                <a:ext cx="216028" cy="216000"/>
              </a:xfrm>
              <a:prstGeom prst="rect">
                <a:avLst/>
              </a:prstGeom>
              <a:solidFill>
                <a:srgbClr val="4C636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12411550" y="3311168"/>
                <a:ext cx="216028" cy="216000"/>
              </a:xfrm>
              <a:prstGeom prst="rect">
                <a:avLst/>
              </a:prstGeom>
              <a:solidFill>
                <a:srgbClr val="33B8CA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12699587" y="3311168"/>
                <a:ext cx="216028" cy="216000"/>
              </a:xfrm>
              <a:prstGeom prst="rect">
                <a:avLst/>
              </a:prstGeom>
              <a:solidFill>
                <a:srgbClr val="25BAE2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12987625" y="2144768"/>
                <a:ext cx="216028" cy="216000"/>
              </a:xfrm>
              <a:prstGeom prst="rect">
                <a:avLst/>
              </a:prstGeom>
              <a:solidFill>
                <a:srgbClr val="FFD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12987625" y="1567289"/>
                <a:ext cx="216028" cy="216000"/>
              </a:xfrm>
              <a:prstGeom prst="rect">
                <a:avLst/>
              </a:prstGeom>
              <a:solidFill>
                <a:srgbClr val="E2001A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12987625" y="1855289"/>
                <a:ext cx="216028" cy="217479"/>
              </a:xfrm>
              <a:prstGeom prst="rect">
                <a:avLst/>
              </a:prstGeom>
              <a:solidFill>
                <a:srgbClr val="F294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12987625" y="2447168"/>
                <a:ext cx="216028" cy="216000"/>
              </a:xfrm>
              <a:prstGeom prst="rect">
                <a:avLst/>
              </a:prstGeom>
              <a:solidFill>
                <a:srgbClr val="B1C8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12987625" y="1281594"/>
                <a:ext cx="216028" cy="216000"/>
              </a:xfrm>
              <a:prstGeom prst="rect">
                <a:avLst/>
              </a:prstGeom>
              <a:solidFill>
                <a:srgbClr val="39378B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12987625" y="2735168"/>
                <a:ext cx="216028" cy="216000"/>
              </a:xfrm>
              <a:prstGeom prst="rect">
                <a:avLst/>
              </a:prstGeom>
              <a:solidFill>
                <a:srgbClr val="179C7D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12987625" y="993594"/>
                <a:ext cx="216028" cy="216000"/>
              </a:xfrm>
              <a:prstGeom prst="rect">
                <a:avLst/>
              </a:prstGeom>
              <a:solidFill>
                <a:srgbClr val="1F82C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12699587" y="2144768"/>
                <a:ext cx="216028" cy="214531"/>
              </a:xfrm>
              <a:prstGeom prst="rect">
                <a:avLst/>
              </a:prstGeom>
              <a:solidFill>
                <a:srgbClr val="FFF381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12699587" y="1855289"/>
                <a:ext cx="216028" cy="216000"/>
              </a:xfrm>
              <a:prstGeom prst="rect">
                <a:avLst/>
              </a:prstGeom>
              <a:solidFill>
                <a:srgbClr val="FBCB8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12699587" y="2447168"/>
                <a:ext cx="216028" cy="216000"/>
              </a:xfrm>
              <a:prstGeom prst="rect">
                <a:avLst/>
              </a:prstGeom>
              <a:solidFill>
                <a:srgbClr val="D1DD82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12699587" y="1281594"/>
                <a:ext cx="216028" cy="216000"/>
              </a:xfrm>
              <a:prstGeom prst="rect">
                <a:avLst/>
              </a:prstGeom>
              <a:solidFill>
                <a:srgbClr val="9085BA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12414439" y="2144768"/>
                <a:ext cx="216028" cy="216000"/>
              </a:xfrm>
              <a:prstGeom prst="rect">
                <a:avLst/>
              </a:prstGeom>
              <a:solidFill>
                <a:srgbClr val="FFFAD1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12414439" y="1855289"/>
                <a:ext cx="216028" cy="217479"/>
              </a:xfrm>
              <a:prstGeom prst="rect">
                <a:avLst/>
              </a:prstGeom>
              <a:solidFill>
                <a:srgbClr val="FEEAC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12412995" y="3023168"/>
                <a:ext cx="216028" cy="216000"/>
              </a:xfrm>
              <a:prstGeom prst="rect">
                <a:avLst/>
              </a:prstGeom>
              <a:solidFill>
                <a:srgbClr val="D7E1C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13275663" y="2144768"/>
                <a:ext cx="216028" cy="214531"/>
              </a:xfrm>
              <a:prstGeom prst="rect">
                <a:avLst/>
              </a:prstGeom>
              <a:solidFill>
                <a:srgbClr val="FDC3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13275663" y="1565810"/>
                <a:ext cx="216028" cy="217479"/>
              </a:xfrm>
              <a:prstGeom prst="rect">
                <a:avLst/>
              </a:prstGeom>
              <a:solidFill>
                <a:srgbClr val="9E1C22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13275663" y="1855289"/>
                <a:ext cx="216028" cy="216000"/>
              </a:xfrm>
              <a:prstGeom prst="rect">
                <a:avLst/>
              </a:prstGeom>
              <a:solidFill>
                <a:srgbClr val="EB6A0A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13275663" y="2447168"/>
                <a:ext cx="216028" cy="216000"/>
              </a:xfrm>
              <a:prstGeom prst="rect">
                <a:avLst/>
              </a:prstGeom>
              <a:solidFill>
                <a:srgbClr val="8FA402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13275663" y="993594"/>
                <a:ext cx="216028" cy="216000"/>
              </a:xfrm>
              <a:prstGeom prst="rect">
                <a:avLst/>
              </a:prstGeom>
              <a:solidFill>
                <a:srgbClr val="005A94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13563700" y="1567289"/>
                <a:ext cx="216028" cy="216000"/>
              </a:xfrm>
              <a:prstGeom prst="rect">
                <a:avLst/>
              </a:prstGeom>
              <a:solidFill>
                <a:srgbClr val="771C2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13275663" y="1281594"/>
                <a:ext cx="216028" cy="216000"/>
              </a:xfrm>
              <a:prstGeom prst="rect">
                <a:avLst/>
              </a:prstGeom>
              <a:solidFill>
                <a:srgbClr val="29286A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13563700" y="993594"/>
                <a:ext cx="216028" cy="216000"/>
              </a:xfrm>
              <a:prstGeom prst="rect">
                <a:avLst/>
              </a:prstGeom>
              <a:solidFill>
                <a:srgbClr val="00346B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12987625" y="3023168"/>
                <a:ext cx="216028" cy="216000"/>
              </a:xfrm>
              <a:prstGeom prst="rect">
                <a:avLst/>
              </a:prstGeom>
              <a:solidFill>
                <a:srgbClr val="46291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12699587" y="3023168"/>
                <a:ext cx="216028" cy="216000"/>
              </a:xfrm>
              <a:prstGeom prst="rect">
                <a:avLst/>
              </a:prstGeom>
              <a:solidFill>
                <a:srgbClr val="CBAF73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12412995" y="2447168"/>
                <a:ext cx="216028" cy="216000"/>
              </a:xfrm>
              <a:prstGeom prst="rect">
                <a:avLst/>
              </a:prstGeom>
              <a:solidFill>
                <a:srgbClr val="EEEFB1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12987625" y="3311168"/>
                <a:ext cx="216028" cy="216000"/>
              </a:xfrm>
              <a:prstGeom prst="rect">
                <a:avLst/>
              </a:prstGeom>
              <a:solidFill>
                <a:srgbClr val="006E92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12699587" y="2735168"/>
                <a:ext cx="216028" cy="216000"/>
              </a:xfrm>
              <a:prstGeom prst="rect">
                <a:avLst/>
              </a:prstGeom>
              <a:solidFill>
                <a:srgbClr val="6DBFA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12412995" y="2735168"/>
                <a:ext cx="216028" cy="216000"/>
              </a:xfrm>
              <a:prstGeom prst="rect">
                <a:avLst/>
              </a:prstGeom>
              <a:solidFill>
                <a:srgbClr val="B4DCD3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3"/>
              <p:cNvSpPr txBox="1"/>
              <p:nvPr/>
            </p:nvSpPr>
            <p:spPr>
              <a:xfrm>
                <a:off x="12411551" y="756794"/>
                <a:ext cx="282229" cy="1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IEM</a:t>
                </a:r>
                <a:endParaRPr sz="1100"/>
              </a:p>
            </p:txBody>
          </p:sp>
          <p:cxnSp>
            <p:nvCxnSpPr>
              <p:cNvPr id="149" name="Google Shape;149;p13"/>
              <p:cNvCxnSpPr/>
              <p:nvPr/>
            </p:nvCxnSpPr>
            <p:spPr>
              <a:xfrm>
                <a:off x="12411551" y="921594"/>
                <a:ext cx="135390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50" name="Google Shape;150;p13"/>
            <p:cNvGrpSpPr/>
            <p:nvPr/>
          </p:nvGrpSpPr>
          <p:grpSpPr>
            <a:xfrm>
              <a:off x="12411550" y="0"/>
              <a:ext cx="1353905" cy="452801"/>
              <a:chOff x="12411550" y="0"/>
              <a:chExt cx="1353905" cy="452801"/>
            </a:xfrm>
          </p:grpSpPr>
          <p:sp>
            <p:nvSpPr>
              <p:cNvPr id="151" name="Google Shape;151;p13"/>
              <p:cNvSpPr/>
              <p:nvPr/>
            </p:nvSpPr>
            <p:spPr>
              <a:xfrm>
                <a:off x="12411550" y="236801"/>
                <a:ext cx="216028" cy="216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5000">
                    <a:schemeClr val="dk2"/>
                  </a:gs>
                  <a:gs pos="80000">
                    <a:schemeClr val="accent1"/>
                  </a:gs>
                  <a:gs pos="100000">
                    <a:schemeClr val="accent1"/>
                  </a:gs>
                </a:gsLst>
                <a:lin ang="2400000" scaled="0"/>
              </a:gra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200"/>
                  <a:buFont typeface="Noto Sans Symbols"/>
                  <a:buNone/>
                </a:pPr>
                <a:r>
                  <a:t/>
                </a:r>
                <a:endParaRPr b="1" sz="1200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3"/>
              <p:cNvSpPr txBox="1"/>
              <p:nvPr/>
            </p:nvSpPr>
            <p:spPr>
              <a:xfrm>
                <a:off x="12411551" y="0"/>
                <a:ext cx="282229" cy="1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HNI / IEM</a:t>
                </a:r>
                <a:endParaRPr sz="1100"/>
              </a:p>
            </p:txBody>
          </p:sp>
          <p:cxnSp>
            <p:nvCxnSpPr>
              <p:cNvPr id="153" name="Google Shape;153;p13"/>
              <p:cNvCxnSpPr/>
              <p:nvPr/>
            </p:nvCxnSpPr>
            <p:spPr>
              <a:xfrm>
                <a:off x="12411551" y="164800"/>
                <a:ext cx="135390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pic>
        <p:nvPicPr>
          <p:cNvPr id="154" name="Google Shape;1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6298" y="4754700"/>
            <a:ext cx="1072040" cy="2915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ller, Zeichnung, Schild enthält.&#10;&#10;Automatisch generierte Beschreibung" id="155" name="Google Shape;1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78317" y="4811400"/>
            <a:ext cx="1117945" cy="174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3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405053" y="1134000"/>
            <a:ext cx="8333284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3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3"/>
          <p:cNvSpPr txBox="1"/>
          <p:nvPr/>
        </p:nvSpPr>
        <p:spPr>
          <a:xfrm>
            <a:off x="706095" y="4819500"/>
            <a:ext cx="5400" cy="16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lang="en-GB" sz="12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  <p:sp>
        <p:nvSpPr>
          <p:cNvPr id="160" name="Google Shape;160;p13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A4A3A4"/>
          </p15:clr>
        </p15:guide>
        <p15:guide id="2" pos="1919">
          <p15:clr>
            <a:srgbClr val="A4A3A4"/>
          </p15:clr>
        </p15:guide>
        <p15:guide id="3" pos="3841">
          <p15:clr>
            <a:srgbClr val="A4A3A4"/>
          </p15:clr>
        </p15:guide>
        <p15:guide id="4" pos="5504">
          <p15:clr>
            <a:srgbClr val="A4A3A4"/>
          </p15:clr>
        </p15:guide>
        <p15:guide id="5" pos="255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orient="horz" pos="714">
          <p15:clr>
            <a:srgbClr val="A4A3A4"/>
          </p15:clr>
        </p15:guide>
        <p15:guide id="8" orient="horz" pos="205">
          <p15:clr>
            <a:srgbClr val="A4A3A4"/>
          </p15:clr>
        </p15:guide>
        <p15:guide id="9" orient="horz" pos="2933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41"/>
          <p:cNvGrpSpPr/>
          <p:nvPr/>
        </p:nvGrpSpPr>
        <p:grpSpPr>
          <a:xfrm>
            <a:off x="-553011" y="-552939"/>
            <a:ext cx="9291349" cy="5615664"/>
            <a:chOff x="-737252" y="-737252"/>
            <a:chExt cx="12386853" cy="7487552"/>
          </a:xfrm>
        </p:grpSpPr>
        <p:grpSp>
          <p:nvGrpSpPr>
            <p:cNvPr id="447" name="Google Shape;447;p41"/>
            <p:cNvGrpSpPr/>
            <p:nvPr/>
          </p:nvGrpSpPr>
          <p:grpSpPr>
            <a:xfrm>
              <a:off x="538163" y="-737252"/>
              <a:ext cx="8489837" cy="720000"/>
              <a:chOff x="538163" y="-737252"/>
              <a:chExt cx="8489837" cy="720000"/>
            </a:xfrm>
          </p:grpSpPr>
          <p:cxnSp>
            <p:nvCxnSpPr>
              <p:cNvPr id="448" name="Google Shape;448;p41"/>
              <p:cNvCxnSpPr/>
              <p:nvPr/>
            </p:nvCxnSpPr>
            <p:spPr>
              <a:xfrm rot="10800000">
                <a:off x="538164" y="-737252"/>
                <a:ext cx="0" cy="720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49" name="Google Shape;449;p41"/>
              <p:cNvSpPr txBox="1"/>
              <p:nvPr/>
            </p:nvSpPr>
            <p:spPr>
              <a:xfrm>
                <a:off x="538163" y="-720000"/>
                <a:ext cx="90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5400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Position Hilfslinie</a:t>
                </a:r>
                <a:b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15,43</a:t>
                </a:r>
                <a:endParaRPr sz="1100"/>
              </a:p>
            </p:txBody>
          </p:sp>
          <p:cxnSp>
            <p:nvCxnSpPr>
              <p:cNvPr id="450" name="Google Shape;450;p41"/>
              <p:cNvCxnSpPr/>
              <p:nvPr/>
            </p:nvCxnSpPr>
            <p:spPr>
              <a:xfrm rot="10800000">
                <a:off x="4060825" y="-737252"/>
                <a:ext cx="0" cy="720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51" name="Google Shape;451;p41"/>
              <p:cNvSpPr txBox="1"/>
              <p:nvPr/>
            </p:nvSpPr>
            <p:spPr>
              <a:xfrm>
                <a:off x="4060824" y="-720000"/>
                <a:ext cx="90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5400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Position Hilfslinie</a:t>
                </a:r>
                <a:b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5,65</a:t>
                </a:r>
                <a:endParaRPr sz="1100"/>
              </a:p>
            </p:txBody>
          </p:sp>
          <p:cxnSp>
            <p:nvCxnSpPr>
              <p:cNvPr id="452" name="Google Shape;452;p41"/>
              <p:cNvCxnSpPr/>
              <p:nvPr/>
            </p:nvCxnSpPr>
            <p:spPr>
              <a:xfrm rot="10800000">
                <a:off x="8128001" y="-737252"/>
                <a:ext cx="0" cy="720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53" name="Google Shape;453;p41"/>
              <p:cNvSpPr txBox="1"/>
              <p:nvPr/>
            </p:nvSpPr>
            <p:spPr>
              <a:xfrm>
                <a:off x="8128000" y="-720000"/>
                <a:ext cx="90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5400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Position Hilfslinie</a:t>
                </a:r>
                <a:b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5,65</a:t>
                </a:r>
                <a:endParaRPr sz="1100"/>
              </a:p>
            </p:txBody>
          </p:sp>
        </p:grpSp>
        <p:grpSp>
          <p:nvGrpSpPr>
            <p:cNvPr id="454" name="Google Shape;454;p41"/>
            <p:cNvGrpSpPr/>
            <p:nvPr/>
          </p:nvGrpSpPr>
          <p:grpSpPr>
            <a:xfrm>
              <a:off x="10749601" y="-737252"/>
              <a:ext cx="900000" cy="720000"/>
              <a:chOff x="10749601" y="-737252"/>
              <a:chExt cx="900000" cy="720000"/>
            </a:xfrm>
          </p:grpSpPr>
          <p:cxnSp>
            <p:nvCxnSpPr>
              <p:cNvPr id="455" name="Google Shape;455;p41"/>
              <p:cNvCxnSpPr/>
              <p:nvPr/>
            </p:nvCxnSpPr>
            <p:spPr>
              <a:xfrm rot="10800000">
                <a:off x="11649601" y="-737252"/>
                <a:ext cx="0" cy="720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56" name="Google Shape;456;p41"/>
              <p:cNvSpPr txBox="1"/>
              <p:nvPr/>
            </p:nvSpPr>
            <p:spPr>
              <a:xfrm>
                <a:off x="10749601" y="-720000"/>
                <a:ext cx="90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54000" wrap="square" tIns="0">
                <a:noAutofit/>
              </a:bodyPr>
              <a:lstStyle/>
              <a:p>
                <a:pPr indent="0" lvl="0" marL="0" marR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Position Hilfslinie 15,43</a:t>
                </a:r>
                <a:endParaRPr sz="1100"/>
              </a:p>
            </p:txBody>
          </p:sp>
        </p:grpSp>
        <p:grpSp>
          <p:nvGrpSpPr>
            <p:cNvPr id="457" name="Google Shape;457;p41"/>
            <p:cNvGrpSpPr/>
            <p:nvPr/>
          </p:nvGrpSpPr>
          <p:grpSpPr>
            <a:xfrm>
              <a:off x="-737252" y="432000"/>
              <a:ext cx="737252" cy="540000"/>
              <a:chOff x="-737252" y="432000"/>
              <a:chExt cx="737252" cy="540000"/>
            </a:xfrm>
          </p:grpSpPr>
          <p:cxnSp>
            <p:nvCxnSpPr>
              <p:cNvPr id="458" name="Google Shape;458;p41"/>
              <p:cNvCxnSpPr/>
              <p:nvPr/>
            </p:nvCxnSpPr>
            <p:spPr>
              <a:xfrm>
                <a:off x="-737252" y="432000"/>
                <a:ext cx="72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59" name="Google Shape;459;p41"/>
              <p:cNvSpPr txBox="1"/>
              <p:nvPr/>
            </p:nvSpPr>
            <p:spPr>
              <a:xfrm>
                <a:off x="-720000" y="432000"/>
                <a:ext cx="72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540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Position Hilfslinie</a:t>
                </a:r>
                <a:b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8,32</a:t>
                </a:r>
                <a:endParaRPr sz="1100"/>
              </a:p>
            </p:txBody>
          </p:sp>
        </p:grpSp>
        <p:grpSp>
          <p:nvGrpSpPr>
            <p:cNvPr id="460" name="Google Shape;460;p41"/>
            <p:cNvGrpSpPr/>
            <p:nvPr/>
          </p:nvGrpSpPr>
          <p:grpSpPr>
            <a:xfrm>
              <a:off x="-737252" y="1512000"/>
              <a:ext cx="737252" cy="540000"/>
              <a:chOff x="-737252" y="1512000"/>
              <a:chExt cx="737252" cy="540000"/>
            </a:xfrm>
          </p:grpSpPr>
          <p:cxnSp>
            <p:nvCxnSpPr>
              <p:cNvPr id="461" name="Google Shape;461;p41"/>
              <p:cNvCxnSpPr/>
              <p:nvPr/>
            </p:nvCxnSpPr>
            <p:spPr>
              <a:xfrm>
                <a:off x="-737252" y="1512000"/>
                <a:ext cx="72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62" name="Google Shape;462;p41"/>
              <p:cNvSpPr txBox="1"/>
              <p:nvPr/>
            </p:nvSpPr>
            <p:spPr>
              <a:xfrm>
                <a:off x="-720000" y="1512000"/>
                <a:ext cx="72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540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Position Hilfslinie</a:t>
                </a:r>
                <a:b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5,33</a:t>
                </a:r>
                <a:endParaRPr sz="1100"/>
              </a:p>
            </p:txBody>
          </p:sp>
        </p:grpSp>
        <p:grpSp>
          <p:nvGrpSpPr>
            <p:cNvPr id="463" name="Google Shape;463;p41"/>
            <p:cNvGrpSpPr/>
            <p:nvPr/>
          </p:nvGrpSpPr>
          <p:grpSpPr>
            <a:xfrm>
              <a:off x="-737252" y="6210300"/>
              <a:ext cx="737252" cy="540000"/>
              <a:chOff x="-737252" y="6210300"/>
              <a:chExt cx="737252" cy="540000"/>
            </a:xfrm>
          </p:grpSpPr>
          <p:sp>
            <p:nvSpPr>
              <p:cNvPr id="464" name="Google Shape;464;p41"/>
              <p:cNvSpPr txBox="1"/>
              <p:nvPr/>
            </p:nvSpPr>
            <p:spPr>
              <a:xfrm>
                <a:off x="-720000" y="6210300"/>
                <a:ext cx="72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540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Position Hilfslinie</a:t>
                </a:r>
                <a:b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0" i="0" lang="en-GB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7,72</a:t>
                </a:r>
                <a:endParaRPr sz="1100"/>
              </a:p>
            </p:txBody>
          </p:sp>
          <p:cxnSp>
            <p:nvCxnSpPr>
              <p:cNvPr id="465" name="Google Shape;465;p41"/>
              <p:cNvCxnSpPr/>
              <p:nvPr/>
            </p:nvCxnSpPr>
            <p:spPr>
              <a:xfrm>
                <a:off x="-737252" y="6210300"/>
                <a:ext cx="72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66" name="Google Shape;466;p41"/>
          <p:cNvGrpSpPr/>
          <p:nvPr/>
        </p:nvGrpSpPr>
        <p:grpSpPr>
          <a:xfrm>
            <a:off x="9305411" y="0"/>
            <a:ext cx="1029385" cy="5143500"/>
            <a:chOff x="12407215" y="0"/>
            <a:chExt cx="1372513" cy="6858000"/>
          </a:xfrm>
        </p:grpSpPr>
        <p:grpSp>
          <p:nvGrpSpPr>
            <p:cNvPr id="467" name="Google Shape;467;p41"/>
            <p:cNvGrpSpPr/>
            <p:nvPr/>
          </p:nvGrpSpPr>
          <p:grpSpPr>
            <a:xfrm>
              <a:off x="12411551" y="4120641"/>
              <a:ext cx="1366017" cy="2737359"/>
              <a:chOff x="12411551" y="4120641"/>
              <a:chExt cx="1366017" cy="2737359"/>
            </a:xfrm>
          </p:grpSpPr>
          <p:sp>
            <p:nvSpPr>
              <p:cNvPr id="468" name="Google Shape;468;p41"/>
              <p:cNvSpPr txBox="1"/>
              <p:nvPr/>
            </p:nvSpPr>
            <p:spPr>
              <a:xfrm>
                <a:off x="12411551" y="4120641"/>
                <a:ext cx="282229" cy="1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GB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HNI</a:t>
                </a:r>
                <a:endParaRPr sz="1100"/>
              </a:p>
            </p:txBody>
          </p:sp>
          <p:cxnSp>
            <p:nvCxnSpPr>
              <p:cNvPr id="469" name="Google Shape;469;p41"/>
              <p:cNvCxnSpPr/>
              <p:nvPr/>
            </p:nvCxnSpPr>
            <p:spPr>
              <a:xfrm>
                <a:off x="12411551" y="4285441"/>
                <a:ext cx="135390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70" name="Google Shape;470;p41"/>
              <p:cNvSpPr/>
              <p:nvPr/>
            </p:nvSpPr>
            <p:spPr>
              <a:xfrm>
                <a:off x="12412996" y="4929121"/>
                <a:ext cx="213868" cy="213840"/>
              </a:xfrm>
              <a:prstGeom prst="rect">
                <a:avLst/>
              </a:prstGeom>
              <a:solidFill>
                <a:srgbClr val="3391CA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41"/>
              <p:cNvSpPr/>
              <p:nvPr/>
            </p:nvSpPr>
            <p:spPr>
              <a:xfrm>
                <a:off x="12699587" y="4929121"/>
                <a:ext cx="213868" cy="213840"/>
              </a:xfrm>
              <a:prstGeom prst="rect">
                <a:avLst/>
              </a:prstGeom>
              <a:solidFill>
                <a:srgbClr val="67AED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41"/>
              <p:cNvSpPr/>
              <p:nvPr/>
            </p:nvSpPr>
            <p:spPr>
              <a:xfrm>
                <a:off x="13275663" y="4929121"/>
                <a:ext cx="213868" cy="213840"/>
              </a:xfrm>
              <a:prstGeom prst="rect">
                <a:avLst/>
              </a:prstGeom>
              <a:solidFill>
                <a:srgbClr val="CEE8F7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41"/>
              <p:cNvSpPr/>
              <p:nvPr/>
            </p:nvSpPr>
            <p:spPr>
              <a:xfrm>
                <a:off x="12987625" y="4929121"/>
                <a:ext cx="213868" cy="213840"/>
              </a:xfrm>
              <a:prstGeom prst="rect">
                <a:avLst/>
              </a:prstGeom>
              <a:solidFill>
                <a:srgbClr val="9ACBE8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41"/>
              <p:cNvSpPr/>
              <p:nvPr/>
            </p:nvSpPr>
            <p:spPr>
              <a:xfrm>
                <a:off x="12412996" y="6644160"/>
                <a:ext cx="213868" cy="213840"/>
              </a:xfrm>
              <a:prstGeom prst="rect">
                <a:avLst/>
              </a:prstGeom>
              <a:solidFill>
                <a:srgbClr val="34A29E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1"/>
              <p:cNvSpPr/>
              <p:nvPr/>
            </p:nvSpPr>
            <p:spPr>
              <a:xfrm>
                <a:off x="12699587" y="6644160"/>
                <a:ext cx="213868" cy="213840"/>
              </a:xfrm>
              <a:prstGeom prst="rect">
                <a:avLst/>
              </a:prstGeom>
              <a:solidFill>
                <a:srgbClr val="69BAB3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41"/>
              <p:cNvSpPr/>
              <p:nvPr/>
            </p:nvSpPr>
            <p:spPr>
              <a:xfrm>
                <a:off x="12987625" y="6644160"/>
                <a:ext cx="213868" cy="213840"/>
              </a:xfrm>
              <a:prstGeom prst="rect">
                <a:avLst/>
              </a:prstGeom>
              <a:solidFill>
                <a:srgbClr val="9ED1C8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41"/>
              <p:cNvSpPr/>
              <p:nvPr/>
            </p:nvSpPr>
            <p:spPr>
              <a:xfrm>
                <a:off x="13275663" y="6644160"/>
                <a:ext cx="213868" cy="213840"/>
              </a:xfrm>
              <a:prstGeom prst="rect">
                <a:avLst/>
              </a:prstGeom>
              <a:solidFill>
                <a:srgbClr val="D3E9D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41"/>
              <p:cNvSpPr/>
              <p:nvPr/>
            </p:nvSpPr>
            <p:spPr>
              <a:xfrm>
                <a:off x="12412996" y="5214961"/>
                <a:ext cx="213868" cy="213840"/>
              </a:xfrm>
              <a:prstGeom prst="rect">
                <a:avLst/>
              </a:prstGeom>
              <a:solidFill>
                <a:srgbClr val="8777A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41"/>
              <p:cNvSpPr/>
              <p:nvPr/>
            </p:nvSpPr>
            <p:spPr>
              <a:xfrm>
                <a:off x="12699587" y="5214961"/>
                <a:ext cx="213868" cy="213840"/>
              </a:xfrm>
              <a:prstGeom prst="rect">
                <a:avLst/>
              </a:prstGeom>
              <a:solidFill>
                <a:srgbClr val="A598C3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41"/>
              <p:cNvSpPr/>
              <p:nvPr/>
            </p:nvSpPr>
            <p:spPr>
              <a:xfrm>
                <a:off x="12987625" y="5214961"/>
                <a:ext cx="213868" cy="213840"/>
              </a:xfrm>
              <a:prstGeom prst="rect">
                <a:avLst/>
              </a:prstGeom>
              <a:solidFill>
                <a:srgbClr val="C2B9D7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41"/>
              <p:cNvSpPr/>
              <p:nvPr/>
            </p:nvSpPr>
            <p:spPr>
              <a:xfrm>
                <a:off x="13275663" y="5214961"/>
                <a:ext cx="213868" cy="213840"/>
              </a:xfrm>
              <a:prstGeom prst="rect">
                <a:avLst/>
              </a:prstGeom>
              <a:solidFill>
                <a:srgbClr val="E0DAEB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41"/>
              <p:cNvSpPr/>
              <p:nvPr/>
            </p:nvSpPr>
            <p:spPr>
              <a:xfrm>
                <a:off x="12412996" y="6358321"/>
                <a:ext cx="213868" cy="213840"/>
              </a:xfrm>
              <a:prstGeom prst="rect">
                <a:avLst/>
              </a:prstGeom>
              <a:solidFill>
                <a:srgbClr val="78B458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41"/>
              <p:cNvSpPr/>
              <p:nvPr/>
            </p:nvSpPr>
            <p:spPr>
              <a:xfrm>
                <a:off x="12699587" y="6358321"/>
                <a:ext cx="213868" cy="213840"/>
              </a:xfrm>
              <a:prstGeom prst="rect">
                <a:avLst/>
              </a:prstGeom>
              <a:solidFill>
                <a:srgbClr val="98C57C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1"/>
              <p:cNvSpPr/>
              <p:nvPr/>
            </p:nvSpPr>
            <p:spPr>
              <a:xfrm>
                <a:off x="12987625" y="6358321"/>
                <a:ext cx="213868" cy="213840"/>
              </a:xfrm>
              <a:prstGeom prst="rect">
                <a:avLst/>
              </a:prstGeom>
              <a:solidFill>
                <a:srgbClr val="B7D6A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1"/>
              <p:cNvSpPr/>
              <p:nvPr/>
            </p:nvSpPr>
            <p:spPr>
              <a:xfrm>
                <a:off x="13275663" y="6358321"/>
                <a:ext cx="213868" cy="213840"/>
              </a:xfrm>
              <a:prstGeom prst="rect">
                <a:avLst/>
              </a:prstGeom>
              <a:solidFill>
                <a:srgbClr val="D9E8C5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1"/>
              <p:cNvSpPr/>
              <p:nvPr/>
            </p:nvSpPr>
            <p:spPr>
              <a:xfrm>
                <a:off x="12412996" y="5500801"/>
                <a:ext cx="213868" cy="213840"/>
              </a:xfrm>
              <a:prstGeom prst="rect">
                <a:avLst/>
              </a:prstGeom>
              <a:solidFill>
                <a:srgbClr val="DB4848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1"/>
              <p:cNvSpPr/>
              <p:nvPr/>
            </p:nvSpPr>
            <p:spPr>
              <a:xfrm>
                <a:off x="12699587" y="5500801"/>
                <a:ext cx="213868" cy="213840"/>
              </a:xfrm>
              <a:prstGeom prst="rect">
                <a:avLst/>
              </a:prstGeom>
              <a:solidFill>
                <a:srgbClr val="E67C7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1"/>
              <p:cNvSpPr/>
              <p:nvPr/>
            </p:nvSpPr>
            <p:spPr>
              <a:xfrm>
                <a:off x="12987625" y="5500801"/>
                <a:ext cx="213868" cy="213840"/>
              </a:xfrm>
              <a:prstGeom prst="rect">
                <a:avLst/>
              </a:prstGeom>
              <a:solidFill>
                <a:srgbClr val="F1B0B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1"/>
              <p:cNvSpPr/>
              <p:nvPr/>
            </p:nvSpPr>
            <p:spPr>
              <a:xfrm>
                <a:off x="13275663" y="5500801"/>
                <a:ext cx="213868" cy="213840"/>
              </a:xfrm>
              <a:prstGeom prst="rect">
                <a:avLst/>
              </a:prstGeom>
              <a:solidFill>
                <a:srgbClr val="FCE5E7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1"/>
              <p:cNvSpPr/>
              <p:nvPr/>
            </p:nvSpPr>
            <p:spPr>
              <a:xfrm>
                <a:off x="12412996" y="5786641"/>
                <a:ext cx="213868" cy="213840"/>
              </a:xfrm>
              <a:prstGeom prst="rect">
                <a:avLst/>
              </a:prstGeom>
              <a:solidFill>
                <a:srgbClr val="F6AE3C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1"/>
              <p:cNvSpPr/>
              <p:nvPr/>
            </p:nvSpPr>
            <p:spPr>
              <a:xfrm>
                <a:off x="12699587" y="5786641"/>
                <a:ext cx="213868" cy="213840"/>
              </a:xfrm>
              <a:prstGeom prst="rect">
                <a:avLst/>
              </a:prstGeom>
              <a:solidFill>
                <a:srgbClr val="F9C16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41"/>
              <p:cNvSpPr/>
              <p:nvPr/>
            </p:nvSpPr>
            <p:spPr>
              <a:xfrm>
                <a:off x="12987625" y="5786641"/>
                <a:ext cx="213868" cy="213840"/>
              </a:xfrm>
              <a:prstGeom prst="rect">
                <a:avLst/>
              </a:prstGeom>
              <a:solidFill>
                <a:srgbClr val="FCD487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1"/>
              <p:cNvSpPr/>
              <p:nvPr/>
            </p:nvSpPr>
            <p:spPr>
              <a:xfrm>
                <a:off x="13275663" y="5786641"/>
                <a:ext cx="213868" cy="213840"/>
              </a:xfrm>
              <a:prstGeom prst="rect">
                <a:avLst/>
              </a:prstGeom>
              <a:solidFill>
                <a:srgbClr val="FFE7AD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1"/>
              <p:cNvSpPr/>
              <p:nvPr/>
            </p:nvSpPr>
            <p:spPr>
              <a:xfrm>
                <a:off x="12412996" y="6072481"/>
                <a:ext cx="213868" cy="213840"/>
              </a:xfrm>
              <a:prstGeom prst="rect">
                <a:avLst/>
              </a:prstGeom>
              <a:solidFill>
                <a:srgbClr val="FFDD0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1"/>
              <p:cNvSpPr/>
              <p:nvPr/>
            </p:nvSpPr>
            <p:spPr>
              <a:xfrm>
                <a:off x="12699587" y="6072481"/>
                <a:ext cx="213868" cy="213840"/>
              </a:xfrm>
              <a:prstGeom prst="rect">
                <a:avLst/>
              </a:prstGeom>
              <a:solidFill>
                <a:srgbClr val="FFE83F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41"/>
              <p:cNvSpPr/>
              <p:nvPr/>
            </p:nvSpPr>
            <p:spPr>
              <a:xfrm>
                <a:off x="12987625" y="6072481"/>
                <a:ext cx="213868" cy="213840"/>
              </a:xfrm>
              <a:prstGeom prst="rect">
                <a:avLst/>
              </a:prstGeom>
              <a:solidFill>
                <a:srgbClr val="FFF37E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41"/>
              <p:cNvSpPr/>
              <p:nvPr/>
            </p:nvSpPr>
            <p:spPr>
              <a:xfrm>
                <a:off x="12412996" y="4643281"/>
                <a:ext cx="213868" cy="2138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41"/>
              <p:cNvSpPr/>
              <p:nvPr/>
            </p:nvSpPr>
            <p:spPr>
              <a:xfrm>
                <a:off x="12699587" y="4643281"/>
                <a:ext cx="213868" cy="213840"/>
              </a:xfrm>
              <a:prstGeom prst="rect">
                <a:avLst/>
              </a:prstGeom>
              <a:solidFill>
                <a:srgbClr val="696A6B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41"/>
              <p:cNvSpPr/>
              <p:nvPr/>
            </p:nvSpPr>
            <p:spPr>
              <a:xfrm>
                <a:off x="12987625" y="4643281"/>
                <a:ext cx="213868" cy="213840"/>
              </a:xfrm>
              <a:prstGeom prst="rect">
                <a:avLst/>
              </a:prstGeom>
              <a:solidFill>
                <a:srgbClr val="9FA0A2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41"/>
              <p:cNvSpPr/>
              <p:nvPr/>
            </p:nvSpPr>
            <p:spPr>
              <a:xfrm>
                <a:off x="13275663" y="4643281"/>
                <a:ext cx="213868" cy="213840"/>
              </a:xfrm>
              <a:prstGeom prst="rect">
                <a:avLst/>
              </a:prstGeom>
              <a:solidFill>
                <a:srgbClr val="D0D1D3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41"/>
              <p:cNvSpPr/>
              <p:nvPr/>
            </p:nvSpPr>
            <p:spPr>
              <a:xfrm>
                <a:off x="13563700" y="4643281"/>
                <a:ext cx="213868" cy="213840"/>
              </a:xfrm>
              <a:prstGeom prst="rect">
                <a:avLst/>
              </a:prstGeom>
              <a:solidFill>
                <a:srgbClr val="EDEDEE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41"/>
              <p:cNvSpPr/>
              <p:nvPr/>
            </p:nvSpPr>
            <p:spPr>
              <a:xfrm>
                <a:off x="12412996" y="4357441"/>
                <a:ext cx="213868" cy="213840"/>
              </a:xfrm>
              <a:prstGeom prst="rect">
                <a:avLst/>
              </a:prstGeom>
              <a:solidFill>
                <a:srgbClr val="003A8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41"/>
              <p:cNvSpPr/>
              <p:nvPr/>
            </p:nvSpPr>
            <p:spPr>
              <a:xfrm>
                <a:off x="12699587" y="4357441"/>
                <a:ext cx="213868" cy="213840"/>
              </a:xfrm>
              <a:prstGeom prst="rect">
                <a:avLst/>
              </a:prstGeom>
              <a:solidFill>
                <a:srgbClr val="90C4E7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41"/>
              <p:cNvSpPr/>
              <p:nvPr/>
            </p:nvSpPr>
            <p:spPr>
              <a:xfrm>
                <a:off x="12987625" y="4357441"/>
                <a:ext cx="213868" cy="213840"/>
              </a:xfrm>
              <a:prstGeom prst="rect">
                <a:avLst/>
              </a:prstGeom>
              <a:solidFill>
                <a:srgbClr val="D0D1D3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5" name="Google Shape;505;p41"/>
            <p:cNvGrpSpPr/>
            <p:nvPr/>
          </p:nvGrpSpPr>
          <p:grpSpPr>
            <a:xfrm>
              <a:off x="12407215" y="756794"/>
              <a:ext cx="1372513" cy="3059853"/>
              <a:chOff x="12407215" y="756794"/>
              <a:chExt cx="1372513" cy="3059853"/>
            </a:xfrm>
          </p:grpSpPr>
          <p:sp>
            <p:nvSpPr>
              <p:cNvPr id="506" name="Google Shape;506;p41"/>
              <p:cNvSpPr/>
              <p:nvPr/>
            </p:nvSpPr>
            <p:spPr>
              <a:xfrm>
                <a:off x="12407215" y="977775"/>
                <a:ext cx="216028" cy="445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41"/>
              <p:cNvSpPr/>
              <p:nvPr/>
            </p:nvSpPr>
            <p:spPr>
              <a:xfrm>
                <a:off x="12411550" y="993594"/>
                <a:ext cx="216028" cy="216000"/>
              </a:xfrm>
              <a:prstGeom prst="rect">
                <a:avLst/>
              </a:prstGeom>
              <a:solidFill>
                <a:srgbClr val="D4E6F4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41"/>
              <p:cNvSpPr/>
              <p:nvPr/>
            </p:nvSpPr>
            <p:spPr>
              <a:xfrm>
                <a:off x="12411550" y="1281594"/>
                <a:ext cx="216028" cy="216000"/>
              </a:xfrm>
              <a:prstGeom prst="rect">
                <a:avLst/>
              </a:prstGeom>
              <a:solidFill>
                <a:srgbClr val="C7C1D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41"/>
              <p:cNvSpPr/>
              <p:nvPr/>
            </p:nvSpPr>
            <p:spPr>
              <a:xfrm>
                <a:off x="12411550" y="3599168"/>
                <a:ext cx="216028" cy="217479"/>
              </a:xfrm>
              <a:prstGeom prst="rect">
                <a:avLst/>
              </a:prstGeom>
              <a:solidFill>
                <a:srgbClr val="C7CAC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41"/>
              <p:cNvSpPr/>
              <p:nvPr/>
            </p:nvSpPr>
            <p:spPr>
              <a:xfrm>
                <a:off x="13563700" y="2447168"/>
                <a:ext cx="216028" cy="216000"/>
              </a:xfrm>
              <a:prstGeom prst="rect">
                <a:avLst/>
              </a:prstGeom>
              <a:solidFill>
                <a:srgbClr val="6A7341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41"/>
              <p:cNvSpPr/>
              <p:nvPr/>
            </p:nvSpPr>
            <p:spPr>
              <a:xfrm>
                <a:off x="12699587" y="993594"/>
                <a:ext cx="216028" cy="216000"/>
              </a:xfrm>
              <a:prstGeom prst="rect">
                <a:avLst/>
              </a:prstGeom>
              <a:solidFill>
                <a:srgbClr val="88BCE2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41"/>
              <p:cNvSpPr/>
              <p:nvPr/>
            </p:nvSpPr>
            <p:spPr>
              <a:xfrm>
                <a:off x="13275663" y="3023168"/>
                <a:ext cx="216028" cy="216000"/>
              </a:xfrm>
              <a:prstGeom prst="rect">
                <a:avLst/>
              </a:prstGeom>
              <a:solidFill>
                <a:srgbClr val="4C636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41"/>
              <p:cNvSpPr/>
              <p:nvPr/>
            </p:nvSpPr>
            <p:spPr>
              <a:xfrm>
                <a:off x="12411550" y="3311168"/>
                <a:ext cx="216028" cy="216000"/>
              </a:xfrm>
              <a:prstGeom prst="rect">
                <a:avLst/>
              </a:prstGeom>
              <a:solidFill>
                <a:srgbClr val="33B8CA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41"/>
              <p:cNvSpPr/>
              <p:nvPr/>
            </p:nvSpPr>
            <p:spPr>
              <a:xfrm>
                <a:off x="12699587" y="3311168"/>
                <a:ext cx="216028" cy="216000"/>
              </a:xfrm>
              <a:prstGeom prst="rect">
                <a:avLst/>
              </a:prstGeom>
              <a:solidFill>
                <a:srgbClr val="25BAE2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41"/>
              <p:cNvSpPr/>
              <p:nvPr/>
            </p:nvSpPr>
            <p:spPr>
              <a:xfrm>
                <a:off x="12987625" y="2144768"/>
                <a:ext cx="216028" cy="216000"/>
              </a:xfrm>
              <a:prstGeom prst="rect">
                <a:avLst/>
              </a:prstGeom>
              <a:solidFill>
                <a:srgbClr val="FFDC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1"/>
              <p:cNvSpPr/>
              <p:nvPr/>
            </p:nvSpPr>
            <p:spPr>
              <a:xfrm>
                <a:off x="12987625" y="1567289"/>
                <a:ext cx="216028" cy="216000"/>
              </a:xfrm>
              <a:prstGeom prst="rect">
                <a:avLst/>
              </a:prstGeom>
              <a:solidFill>
                <a:srgbClr val="E2001A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1"/>
              <p:cNvSpPr/>
              <p:nvPr/>
            </p:nvSpPr>
            <p:spPr>
              <a:xfrm>
                <a:off x="12987625" y="1855289"/>
                <a:ext cx="216028" cy="217479"/>
              </a:xfrm>
              <a:prstGeom prst="rect">
                <a:avLst/>
              </a:prstGeom>
              <a:solidFill>
                <a:srgbClr val="F294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1"/>
              <p:cNvSpPr/>
              <p:nvPr/>
            </p:nvSpPr>
            <p:spPr>
              <a:xfrm>
                <a:off x="12987625" y="2447168"/>
                <a:ext cx="216028" cy="216000"/>
              </a:xfrm>
              <a:prstGeom prst="rect">
                <a:avLst/>
              </a:prstGeom>
              <a:solidFill>
                <a:srgbClr val="B1C8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41"/>
              <p:cNvSpPr/>
              <p:nvPr/>
            </p:nvSpPr>
            <p:spPr>
              <a:xfrm>
                <a:off x="12987625" y="1281594"/>
                <a:ext cx="216028" cy="216000"/>
              </a:xfrm>
              <a:prstGeom prst="rect">
                <a:avLst/>
              </a:prstGeom>
              <a:solidFill>
                <a:srgbClr val="39378B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41"/>
              <p:cNvSpPr/>
              <p:nvPr/>
            </p:nvSpPr>
            <p:spPr>
              <a:xfrm>
                <a:off x="12987625" y="2735168"/>
                <a:ext cx="216028" cy="216000"/>
              </a:xfrm>
              <a:prstGeom prst="rect">
                <a:avLst/>
              </a:prstGeom>
              <a:solidFill>
                <a:srgbClr val="179C7D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41"/>
              <p:cNvSpPr/>
              <p:nvPr/>
            </p:nvSpPr>
            <p:spPr>
              <a:xfrm>
                <a:off x="12987625" y="993594"/>
                <a:ext cx="216028" cy="216000"/>
              </a:xfrm>
              <a:prstGeom prst="rect">
                <a:avLst/>
              </a:prstGeom>
              <a:solidFill>
                <a:srgbClr val="1F82C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41"/>
              <p:cNvSpPr/>
              <p:nvPr/>
            </p:nvSpPr>
            <p:spPr>
              <a:xfrm>
                <a:off x="12699587" y="2144768"/>
                <a:ext cx="216028" cy="214531"/>
              </a:xfrm>
              <a:prstGeom prst="rect">
                <a:avLst/>
              </a:prstGeom>
              <a:solidFill>
                <a:srgbClr val="FFF381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41"/>
              <p:cNvSpPr/>
              <p:nvPr/>
            </p:nvSpPr>
            <p:spPr>
              <a:xfrm>
                <a:off x="12699587" y="1855289"/>
                <a:ext cx="216028" cy="216000"/>
              </a:xfrm>
              <a:prstGeom prst="rect">
                <a:avLst/>
              </a:prstGeom>
              <a:solidFill>
                <a:srgbClr val="FBCB8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41"/>
              <p:cNvSpPr/>
              <p:nvPr/>
            </p:nvSpPr>
            <p:spPr>
              <a:xfrm>
                <a:off x="12699587" y="2447168"/>
                <a:ext cx="216028" cy="216000"/>
              </a:xfrm>
              <a:prstGeom prst="rect">
                <a:avLst/>
              </a:prstGeom>
              <a:solidFill>
                <a:srgbClr val="D1DD82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1"/>
              <p:cNvSpPr/>
              <p:nvPr/>
            </p:nvSpPr>
            <p:spPr>
              <a:xfrm>
                <a:off x="12699587" y="1281594"/>
                <a:ext cx="216028" cy="216000"/>
              </a:xfrm>
              <a:prstGeom prst="rect">
                <a:avLst/>
              </a:prstGeom>
              <a:solidFill>
                <a:srgbClr val="9085BA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1"/>
              <p:cNvSpPr/>
              <p:nvPr/>
            </p:nvSpPr>
            <p:spPr>
              <a:xfrm>
                <a:off x="12414439" y="2144768"/>
                <a:ext cx="216028" cy="216000"/>
              </a:xfrm>
              <a:prstGeom prst="rect">
                <a:avLst/>
              </a:prstGeom>
              <a:solidFill>
                <a:srgbClr val="FFFAD1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41"/>
              <p:cNvSpPr/>
              <p:nvPr/>
            </p:nvSpPr>
            <p:spPr>
              <a:xfrm>
                <a:off x="12414439" y="1855289"/>
                <a:ext cx="216028" cy="217479"/>
              </a:xfrm>
              <a:prstGeom prst="rect">
                <a:avLst/>
              </a:prstGeom>
              <a:solidFill>
                <a:srgbClr val="FEEAC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41"/>
              <p:cNvSpPr/>
              <p:nvPr/>
            </p:nvSpPr>
            <p:spPr>
              <a:xfrm>
                <a:off x="12412995" y="3023168"/>
                <a:ext cx="216028" cy="216000"/>
              </a:xfrm>
              <a:prstGeom prst="rect">
                <a:avLst/>
              </a:prstGeom>
              <a:solidFill>
                <a:srgbClr val="D7E1C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41"/>
              <p:cNvSpPr/>
              <p:nvPr/>
            </p:nvSpPr>
            <p:spPr>
              <a:xfrm>
                <a:off x="13275663" y="2144768"/>
                <a:ext cx="216028" cy="214531"/>
              </a:xfrm>
              <a:prstGeom prst="rect">
                <a:avLst/>
              </a:prstGeom>
              <a:solidFill>
                <a:srgbClr val="FDC3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41"/>
              <p:cNvSpPr/>
              <p:nvPr/>
            </p:nvSpPr>
            <p:spPr>
              <a:xfrm>
                <a:off x="13275663" y="1565810"/>
                <a:ext cx="216028" cy="217479"/>
              </a:xfrm>
              <a:prstGeom prst="rect">
                <a:avLst/>
              </a:prstGeom>
              <a:solidFill>
                <a:srgbClr val="9E1C22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41"/>
              <p:cNvSpPr/>
              <p:nvPr/>
            </p:nvSpPr>
            <p:spPr>
              <a:xfrm>
                <a:off x="13275663" y="1855289"/>
                <a:ext cx="216028" cy="216000"/>
              </a:xfrm>
              <a:prstGeom prst="rect">
                <a:avLst/>
              </a:prstGeom>
              <a:solidFill>
                <a:srgbClr val="EB6A0A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41"/>
              <p:cNvSpPr/>
              <p:nvPr/>
            </p:nvSpPr>
            <p:spPr>
              <a:xfrm>
                <a:off x="13275663" y="2447168"/>
                <a:ext cx="216028" cy="216000"/>
              </a:xfrm>
              <a:prstGeom prst="rect">
                <a:avLst/>
              </a:prstGeom>
              <a:solidFill>
                <a:srgbClr val="8FA402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41"/>
              <p:cNvSpPr/>
              <p:nvPr/>
            </p:nvSpPr>
            <p:spPr>
              <a:xfrm>
                <a:off x="13275663" y="993594"/>
                <a:ext cx="216028" cy="216000"/>
              </a:xfrm>
              <a:prstGeom prst="rect">
                <a:avLst/>
              </a:prstGeom>
              <a:solidFill>
                <a:srgbClr val="005A94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41"/>
              <p:cNvSpPr/>
              <p:nvPr/>
            </p:nvSpPr>
            <p:spPr>
              <a:xfrm>
                <a:off x="13563700" y="1567289"/>
                <a:ext cx="216028" cy="216000"/>
              </a:xfrm>
              <a:prstGeom prst="rect">
                <a:avLst/>
              </a:prstGeom>
              <a:solidFill>
                <a:srgbClr val="771C2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41"/>
              <p:cNvSpPr/>
              <p:nvPr/>
            </p:nvSpPr>
            <p:spPr>
              <a:xfrm>
                <a:off x="13275663" y="1281594"/>
                <a:ext cx="216028" cy="216000"/>
              </a:xfrm>
              <a:prstGeom prst="rect">
                <a:avLst/>
              </a:prstGeom>
              <a:solidFill>
                <a:srgbClr val="29286A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41"/>
              <p:cNvSpPr/>
              <p:nvPr/>
            </p:nvSpPr>
            <p:spPr>
              <a:xfrm>
                <a:off x="13563700" y="993594"/>
                <a:ext cx="216028" cy="216000"/>
              </a:xfrm>
              <a:prstGeom prst="rect">
                <a:avLst/>
              </a:prstGeom>
              <a:solidFill>
                <a:srgbClr val="00346B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41"/>
              <p:cNvSpPr/>
              <p:nvPr/>
            </p:nvSpPr>
            <p:spPr>
              <a:xfrm>
                <a:off x="12987625" y="3023168"/>
                <a:ext cx="216028" cy="216000"/>
              </a:xfrm>
              <a:prstGeom prst="rect">
                <a:avLst/>
              </a:prstGeom>
              <a:solidFill>
                <a:srgbClr val="46291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41"/>
              <p:cNvSpPr/>
              <p:nvPr/>
            </p:nvSpPr>
            <p:spPr>
              <a:xfrm>
                <a:off x="12699587" y="3023168"/>
                <a:ext cx="216028" cy="216000"/>
              </a:xfrm>
              <a:prstGeom prst="rect">
                <a:avLst/>
              </a:prstGeom>
              <a:solidFill>
                <a:srgbClr val="CBAF73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41"/>
              <p:cNvSpPr/>
              <p:nvPr/>
            </p:nvSpPr>
            <p:spPr>
              <a:xfrm>
                <a:off x="12412995" y="2447168"/>
                <a:ext cx="216028" cy="216000"/>
              </a:xfrm>
              <a:prstGeom prst="rect">
                <a:avLst/>
              </a:prstGeom>
              <a:solidFill>
                <a:srgbClr val="EEEFB1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41"/>
              <p:cNvSpPr/>
              <p:nvPr/>
            </p:nvSpPr>
            <p:spPr>
              <a:xfrm>
                <a:off x="12987625" y="3311168"/>
                <a:ext cx="216028" cy="216000"/>
              </a:xfrm>
              <a:prstGeom prst="rect">
                <a:avLst/>
              </a:prstGeom>
              <a:solidFill>
                <a:srgbClr val="006E92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41"/>
              <p:cNvSpPr/>
              <p:nvPr/>
            </p:nvSpPr>
            <p:spPr>
              <a:xfrm>
                <a:off x="12699587" y="2735168"/>
                <a:ext cx="216028" cy="216000"/>
              </a:xfrm>
              <a:prstGeom prst="rect">
                <a:avLst/>
              </a:prstGeom>
              <a:solidFill>
                <a:srgbClr val="6DBFA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41"/>
              <p:cNvSpPr/>
              <p:nvPr/>
            </p:nvSpPr>
            <p:spPr>
              <a:xfrm>
                <a:off x="12412995" y="2735168"/>
                <a:ext cx="216028" cy="216000"/>
              </a:xfrm>
              <a:prstGeom prst="rect">
                <a:avLst/>
              </a:prstGeom>
              <a:solidFill>
                <a:srgbClr val="B4DCD3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41"/>
              <p:cNvSpPr txBox="1"/>
              <p:nvPr/>
            </p:nvSpPr>
            <p:spPr>
              <a:xfrm>
                <a:off x="12411551" y="756794"/>
                <a:ext cx="282229" cy="1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IEM</a:t>
                </a:r>
                <a:endParaRPr sz="1100"/>
              </a:p>
            </p:txBody>
          </p:sp>
          <p:cxnSp>
            <p:nvCxnSpPr>
              <p:cNvPr id="544" name="Google Shape;544;p41"/>
              <p:cNvCxnSpPr/>
              <p:nvPr/>
            </p:nvCxnSpPr>
            <p:spPr>
              <a:xfrm>
                <a:off x="12411551" y="921594"/>
                <a:ext cx="135390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45" name="Google Shape;545;p41"/>
            <p:cNvGrpSpPr/>
            <p:nvPr/>
          </p:nvGrpSpPr>
          <p:grpSpPr>
            <a:xfrm>
              <a:off x="12411550" y="0"/>
              <a:ext cx="1353905" cy="452801"/>
              <a:chOff x="12411550" y="0"/>
              <a:chExt cx="1353905" cy="452801"/>
            </a:xfrm>
          </p:grpSpPr>
          <p:sp>
            <p:nvSpPr>
              <p:cNvPr id="546" name="Google Shape;546;p41"/>
              <p:cNvSpPr/>
              <p:nvPr/>
            </p:nvSpPr>
            <p:spPr>
              <a:xfrm>
                <a:off x="12411550" y="236801"/>
                <a:ext cx="216028" cy="2160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5000">
                    <a:schemeClr val="dk2"/>
                  </a:gs>
                  <a:gs pos="80000">
                    <a:schemeClr val="accent1"/>
                  </a:gs>
                  <a:gs pos="100000">
                    <a:schemeClr val="accent1"/>
                  </a:gs>
                </a:gsLst>
                <a:lin ang="2400000" scaled="0"/>
              </a:gra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200"/>
                  <a:buFont typeface="Noto Sans Symbols"/>
                  <a:buNone/>
                </a:pPr>
                <a:r>
                  <a:t/>
                </a:r>
                <a:endParaRPr b="1" sz="1200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41"/>
              <p:cNvSpPr txBox="1"/>
              <p:nvPr/>
            </p:nvSpPr>
            <p:spPr>
              <a:xfrm>
                <a:off x="12411551" y="0"/>
                <a:ext cx="282229" cy="1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HNI / IEM</a:t>
                </a:r>
                <a:endParaRPr sz="1100"/>
              </a:p>
            </p:txBody>
          </p:sp>
          <p:cxnSp>
            <p:nvCxnSpPr>
              <p:cNvPr id="548" name="Google Shape;548;p41"/>
              <p:cNvCxnSpPr/>
              <p:nvPr/>
            </p:nvCxnSpPr>
            <p:spPr>
              <a:xfrm>
                <a:off x="12411551" y="164800"/>
                <a:ext cx="135390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pic>
        <p:nvPicPr>
          <p:cNvPr id="549" name="Google Shape;549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6298" y="4754700"/>
            <a:ext cx="1072040" cy="2915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ller, Zeichnung, Schild enthält.&#10;&#10;Automatisch generierte Beschreibung" id="550" name="Google Shape;55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78317" y="4811400"/>
            <a:ext cx="1117945" cy="174871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41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52" name="Google Shape;552;p41"/>
          <p:cNvSpPr txBox="1"/>
          <p:nvPr>
            <p:ph idx="1" type="body"/>
          </p:nvPr>
        </p:nvSpPr>
        <p:spPr>
          <a:xfrm>
            <a:off x="405053" y="1134000"/>
            <a:ext cx="8333284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3" name="Google Shape;553;p41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4" name="Google Shape;554;p41"/>
          <p:cNvSpPr txBox="1"/>
          <p:nvPr/>
        </p:nvSpPr>
        <p:spPr>
          <a:xfrm>
            <a:off x="706095" y="4819500"/>
            <a:ext cx="5400" cy="16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lang="en-GB" sz="12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  <p:sp>
        <p:nvSpPr>
          <p:cNvPr id="555" name="Google Shape;555;p41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14" r:id="rId31"/>
    <p:sldLayoutId id="2147483715" r:id="rId32"/>
    <p:sldLayoutId id="2147483716" r:id="rId33"/>
    <p:sldLayoutId id="2147483717" r:id="rId34"/>
    <p:sldLayoutId id="2147483718" r:id="rId35"/>
    <p:sldLayoutId id="2147483719" r:id="rId36"/>
    <p:sldLayoutId id="2147483720" r:id="rId37"/>
    <p:sldLayoutId id="2147483721" r:id="rId38"/>
    <p:sldLayoutId id="2147483722" r:id="rId39"/>
    <p:sldLayoutId id="2147483723" r:id="rId40"/>
    <p:sldLayoutId id="2147483724" r:id="rId41"/>
    <p:sldLayoutId id="2147483725" r:id="rId42"/>
    <p:sldLayoutId id="2147483726" r:id="rId43"/>
    <p:sldLayoutId id="2147483727" r:id="rId44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A4A3A4"/>
          </p15:clr>
        </p15:guide>
        <p15:guide id="2" pos="1919">
          <p15:clr>
            <a:srgbClr val="A4A3A4"/>
          </p15:clr>
        </p15:guide>
        <p15:guide id="3" pos="3841">
          <p15:clr>
            <a:srgbClr val="A4A3A4"/>
          </p15:clr>
        </p15:guide>
        <p15:guide id="4" pos="5504">
          <p15:clr>
            <a:srgbClr val="A4A3A4"/>
          </p15:clr>
        </p15:guide>
        <p15:guide id="5" pos="255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orient="horz" pos="714">
          <p15:clr>
            <a:srgbClr val="A4A3A4"/>
          </p15:clr>
        </p15:guide>
        <p15:guide id="8" orient="horz" pos="205">
          <p15:clr>
            <a:srgbClr val="A4A3A4"/>
          </p15:clr>
        </p15:guide>
        <p15:guide id="9" orient="horz" pos="2933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Google Shape;1031;p8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1783" l="0" r="0" t="11784"/>
          <a:stretch/>
        </p:blipFill>
        <p:spPr>
          <a:xfrm>
            <a:off x="0" y="0"/>
            <a:ext cx="9144000" cy="4657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032" name="Google Shape;1032;p84"/>
          <p:cNvSpPr txBox="1"/>
          <p:nvPr>
            <p:ph idx="1" type="body"/>
          </p:nvPr>
        </p:nvSpPr>
        <p:spPr>
          <a:xfrm>
            <a:off x="-1" y="0"/>
            <a:ext cx="9144000" cy="4657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 sz="1100"/>
              <a:t> </a:t>
            </a:r>
            <a:endParaRPr sz="1100"/>
          </a:p>
        </p:txBody>
      </p:sp>
      <p:sp>
        <p:nvSpPr>
          <p:cNvPr id="1033" name="Google Shape;1033;p84"/>
          <p:cNvSpPr txBox="1"/>
          <p:nvPr>
            <p:ph type="title"/>
          </p:nvPr>
        </p:nvSpPr>
        <p:spPr>
          <a:xfrm>
            <a:off x="656750" y="583300"/>
            <a:ext cx="78300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/>
              <a:t>Evaluation and Implementation of a Motivational Bot to support Documentation process in Mechatronics system design</a:t>
            </a:r>
            <a:endParaRPr sz="2500"/>
          </a:p>
        </p:txBody>
      </p:sp>
      <p:sp>
        <p:nvSpPr>
          <p:cNvPr id="1034" name="Google Shape;1034;p84"/>
          <p:cNvSpPr txBox="1"/>
          <p:nvPr>
            <p:ph idx="4" type="body"/>
          </p:nvPr>
        </p:nvSpPr>
        <p:spPr>
          <a:xfrm>
            <a:off x="656837" y="3071250"/>
            <a:ext cx="7830328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 sz="1500"/>
              <a:t>Bhargavi Mohan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 sz="1500"/>
              <a:t>Paderborn | 11.06.2021</a:t>
            </a:r>
            <a:endParaRPr sz="15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93"/>
          <p:cNvSpPr txBox="1"/>
          <p:nvPr>
            <p:ph type="title"/>
          </p:nvPr>
        </p:nvSpPr>
        <p:spPr>
          <a:xfrm>
            <a:off x="405357" y="324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GB" sz="1600"/>
              <a:t>Requirement characteristics</a:t>
            </a:r>
            <a:endParaRPr sz="1600"/>
          </a:p>
        </p:txBody>
      </p:sp>
      <p:sp>
        <p:nvSpPr>
          <p:cNvPr id="1130" name="Google Shape;1130;p93"/>
          <p:cNvSpPr txBox="1"/>
          <p:nvPr>
            <p:ph idx="2" type="body"/>
          </p:nvPr>
        </p:nvSpPr>
        <p:spPr>
          <a:xfrm>
            <a:off x="405050" y="726950"/>
            <a:ext cx="8332200" cy="3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203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The bot should be operational within MS teams</a:t>
            </a:r>
            <a:endParaRPr/>
          </a:p>
          <a:p>
            <a:pPr indent="-203200" lvl="0" marL="203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Should provide decision templates that are mechatronics-relevant terminologies</a:t>
            </a:r>
            <a:endParaRPr/>
          </a:p>
          <a:p>
            <a:pPr indent="-203200" lvl="0" marL="203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Should visually </a:t>
            </a:r>
            <a:r>
              <a:rPr lang="en-GB"/>
              <a:t>distinguish</a:t>
            </a:r>
            <a:r>
              <a:rPr lang="en-GB"/>
              <a:t> between important design decisions and unimportant messages</a:t>
            </a:r>
            <a:endParaRPr/>
          </a:p>
          <a:p>
            <a:pPr indent="-203200" lvl="0" marL="203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 Should provide a decision summary</a:t>
            </a:r>
            <a:endParaRPr/>
          </a:p>
          <a:p>
            <a:pPr indent="-203200" lvl="0" marL="203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Should offer options to download a copy of the decision summary</a:t>
            </a:r>
            <a:endParaRPr/>
          </a:p>
          <a:p>
            <a:pPr indent="-203200" lvl="0" marL="203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Should provide access to metadata</a:t>
            </a:r>
            <a:endParaRPr/>
          </a:p>
        </p:txBody>
      </p:sp>
      <p:sp>
        <p:nvSpPr>
          <p:cNvPr id="1131" name="Google Shape;1131;p93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132" name="Google Shape;1132;p93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94"/>
          <p:cNvSpPr txBox="1"/>
          <p:nvPr>
            <p:ph type="title"/>
          </p:nvPr>
        </p:nvSpPr>
        <p:spPr>
          <a:xfrm>
            <a:off x="405357" y="324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GB"/>
              <a:t>Bot selection strategy</a:t>
            </a:r>
            <a:endParaRPr/>
          </a:p>
        </p:txBody>
      </p:sp>
      <p:sp>
        <p:nvSpPr>
          <p:cNvPr id="1139" name="Google Shape;1139;p94"/>
          <p:cNvSpPr txBox="1"/>
          <p:nvPr>
            <p:ph idx="2" type="body"/>
          </p:nvPr>
        </p:nvSpPr>
        <p:spPr>
          <a:xfrm>
            <a:off x="405050" y="726950"/>
            <a:ext cx="8332200" cy="3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Three bots each from Slack and MS teams were studied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Phrases like “decision”, “documentation”, “summarization”, “motivation” and “message tagging” were used to filter the relevant bots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Bot description of all the bots that showed up were studied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Bots whose features were compliant with the Requirement Characteristics were made eligible for </a:t>
            </a:r>
            <a:r>
              <a:rPr lang="en-GB"/>
              <a:t>further</a:t>
            </a:r>
            <a:r>
              <a:rPr lang="en-GB"/>
              <a:t> screening</a:t>
            </a:r>
            <a:endParaRPr/>
          </a:p>
        </p:txBody>
      </p:sp>
      <p:sp>
        <p:nvSpPr>
          <p:cNvPr id="1140" name="Google Shape;1140;p94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141" name="Google Shape;1141;p94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95"/>
          <p:cNvSpPr txBox="1"/>
          <p:nvPr>
            <p:ph type="title"/>
          </p:nvPr>
        </p:nvSpPr>
        <p:spPr>
          <a:xfrm>
            <a:off x="405357" y="324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GB"/>
              <a:t>MS Teams</a:t>
            </a:r>
            <a:r>
              <a:rPr lang="en-GB" sz="1600"/>
              <a:t> bots</a:t>
            </a:r>
            <a:endParaRPr sz="1600"/>
          </a:p>
        </p:txBody>
      </p:sp>
      <p:sp>
        <p:nvSpPr>
          <p:cNvPr id="1147" name="Google Shape;1147;p95"/>
          <p:cNvSpPr txBox="1"/>
          <p:nvPr>
            <p:ph idx="2" type="body"/>
          </p:nvPr>
        </p:nvSpPr>
        <p:spPr>
          <a:xfrm>
            <a:off x="405050" y="772950"/>
            <a:ext cx="2640600" cy="3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1"/>
                </a:solidFill>
              </a:rPr>
              <a:t>w</a:t>
            </a:r>
            <a:r>
              <a:rPr b="1" lang="en-GB" sz="1500">
                <a:solidFill>
                  <a:schemeClr val="accent1"/>
                </a:solidFill>
              </a:rPr>
              <a:t>e decide </a:t>
            </a:r>
            <a:endParaRPr b="1" sz="1500">
              <a:solidFill>
                <a:schemeClr val="accent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Decision template with title, description, assigned date, due date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Decision maker either approves/rejects with reasons</a:t>
            </a:r>
            <a:endParaRPr sz="1100"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b="1" lang="en-GB" sz="1100"/>
              <a:t>Pros- </a:t>
            </a:r>
            <a:r>
              <a:rPr lang="en-GB" sz="1100"/>
              <a:t>Segregates and </a:t>
            </a:r>
            <a:r>
              <a:rPr lang="en-GB" sz="1100"/>
              <a:t>accumulates separately</a:t>
            </a:r>
            <a:r>
              <a:rPr lang="en-GB" sz="1100"/>
              <a:t> </a:t>
            </a:r>
            <a:endParaRPr i="1"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 sz="1100"/>
              <a:t>Cons- </a:t>
            </a:r>
            <a:r>
              <a:rPr lang="en-GB" sz="1100"/>
              <a:t>Independent templates, cannot maintain conversation thread</a:t>
            </a:r>
            <a:endParaRPr sz="1100"/>
          </a:p>
        </p:txBody>
      </p:sp>
      <p:sp>
        <p:nvSpPr>
          <p:cNvPr id="1148" name="Google Shape;1148;p95"/>
          <p:cNvSpPr txBox="1"/>
          <p:nvPr>
            <p:ph idx="3" type="body"/>
          </p:nvPr>
        </p:nvSpPr>
        <p:spPr>
          <a:xfrm>
            <a:off x="3251525" y="725713"/>
            <a:ext cx="26406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</a:pPr>
            <a:r>
              <a:rPr b="1" lang="en-GB" sz="1500">
                <a:solidFill>
                  <a:schemeClr val="accent1"/>
                </a:solidFill>
              </a:rPr>
              <a:t>perfony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Decision templates in the form of folders and sub-folders to maintain thread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C</a:t>
            </a:r>
            <a:r>
              <a:rPr lang="en-GB" sz="1100"/>
              <a:t>omment sections, attachment sections, bookmark options, download options, archive options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b="1" lang="en-GB" sz="1100"/>
              <a:t>Pros- </a:t>
            </a:r>
            <a:r>
              <a:rPr lang="en-GB" sz="1100"/>
              <a:t>C</a:t>
            </a:r>
            <a:r>
              <a:rPr lang="en-GB" sz="1100"/>
              <a:t>onversation thread can be maintained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 sz="1100"/>
              <a:t>Cons-</a:t>
            </a:r>
            <a:r>
              <a:rPr lang="en-GB" sz="1100"/>
              <a:t> Very complex UI design</a:t>
            </a:r>
            <a:endParaRPr sz="1100"/>
          </a:p>
        </p:txBody>
      </p:sp>
      <p:sp>
        <p:nvSpPr>
          <p:cNvPr id="1149" name="Google Shape;1149;p95"/>
          <p:cNvSpPr txBox="1"/>
          <p:nvPr>
            <p:ph idx="4" type="body"/>
          </p:nvPr>
        </p:nvSpPr>
        <p:spPr>
          <a:xfrm>
            <a:off x="6097375" y="725700"/>
            <a:ext cx="26406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</a:pPr>
            <a:r>
              <a:rPr b="1" lang="en-GB" sz="1500">
                <a:solidFill>
                  <a:schemeClr val="accent1"/>
                </a:solidFill>
              </a:rPr>
              <a:t>approve simple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Claimed decision making feature but  an approval tool for managers/directors in a 1:1 conversation with the bot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b="1" lang="en-GB" sz="1100"/>
              <a:t>Pros- </a:t>
            </a:r>
            <a:r>
              <a:rPr lang="en-GB" sz="1100"/>
              <a:t>Displays a queue of all the approvals that needs to be permitted or denied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 sz="1100"/>
              <a:t>Cons- </a:t>
            </a:r>
            <a:r>
              <a:rPr lang="en-GB" sz="1100"/>
              <a:t>Does not handle anything that is required in this thesis</a:t>
            </a:r>
            <a:endParaRPr sz="1100"/>
          </a:p>
        </p:txBody>
      </p:sp>
      <p:sp>
        <p:nvSpPr>
          <p:cNvPr id="1150" name="Google Shape;1150;p95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151" name="Google Shape;1151;p95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96"/>
          <p:cNvSpPr txBox="1"/>
          <p:nvPr>
            <p:ph type="title"/>
          </p:nvPr>
        </p:nvSpPr>
        <p:spPr>
          <a:xfrm>
            <a:off x="405357" y="324000"/>
            <a:ext cx="8333284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GB"/>
              <a:t>Slack</a:t>
            </a:r>
            <a:r>
              <a:rPr lang="en-GB" sz="1600"/>
              <a:t> bots</a:t>
            </a:r>
            <a:endParaRPr sz="1600"/>
          </a:p>
        </p:txBody>
      </p:sp>
      <p:sp>
        <p:nvSpPr>
          <p:cNvPr id="1157" name="Google Shape;1157;p96"/>
          <p:cNvSpPr txBox="1"/>
          <p:nvPr>
            <p:ph idx="2" type="body"/>
          </p:nvPr>
        </p:nvSpPr>
        <p:spPr>
          <a:xfrm>
            <a:off x="405050" y="772950"/>
            <a:ext cx="2640600" cy="3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</a:pPr>
            <a:r>
              <a:rPr b="1" lang="en-GB" sz="1500">
                <a:solidFill>
                  <a:schemeClr val="accent1"/>
                </a:solidFill>
              </a:rPr>
              <a:t>tilda</a:t>
            </a:r>
            <a:r>
              <a:rPr b="1" lang="en-GB" sz="1500">
                <a:solidFill>
                  <a:schemeClr val="accent1"/>
                </a:solidFill>
              </a:rPr>
              <a:t> 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Chat summarization using </a:t>
            </a:r>
            <a:r>
              <a:rPr i="1" lang="en-GB" sz="1100"/>
              <a:t>/∼addquestion, /∼addanswer , /∼addinfo, /∼addanswer</a:t>
            </a:r>
            <a:endParaRPr i="1"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Message tagged with generalized labels </a:t>
            </a:r>
            <a:endParaRPr sz="1100"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b="1" lang="en-GB" sz="1100"/>
              <a:t>Pros- </a:t>
            </a:r>
            <a:r>
              <a:rPr lang="en-GB" sz="1100"/>
              <a:t>The chat summary is available in one place with </a:t>
            </a:r>
            <a:r>
              <a:rPr i="1" lang="en-GB" sz="1100"/>
              <a:t>/∼currentsummary</a:t>
            </a:r>
            <a:endParaRPr i="1"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 sz="1100"/>
              <a:t>Cons- </a:t>
            </a:r>
            <a:r>
              <a:rPr lang="en-GB" sz="1100"/>
              <a:t>Extensive usage of commands to </a:t>
            </a:r>
            <a:r>
              <a:rPr lang="en-GB" sz="1100"/>
              <a:t>explicitly</a:t>
            </a:r>
            <a:r>
              <a:rPr lang="en-GB" sz="1100"/>
              <a:t> tag the messages</a:t>
            </a:r>
            <a:endParaRPr sz="1100"/>
          </a:p>
        </p:txBody>
      </p:sp>
      <p:sp>
        <p:nvSpPr>
          <p:cNvPr id="1158" name="Google Shape;1158;p96"/>
          <p:cNvSpPr txBox="1"/>
          <p:nvPr>
            <p:ph idx="3" type="body"/>
          </p:nvPr>
        </p:nvSpPr>
        <p:spPr>
          <a:xfrm>
            <a:off x="3251525" y="725713"/>
            <a:ext cx="26406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</a:pPr>
            <a:r>
              <a:rPr b="1" lang="en-GB" sz="1500">
                <a:solidFill>
                  <a:schemeClr val="accent1"/>
                </a:solidFill>
              </a:rPr>
              <a:t>summarize bot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Summarization of web links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Also summarizes documents, images etc with </a:t>
            </a:r>
            <a:r>
              <a:rPr i="1" lang="en-GB" sz="1100"/>
              <a:t>/summarize [url]</a:t>
            </a:r>
            <a:endParaRPr i="1" sz="11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b="1" lang="en-GB" sz="1100"/>
              <a:t>Pros- </a:t>
            </a:r>
            <a:r>
              <a:rPr lang="en-GB" sz="1100"/>
              <a:t>Allows</a:t>
            </a:r>
            <a:r>
              <a:rPr b="1" lang="en-GB" sz="1100"/>
              <a:t> </a:t>
            </a:r>
            <a:r>
              <a:rPr lang="en-GB" sz="1100"/>
              <a:t>keyword extraction, key fragments list, desired summary size, downloadable results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 sz="1100"/>
              <a:t>Cons-</a:t>
            </a:r>
            <a:r>
              <a:rPr lang="en-GB" sz="1100"/>
              <a:t> Does not summarize chats</a:t>
            </a:r>
            <a:endParaRPr sz="1100"/>
          </a:p>
        </p:txBody>
      </p:sp>
      <p:sp>
        <p:nvSpPr>
          <p:cNvPr id="1159" name="Google Shape;1159;p96"/>
          <p:cNvSpPr txBox="1"/>
          <p:nvPr>
            <p:ph idx="4" type="body"/>
          </p:nvPr>
        </p:nvSpPr>
        <p:spPr>
          <a:xfrm>
            <a:off x="6097375" y="725700"/>
            <a:ext cx="26406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</a:pPr>
            <a:r>
              <a:rPr b="1" lang="en-GB" sz="1500">
                <a:solidFill>
                  <a:schemeClr val="accent1"/>
                </a:solidFill>
              </a:rPr>
              <a:t>decision bot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Decision template available to fill title, description, decision maker, due date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New channel with the decision title is automatically created to discuss decision related topics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b="1" lang="en-GB" sz="1100"/>
              <a:t>Pros- </a:t>
            </a:r>
            <a:r>
              <a:rPr lang="en-GB" sz="1100"/>
              <a:t>History, pictorial representation of decisions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 sz="1100"/>
              <a:t>Cons- </a:t>
            </a:r>
            <a:r>
              <a:rPr lang="en-GB" sz="1100"/>
              <a:t>Searching inside new channel is again a difficult task</a:t>
            </a:r>
            <a:endParaRPr sz="1100"/>
          </a:p>
        </p:txBody>
      </p:sp>
      <p:sp>
        <p:nvSpPr>
          <p:cNvPr id="1160" name="Google Shape;1160;p96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161" name="Google Shape;1161;p96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97"/>
          <p:cNvSpPr txBox="1"/>
          <p:nvPr>
            <p:ph type="title"/>
          </p:nvPr>
        </p:nvSpPr>
        <p:spPr>
          <a:xfrm>
            <a:off x="405357" y="324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GB" sz="1600"/>
              <a:t>Evaluation criteria</a:t>
            </a:r>
            <a:endParaRPr sz="1600"/>
          </a:p>
        </p:txBody>
      </p:sp>
      <p:graphicFrame>
        <p:nvGraphicFramePr>
          <p:cNvPr id="1167" name="Google Shape;1167;p97"/>
          <p:cNvGraphicFramePr/>
          <p:nvPr/>
        </p:nvGraphicFramePr>
        <p:xfrm>
          <a:off x="342613" y="682620"/>
          <a:ext cx="3000000" cy="3000000"/>
        </p:xfrm>
        <a:graphic>
          <a:graphicData uri="http://schemas.openxmlformats.org/drawingml/2006/table">
            <a:tbl>
              <a:tblPr bandRow="1" firstCol="1" firstRow="1" lastCol="1" lastRow="1">
                <a:noFill/>
                <a:tableStyleId>{28955840-F5FA-4813-BC62-4B6C3A756097}</a:tableStyleId>
              </a:tblPr>
              <a:tblGrid>
                <a:gridCol w="1652550"/>
                <a:gridCol w="983375"/>
                <a:gridCol w="1170600"/>
                <a:gridCol w="1093325"/>
                <a:gridCol w="1094750"/>
                <a:gridCol w="1097500"/>
                <a:gridCol w="1240150"/>
              </a:tblGrid>
              <a:tr h="6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3F3F3F"/>
                          </a:solidFill>
                        </a:rPr>
                        <a:t>Evaluation criteria</a:t>
                      </a:r>
                      <a:endParaRPr b="1" sz="13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3F3F3F"/>
                          </a:solidFill>
                        </a:rPr>
                        <a:t>we decide</a:t>
                      </a:r>
                      <a:endParaRPr b="1" sz="13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27000" marB="27000" marR="81000" marL="810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3F3F3F"/>
                          </a:solidFill>
                        </a:rPr>
                        <a:t>perfony</a:t>
                      </a:r>
                      <a:endParaRPr b="1" sz="13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27000" marB="27000" marR="81000" marL="810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3F3F3F"/>
                          </a:solidFill>
                        </a:rPr>
                        <a:t>approve simple</a:t>
                      </a:r>
                      <a:endParaRPr b="1" sz="13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27000" marB="27000" marR="81000" marL="810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3F3F3F"/>
                          </a:solidFill>
                        </a:rPr>
                        <a:t>tilda</a:t>
                      </a:r>
                      <a:endParaRPr sz="1300"/>
                    </a:p>
                  </a:txBody>
                  <a:tcPr marT="27000" marB="27000" marR="81000" marL="810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3F3F3F"/>
                          </a:solidFill>
                        </a:rPr>
                        <a:t>summarize bot</a:t>
                      </a:r>
                      <a:endParaRPr sz="1300"/>
                    </a:p>
                  </a:txBody>
                  <a:tcPr marT="27000" marB="27000" marR="81000" marL="810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3F3F3F"/>
                          </a:solidFill>
                        </a:rPr>
                        <a:t>decision bot</a:t>
                      </a:r>
                      <a:endParaRPr sz="1300"/>
                    </a:p>
                  </a:txBody>
                  <a:tcPr marT="27000" marB="27000" marR="81000" marL="810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3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</a:rPr>
                        <a:t>Workspace - MS Teams</a:t>
                      </a:r>
                      <a:endParaRPr b="1"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3F3F3F"/>
                          </a:solidFill>
                        </a:rPr>
                        <a:t>Yes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3F3F3F"/>
                          </a:solidFill>
                        </a:rPr>
                        <a:t>Yes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3F3F3F"/>
                          </a:solidFill>
                        </a:rPr>
                        <a:t>Yes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</a:rPr>
                        <a:t>Message tagging/labeling</a:t>
                      </a:r>
                      <a:br>
                        <a:rPr b="1" lang="en-GB" sz="1100">
                          <a:solidFill>
                            <a:srgbClr val="3F3F3F"/>
                          </a:solidFill>
                        </a:rPr>
                      </a:br>
                      <a:r>
                        <a:rPr b="1" lang="en-GB" sz="1100">
                          <a:solidFill>
                            <a:srgbClr val="3F3F3F"/>
                          </a:solidFill>
                        </a:rPr>
                        <a:t>(VDI specific)</a:t>
                      </a:r>
                      <a:endParaRPr b="1"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3F3F3F"/>
                          </a:solidFill>
                        </a:rPr>
                        <a:t>No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3F3F3F"/>
                          </a:solidFill>
                        </a:rPr>
                        <a:t>No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3F3F3F"/>
                          </a:solidFill>
                        </a:rPr>
                        <a:t>No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Partially </a:t>
                      </a:r>
                      <a:br>
                        <a:rPr lang="en-GB" sz="1100"/>
                      </a:br>
                      <a:r>
                        <a:rPr lang="en-GB" sz="1100"/>
                        <a:t>yes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</a:rPr>
                        <a:t>Design decision management</a:t>
                      </a:r>
                      <a:endParaRPr b="1"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3F3F3F"/>
                          </a:solidFill>
                        </a:rPr>
                        <a:t>Yes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3F3F3F"/>
                          </a:solidFill>
                        </a:rPr>
                        <a:t>Yes 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3F3F3F"/>
                          </a:solidFill>
                        </a:rPr>
                        <a:t>No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Yes 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Yes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</a:rPr>
                        <a:t>Design decision documentation</a:t>
                      </a:r>
                      <a:endParaRPr b="1"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3F3F3F"/>
                          </a:solidFill>
                        </a:rPr>
                        <a:t>Yes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Partially </a:t>
                      </a:r>
                      <a:br>
                        <a:rPr lang="en-GB" sz="1100">
                          <a:solidFill>
                            <a:schemeClr val="dk1"/>
                          </a:solidFill>
                        </a:rPr>
                      </a:b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yes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3F3F3F"/>
                          </a:solidFill>
                        </a:rPr>
                        <a:t>No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Partially </a:t>
                      </a:r>
                      <a:br>
                        <a:rPr lang="en-GB" sz="1100">
                          <a:solidFill>
                            <a:schemeClr val="dk1"/>
                          </a:solidFill>
                        </a:rPr>
                      </a:b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yes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Yes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</a:rPr>
                        <a:t>Design decision knowledge management</a:t>
                      </a:r>
                      <a:endParaRPr b="1"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3F3F3F"/>
                          </a:solidFill>
                        </a:rPr>
                        <a:t>No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3F3F3F"/>
                          </a:solidFill>
                        </a:rPr>
                        <a:t>No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3F3F3F"/>
                          </a:solidFill>
                        </a:rPr>
                        <a:t>No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Partially </a:t>
                      </a:r>
                      <a:br>
                        <a:rPr lang="en-GB" sz="1100">
                          <a:solidFill>
                            <a:schemeClr val="dk1"/>
                          </a:solidFill>
                        </a:rPr>
                      </a:b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yes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Partially </a:t>
                      </a:r>
                      <a:br>
                        <a:rPr lang="en-GB" sz="1100">
                          <a:solidFill>
                            <a:schemeClr val="dk1"/>
                          </a:solidFill>
                        </a:rPr>
                      </a:b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yes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</a:rPr>
                        <a:t>Easy metadata retrieval</a:t>
                      </a:r>
                      <a:endParaRPr b="1"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3F3F3F"/>
                          </a:solidFill>
                        </a:rPr>
                        <a:t>No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3F3F3F"/>
                          </a:solidFill>
                        </a:rPr>
                        <a:t>No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3F3F3F"/>
                          </a:solidFill>
                        </a:rPr>
                        <a:t>No</a:t>
                      </a:r>
                      <a:endParaRPr sz="1100">
                        <a:solidFill>
                          <a:srgbClr val="3F3F3F"/>
                        </a:solidFill>
                      </a:endParaRPr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No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68" name="Google Shape;1168;p97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 / Fraunhofer IEM</a:t>
            </a:r>
            <a:endParaRPr sz="1100"/>
          </a:p>
        </p:txBody>
      </p:sp>
      <p:sp>
        <p:nvSpPr>
          <p:cNvPr id="1169" name="Google Shape;1169;p97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98"/>
          <p:cNvSpPr txBox="1"/>
          <p:nvPr>
            <p:ph type="title"/>
          </p:nvPr>
        </p:nvSpPr>
        <p:spPr>
          <a:xfrm>
            <a:off x="405357" y="324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GB"/>
              <a:t>Inference</a:t>
            </a:r>
            <a:endParaRPr/>
          </a:p>
        </p:txBody>
      </p:sp>
      <p:sp>
        <p:nvSpPr>
          <p:cNvPr id="1176" name="Google Shape;1176;p98"/>
          <p:cNvSpPr txBox="1"/>
          <p:nvPr>
            <p:ph idx="2" type="body"/>
          </p:nvPr>
        </p:nvSpPr>
        <p:spPr>
          <a:xfrm>
            <a:off x="405050" y="726950"/>
            <a:ext cx="8332200" cy="3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None of the bots handles all the Requirement Characteristics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 couple of them pass the decision management and decision documentation criteria but do not tag/label messages with respect to V-model design phases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Knowledge management and data retrieval criteria are not  addressed by any bot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Decision templates cannot maintain a conversational thread and cannot auto-generate basic details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accent1"/>
                </a:solidFill>
              </a:rPr>
              <a:t>Therefore, a new bot has to be developed that satisfies all the requirements and enables every evaluation criteria as it’s feature</a:t>
            </a:r>
            <a:endParaRPr i="1">
              <a:solidFill>
                <a:schemeClr val="accent1"/>
              </a:solidFill>
            </a:endParaRPr>
          </a:p>
        </p:txBody>
      </p:sp>
      <p:sp>
        <p:nvSpPr>
          <p:cNvPr id="1177" name="Google Shape;1177;p98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178" name="Google Shape;1178;p98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3" name="Google Shape;1183;p9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543" l="0" r="0" t="2534"/>
          <a:stretch/>
        </p:blipFill>
        <p:spPr>
          <a:xfrm>
            <a:off x="6096000" y="0"/>
            <a:ext cx="3048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184" name="Google Shape;1184;p99"/>
          <p:cNvSpPr txBox="1"/>
          <p:nvPr>
            <p:ph idx="1" type="body"/>
          </p:nvPr>
        </p:nvSpPr>
        <p:spPr>
          <a:xfrm>
            <a:off x="6095700" y="0"/>
            <a:ext cx="30483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399891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 sz="1100"/>
              <a:t> </a:t>
            </a:r>
            <a:endParaRPr sz="1100"/>
          </a:p>
        </p:txBody>
      </p:sp>
      <p:sp>
        <p:nvSpPr>
          <p:cNvPr id="1185" name="Google Shape;1185;p99"/>
          <p:cNvSpPr/>
          <p:nvPr>
            <p:ph idx="3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99"/>
          <p:cNvSpPr/>
          <p:nvPr>
            <p:ph idx="4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99"/>
          <p:cNvSpPr txBox="1"/>
          <p:nvPr>
            <p:ph type="title"/>
          </p:nvPr>
        </p:nvSpPr>
        <p:spPr>
          <a:xfrm>
            <a:off x="1697647" y="1896750"/>
            <a:ext cx="39933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-GB"/>
              <a:t>Design and Development</a:t>
            </a:r>
            <a:endParaRPr/>
          </a:p>
        </p:txBody>
      </p:sp>
      <p:sp>
        <p:nvSpPr>
          <p:cNvPr id="1188" name="Google Shape;1188;p99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189" name="Google Shape;1189;p99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100"/>
          <p:cNvSpPr txBox="1"/>
          <p:nvPr>
            <p:ph type="title"/>
          </p:nvPr>
        </p:nvSpPr>
        <p:spPr>
          <a:xfrm>
            <a:off x="405357" y="324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GB"/>
              <a:t>D3driver</a:t>
            </a:r>
            <a:endParaRPr/>
          </a:p>
        </p:txBody>
      </p:sp>
      <p:sp>
        <p:nvSpPr>
          <p:cNvPr id="1196" name="Google Shape;1196;p100"/>
          <p:cNvSpPr txBox="1"/>
          <p:nvPr>
            <p:ph idx="2" type="body"/>
          </p:nvPr>
        </p:nvSpPr>
        <p:spPr>
          <a:xfrm>
            <a:off x="405050" y="726950"/>
            <a:ext cx="5600100" cy="29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Drives the </a:t>
            </a:r>
            <a:r>
              <a:rPr lang="en-GB"/>
              <a:t>design decision documentation</a:t>
            </a:r>
            <a:r>
              <a:rPr lang="en-GB"/>
              <a:t>, hence D3driver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D3 stands for </a:t>
            </a:r>
            <a:r>
              <a:rPr b="1" lang="en-GB"/>
              <a:t>D</a:t>
            </a:r>
            <a:r>
              <a:rPr lang="en-GB"/>
              <a:t>esign </a:t>
            </a:r>
            <a:r>
              <a:rPr b="1" lang="en-GB"/>
              <a:t>D</a:t>
            </a:r>
            <a:r>
              <a:rPr lang="en-GB"/>
              <a:t>ecision </a:t>
            </a:r>
            <a:r>
              <a:rPr b="1" lang="en-GB"/>
              <a:t>D</a:t>
            </a:r>
            <a:r>
              <a:rPr lang="en-GB"/>
              <a:t>ocumentation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Gathers</a:t>
            </a:r>
            <a:r>
              <a:rPr lang="en-GB"/>
              <a:t> design decisions</a:t>
            </a:r>
            <a:r>
              <a:rPr lang="en-GB"/>
              <a:t> hence the logo symbolizes the collection of the decisions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Presents a summary of design decisions hence the logo also symbolizes the display of the same</a:t>
            </a:r>
            <a:endParaRPr/>
          </a:p>
        </p:txBody>
      </p:sp>
      <p:sp>
        <p:nvSpPr>
          <p:cNvPr id="1197" name="Google Shape;1197;p100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198" name="Google Shape;1198;p100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pic>
        <p:nvPicPr>
          <p:cNvPr id="1199" name="Google Shape;1199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225" y="9779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101"/>
          <p:cNvSpPr txBox="1"/>
          <p:nvPr>
            <p:ph type="title"/>
          </p:nvPr>
        </p:nvSpPr>
        <p:spPr>
          <a:xfrm>
            <a:off x="405357" y="324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GB"/>
              <a:t>Idea and Approach</a:t>
            </a:r>
            <a:endParaRPr/>
          </a:p>
        </p:txBody>
      </p:sp>
      <p:sp>
        <p:nvSpPr>
          <p:cNvPr id="1206" name="Google Shape;1206;p101"/>
          <p:cNvSpPr txBox="1"/>
          <p:nvPr>
            <p:ph idx="2" type="body"/>
          </p:nvPr>
        </p:nvSpPr>
        <p:spPr>
          <a:xfrm>
            <a:off x="405050" y="726950"/>
            <a:ext cx="8549700" cy="3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Design listed evaluation criteria as feature/functionality of D3driver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Designing bot using MS Teams compatible technologies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Designing message tags/labels with respect to V-model decision terminologies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Designing decision templates using card schema in MS Teams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Designing a configurable tab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Designing a button to enable download to local system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Designing a button that redirects to an endpoint to view raw data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chemeClr val="accent1"/>
                </a:solidFill>
              </a:rPr>
              <a:t>                                          </a:t>
            </a:r>
            <a:r>
              <a:rPr i="1" lang="en-GB" sz="1500">
                <a:solidFill>
                  <a:schemeClr val="accent1"/>
                </a:solidFill>
              </a:rPr>
              <a:t>Channel Initialization and Decision templates</a:t>
            </a:r>
            <a:endParaRPr i="1" sz="1500">
              <a:solidFill>
                <a:schemeClr val="accent1"/>
              </a:solidFill>
            </a:endParaRPr>
          </a:p>
        </p:txBody>
      </p:sp>
      <p:sp>
        <p:nvSpPr>
          <p:cNvPr id="1207" name="Google Shape;1207;p101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208" name="Google Shape;1208;p101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02"/>
          <p:cNvSpPr txBox="1"/>
          <p:nvPr>
            <p:ph type="title"/>
          </p:nvPr>
        </p:nvSpPr>
        <p:spPr>
          <a:xfrm>
            <a:off x="405357" y="324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GB" sz="1600"/>
              <a:t>High-level Architecture</a:t>
            </a:r>
            <a:endParaRPr sz="1600"/>
          </a:p>
        </p:txBody>
      </p:sp>
      <p:sp>
        <p:nvSpPr>
          <p:cNvPr id="1215" name="Google Shape;1215;p102"/>
          <p:cNvSpPr txBox="1"/>
          <p:nvPr>
            <p:ph idx="2" type="body"/>
          </p:nvPr>
        </p:nvSpPr>
        <p:spPr>
          <a:xfrm>
            <a:off x="405900" y="741750"/>
            <a:ext cx="8332200" cy="3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0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16" name="Google Shape;1216;p102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217" name="Google Shape;1217;p102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pic>
        <p:nvPicPr>
          <p:cNvPr id="1218" name="Google Shape;1218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0889"/>
            <a:ext cx="9144003" cy="378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Google Shape;1039;p8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539" l="0" r="0" t="2539"/>
          <a:stretch/>
        </p:blipFill>
        <p:spPr>
          <a:xfrm>
            <a:off x="6095700" y="0"/>
            <a:ext cx="30483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040" name="Google Shape;1040;p85"/>
          <p:cNvSpPr txBox="1"/>
          <p:nvPr>
            <p:ph idx="1" type="body"/>
          </p:nvPr>
        </p:nvSpPr>
        <p:spPr>
          <a:xfrm>
            <a:off x="6095700" y="0"/>
            <a:ext cx="30483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 sz="1100"/>
              <a:t> </a:t>
            </a:r>
            <a:endParaRPr sz="1100"/>
          </a:p>
        </p:txBody>
      </p:sp>
      <p:sp>
        <p:nvSpPr>
          <p:cNvPr id="1041" name="Google Shape;1041;p85"/>
          <p:cNvSpPr/>
          <p:nvPr>
            <p:ph idx="3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85"/>
          <p:cNvSpPr/>
          <p:nvPr>
            <p:ph idx="4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85"/>
          <p:cNvSpPr txBox="1"/>
          <p:nvPr>
            <p:ph type="title"/>
          </p:nvPr>
        </p:nvSpPr>
        <p:spPr>
          <a:xfrm>
            <a:off x="575171" y="325049"/>
            <a:ext cx="4695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-GB" sz="2000"/>
              <a:t>Agenda</a:t>
            </a:r>
            <a:endParaRPr sz="2000"/>
          </a:p>
        </p:txBody>
      </p:sp>
      <p:sp>
        <p:nvSpPr>
          <p:cNvPr id="1044" name="Google Shape;1044;p85"/>
          <p:cNvSpPr txBox="1"/>
          <p:nvPr>
            <p:ph idx="5" type="body"/>
          </p:nvPr>
        </p:nvSpPr>
        <p:spPr>
          <a:xfrm>
            <a:off x="575175" y="1296024"/>
            <a:ext cx="46953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429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400"/>
              <a:t>Motivation</a:t>
            </a:r>
            <a:endParaRPr sz="1400"/>
          </a:p>
          <a:p>
            <a:pPr indent="-3556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AutoNum type="arabicPeriod"/>
            </a:pPr>
            <a:r>
              <a:rPr lang="en-GB" sz="1400"/>
              <a:t>Fundamentals</a:t>
            </a:r>
            <a:endParaRPr sz="1400"/>
          </a:p>
          <a:p>
            <a:pPr indent="-3556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AutoNum type="arabicPeriod"/>
            </a:pPr>
            <a:r>
              <a:rPr lang="en-GB" sz="1400"/>
              <a:t>Evaluation of existing bots </a:t>
            </a:r>
            <a:endParaRPr sz="1400"/>
          </a:p>
          <a:p>
            <a:pPr indent="-3556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AutoNum type="arabicPeriod"/>
            </a:pPr>
            <a:r>
              <a:rPr lang="en-GB" sz="1400"/>
              <a:t>Design and Development </a:t>
            </a:r>
            <a:endParaRPr sz="1400"/>
          </a:p>
          <a:p>
            <a:pPr indent="-3556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AutoNum type="arabicPeriod"/>
            </a:pPr>
            <a:r>
              <a:rPr lang="en-GB" sz="1400"/>
              <a:t>Verification and Validation </a:t>
            </a:r>
            <a:endParaRPr sz="1400"/>
          </a:p>
          <a:p>
            <a:pPr indent="-3556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400"/>
              <a:t>Conclusions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accent1"/>
                </a:solidFill>
              </a:rPr>
              <a:t>Demonstration</a:t>
            </a:r>
            <a:endParaRPr b="1"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45" name="Google Shape;1045;p85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046" name="Google Shape;1046;p85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03"/>
          <p:cNvSpPr txBox="1"/>
          <p:nvPr>
            <p:ph type="title"/>
          </p:nvPr>
        </p:nvSpPr>
        <p:spPr>
          <a:xfrm>
            <a:off x="405357" y="324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GB"/>
              <a:t>Implementation</a:t>
            </a:r>
            <a:r>
              <a:rPr lang="en-GB"/>
              <a:t> of D3driver</a:t>
            </a:r>
            <a:endParaRPr/>
          </a:p>
        </p:txBody>
      </p:sp>
      <p:sp>
        <p:nvSpPr>
          <p:cNvPr id="1225" name="Google Shape;1225;p103"/>
          <p:cNvSpPr txBox="1"/>
          <p:nvPr>
            <p:ph idx="2" type="body"/>
          </p:nvPr>
        </p:nvSpPr>
        <p:spPr>
          <a:xfrm>
            <a:off x="405050" y="726950"/>
            <a:ext cx="8332200" cy="3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203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Bot registration to obtain Bot ID, password and set up desirable configurations</a:t>
            </a:r>
            <a:endParaRPr/>
          </a:p>
          <a:p>
            <a:pPr indent="-203200" lvl="0" marL="203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Two main components - </a:t>
            </a:r>
            <a:r>
              <a:rPr i="1" lang="en-GB"/>
              <a:t>D3driver messaging extension and D3driver tab</a:t>
            </a:r>
            <a:endParaRPr i="1"/>
          </a:p>
          <a:p>
            <a:pPr indent="-184150" lvl="0" marL="203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Three main decision templates implemented as per V-model standards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26" name="Google Shape;1226;p103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227" name="Google Shape;1227;p103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pic>
        <p:nvPicPr>
          <p:cNvPr id="1228" name="Google Shape;1228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700" y="2027132"/>
            <a:ext cx="3726900" cy="2765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04"/>
          <p:cNvSpPr txBox="1"/>
          <p:nvPr>
            <p:ph type="title"/>
          </p:nvPr>
        </p:nvSpPr>
        <p:spPr>
          <a:xfrm>
            <a:off x="405357" y="324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GB"/>
              <a:t>Implementation of D3driver</a:t>
            </a:r>
            <a:endParaRPr/>
          </a:p>
        </p:txBody>
      </p:sp>
      <p:sp>
        <p:nvSpPr>
          <p:cNvPr id="1235" name="Google Shape;1235;p104"/>
          <p:cNvSpPr txBox="1"/>
          <p:nvPr>
            <p:ph idx="2" type="body"/>
          </p:nvPr>
        </p:nvSpPr>
        <p:spPr>
          <a:xfrm>
            <a:off x="405050" y="726950"/>
            <a:ext cx="8332200" cy="3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203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i="1" lang="en-GB"/>
              <a:t>D3driver tab </a:t>
            </a:r>
            <a:r>
              <a:rPr lang="en-GB"/>
              <a:t>serves as a dashboard to display a summary of the discussed decisions. Implemented as a web page and is exposed using a tunnel</a:t>
            </a:r>
            <a:endParaRPr/>
          </a:p>
          <a:p>
            <a:pPr indent="-203200" lvl="0" marL="203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Two</a:t>
            </a:r>
            <a:r>
              <a:rPr lang="en-GB"/>
              <a:t> main commands - </a:t>
            </a:r>
            <a:r>
              <a:rPr i="1" lang="en-GB"/>
              <a:t>init, del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36" name="Google Shape;1236;p104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237" name="Google Shape;1237;p104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pic>
        <p:nvPicPr>
          <p:cNvPr id="1238" name="Google Shape;1238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950" y="968350"/>
            <a:ext cx="4035199" cy="37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05"/>
          <p:cNvSpPr txBox="1"/>
          <p:nvPr>
            <p:ph type="title"/>
          </p:nvPr>
        </p:nvSpPr>
        <p:spPr>
          <a:xfrm>
            <a:off x="405357" y="324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GB"/>
              <a:t>Implementation of D3driver</a:t>
            </a:r>
            <a:endParaRPr/>
          </a:p>
        </p:txBody>
      </p:sp>
      <p:sp>
        <p:nvSpPr>
          <p:cNvPr id="1245" name="Google Shape;1245;p105"/>
          <p:cNvSpPr txBox="1"/>
          <p:nvPr>
            <p:ph idx="2" type="body"/>
          </p:nvPr>
        </p:nvSpPr>
        <p:spPr>
          <a:xfrm>
            <a:off x="405050" y="726950"/>
            <a:ext cx="8332200" cy="3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03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Database contains two tables - Channels table , decisions table</a:t>
            </a:r>
            <a:endParaRPr sz="1500"/>
          </a:p>
          <a:p>
            <a:pPr indent="-209550" lvl="0" marL="203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Manifest schema to define how D3driver should be incorporated into MS Teams</a:t>
            </a:r>
            <a:endParaRPr sz="1500"/>
          </a:p>
          <a:p>
            <a:pPr indent="-209550" lvl="0" marL="203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Dockerization of D3driver </a:t>
            </a:r>
            <a:endParaRPr sz="1500"/>
          </a:p>
        </p:txBody>
      </p:sp>
      <p:sp>
        <p:nvSpPr>
          <p:cNvPr id="1246" name="Google Shape;1246;p105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247" name="Google Shape;1247;p105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06"/>
          <p:cNvSpPr txBox="1"/>
          <p:nvPr>
            <p:ph type="title"/>
          </p:nvPr>
        </p:nvSpPr>
        <p:spPr>
          <a:xfrm>
            <a:off x="405357" y="324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GB" sz="1600"/>
              <a:t>Workflow of D3driver</a:t>
            </a:r>
            <a:endParaRPr sz="1600"/>
          </a:p>
        </p:txBody>
      </p:sp>
      <p:sp>
        <p:nvSpPr>
          <p:cNvPr id="1254" name="Google Shape;1254;p106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255" name="Google Shape;1255;p106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pic>
        <p:nvPicPr>
          <p:cNvPr id="1256" name="Google Shape;1256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200" y="0"/>
            <a:ext cx="3907625" cy="479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107"/>
          <p:cNvSpPr txBox="1"/>
          <p:nvPr>
            <p:ph type="title"/>
          </p:nvPr>
        </p:nvSpPr>
        <p:spPr>
          <a:xfrm>
            <a:off x="405357" y="324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GB"/>
              <a:t>Technologies</a:t>
            </a:r>
            <a:endParaRPr/>
          </a:p>
        </p:txBody>
      </p:sp>
      <p:sp>
        <p:nvSpPr>
          <p:cNvPr id="1263" name="Google Shape;1263;p107"/>
          <p:cNvSpPr txBox="1"/>
          <p:nvPr>
            <p:ph idx="2" type="body"/>
          </p:nvPr>
        </p:nvSpPr>
        <p:spPr>
          <a:xfrm>
            <a:off x="405050" y="726950"/>
            <a:ext cx="8332200" cy="3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203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D3driver messaging extension - </a:t>
            </a:r>
            <a:r>
              <a:rPr b="1" lang="en-GB"/>
              <a:t>P</a:t>
            </a:r>
            <a:r>
              <a:rPr b="1" lang="en-GB"/>
              <a:t>ython</a:t>
            </a:r>
            <a:endParaRPr b="1"/>
          </a:p>
          <a:p>
            <a:pPr indent="-184150" lvl="0" marL="203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D3driver tab - </a:t>
            </a:r>
            <a:r>
              <a:rPr b="1" lang="en-GB"/>
              <a:t>HTML, CSS, Jinja templating, AIOHTTP</a:t>
            </a:r>
            <a:endParaRPr b="1"/>
          </a:p>
          <a:p>
            <a:pPr indent="-184150" lvl="0" marL="203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Search, sort, Export as PDF buttons - </a:t>
            </a:r>
            <a:r>
              <a:rPr b="1" lang="en-GB"/>
              <a:t>Javascript</a:t>
            </a:r>
            <a:endParaRPr/>
          </a:p>
          <a:p>
            <a:pPr indent="-184150" lvl="0" marL="203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Tunnelling tool - </a:t>
            </a:r>
            <a:r>
              <a:rPr b="1" lang="en-GB"/>
              <a:t>Ngrok</a:t>
            </a:r>
            <a:endParaRPr b="1"/>
          </a:p>
          <a:p>
            <a:pPr indent="-184150" lvl="0" marL="203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Database - </a:t>
            </a:r>
            <a:r>
              <a:rPr b="1" lang="en-GB"/>
              <a:t>TinyDB (python JSON module)</a:t>
            </a:r>
            <a:endParaRPr b="1"/>
          </a:p>
        </p:txBody>
      </p:sp>
      <p:sp>
        <p:nvSpPr>
          <p:cNvPr id="1264" name="Google Shape;1264;p107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265" name="Google Shape;1265;p107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" name="Google Shape;1270;p10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543" l="0" r="0" t="2534"/>
          <a:stretch/>
        </p:blipFill>
        <p:spPr>
          <a:xfrm>
            <a:off x="6096000" y="0"/>
            <a:ext cx="3048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271" name="Google Shape;1271;p108"/>
          <p:cNvSpPr txBox="1"/>
          <p:nvPr>
            <p:ph idx="1" type="body"/>
          </p:nvPr>
        </p:nvSpPr>
        <p:spPr>
          <a:xfrm>
            <a:off x="6095700" y="0"/>
            <a:ext cx="30483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399891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 sz="1100"/>
              <a:t> </a:t>
            </a:r>
            <a:endParaRPr sz="1100"/>
          </a:p>
        </p:txBody>
      </p:sp>
      <p:sp>
        <p:nvSpPr>
          <p:cNvPr id="1272" name="Google Shape;1272;p108"/>
          <p:cNvSpPr/>
          <p:nvPr>
            <p:ph idx="3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108"/>
          <p:cNvSpPr/>
          <p:nvPr>
            <p:ph idx="4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108"/>
          <p:cNvSpPr txBox="1"/>
          <p:nvPr>
            <p:ph type="title"/>
          </p:nvPr>
        </p:nvSpPr>
        <p:spPr>
          <a:xfrm>
            <a:off x="1697647" y="1896750"/>
            <a:ext cx="39933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-GB"/>
              <a:t>Verification and Validation</a:t>
            </a:r>
            <a:endParaRPr/>
          </a:p>
        </p:txBody>
      </p:sp>
      <p:sp>
        <p:nvSpPr>
          <p:cNvPr id="1275" name="Google Shape;1275;p108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276" name="Google Shape;1276;p108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09"/>
          <p:cNvSpPr txBox="1"/>
          <p:nvPr>
            <p:ph type="title"/>
          </p:nvPr>
        </p:nvSpPr>
        <p:spPr>
          <a:xfrm>
            <a:off x="405357" y="324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GB"/>
              <a:t>Evaluation criteria - Revisited - Verification</a:t>
            </a:r>
            <a:endParaRPr/>
          </a:p>
        </p:txBody>
      </p:sp>
      <p:graphicFrame>
        <p:nvGraphicFramePr>
          <p:cNvPr id="1282" name="Google Shape;1282;p109"/>
          <p:cNvGraphicFramePr/>
          <p:nvPr/>
        </p:nvGraphicFramePr>
        <p:xfrm>
          <a:off x="342613" y="843045"/>
          <a:ext cx="3000000" cy="3000000"/>
        </p:xfrm>
        <a:graphic>
          <a:graphicData uri="http://schemas.openxmlformats.org/drawingml/2006/table">
            <a:tbl>
              <a:tblPr bandRow="1" firstCol="1" firstRow="1" lastCol="1" lastRow="1">
                <a:noFill/>
                <a:tableStyleId>{28955840-F5FA-4813-BC62-4B6C3A756097}</a:tableStyleId>
              </a:tblPr>
              <a:tblGrid>
                <a:gridCol w="2957875"/>
                <a:gridCol w="4423150"/>
              </a:tblGrid>
              <a:tr h="629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3F3F3F"/>
                          </a:solidFill>
                        </a:rPr>
                        <a:t>Evaluation criteria</a:t>
                      </a:r>
                      <a:endParaRPr b="1" sz="13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3F3F3F"/>
                          </a:solidFill>
                        </a:rPr>
                        <a:t>D3driver</a:t>
                      </a:r>
                      <a:endParaRPr b="1" sz="1300"/>
                    </a:p>
                  </a:txBody>
                  <a:tcPr marT="27000" marB="27000" marR="81000" marL="810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3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</a:rPr>
                        <a:t>Workspace - MS Teams</a:t>
                      </a:r>
                      <a:endParaRPr b="1"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Operational in MS teams(prototype)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</a:rPr>
                        <a:t>Message tagging/labeling</a:t>
                      </a:r>
                      <a:br>
                        <a:rPr b="1" lang="en-GB" sz="1100">
                          <a:solidFill>
                            <a:srgbClr val="3F3F3F"/>
                          </a:solidFill>
                        </a:rPr>
                      </a:br>
                      <a:r>
                        <a:rPr b="1" lang="en-GB" sz="1100">
                          <a:solidFill>
                            <a:srgbClr val="3F3F3F"/>
                          </a:solidFill>
                        </a:rPr>
                        <a:t>(VDI specific)</a:t>
                      </a:r>
                      <a:endParaRPr b="1"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Provides decision templates in 3 important V-model design phases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</a:rPr>
                        <a:t>Design decision management</a:t>
                      </a:r>
                      <a:endParaRPr b="1"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Clearly distinguishes normal conversations from design decisions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</a:rPr>
                        <a:t>Design decision documentation</a:t>
                      </a:r>
                      <a:endParaRPr b="1"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Offers a separate tab to view discussed design decisions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</a:rPr>
                        <a:t>Design decision knowledge management</a:t>
                      </a:r>
                      <a:endParaRPr b="1"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Allows members to save a copy of the discussed decisions as PDF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F3F3F"/>
                          </a:solidFill>
                        </a:rPr>
                        <a:t>Easy metadata retrieval</a:t>
                      </a:r>
                      <a:endParaRPr b="1"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 workaround to retrieve raw data as JSON is enabled</a:t>
                      </a:r>
                      <a:endParaRPr sz="1100"/>
                    </a:p>
                  </a:txBody>
                  <a:tcPr marT="27000" marB="27000" marR="81000" marL="81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83" name="Google Shape;1283;p109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 / Fraunhofer IEM</a:t>
            </a:r>
            <a:endParaRPr sz="1100"/>
          </a:p>
        </p:txBody>
      </p:sp>
      <p:sp>
        <p:nvSpPr>
          <p:cNvPr id="1284" name="Google Shape;1284;p109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10"/>
          <p:cNvSpPr txBox="1"/>
          <p:nvPr>
            <p:ph type="title"/>
          </p:nvPr>
        </p:nvSpPr>
        <p:spPr>
          <a:xfrm>
            <a:off x="310832" y="17655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GB"/>
              <a:t>Conversation simulation - Validation</a:t>
            </a:r>
            <a:endParaRPr/>
          </a:p>
        </p:txBody>
      </p:sp>
      <p:sp>
        <p:nvSpPr>
          <p:cNvPr id="1291" name="Google Shape;1291;p110"/>
          <p:cNvSpPr txBox="1"/>
          <p:nvPr>
            <p:ph idx="2" type="body"/>
          </p:nvPr>
        </p:nvSpPr>
        <p:spPr>
          <a:xfrm>
            <a:off x="404825" y="527475"/>
            <a:ext cx="8610900" cy="4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 </a:t>
            </a:r>
            <a:r>
              <a:rPr lang="en-GB"/>
              <a:t>brief</a:t>
            </a:r>
            <a:r>
              <a:rPr lang="en-GB"/>
              <a:t> discussion about logical design related to Voltage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Team members choose to document the decision using D3driver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92" name="Google Shape;1292;p110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293" name="Google Shape;1293;p110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pic>
        <p:nvPicPr>
          <p:cNvPr id="1294" name="Google Shape;1294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25" y="804975"/>
            <a:ext cx="8853925" cy="17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" name="Google Shape;1295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375" y="2953175"/>
            <a:ext cx="5343525" cy="17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" name="Google Shape;1300;p1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543" l="0" r="0" t="2534"/>
          <a:stretch/>
        </p:blipFill>
        <p:spPr>
          <a:xfrm>
            <a:off x="6096000" y="0"/>
            <a:ext cx="3048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301" name="Google Shape;1301;p111"/>
          <p:cNvSpPr txBox="1"/>
          <p:nvPr>
            <p:ph idx="1" type="body"/>
          </p:nvPr>
        </p:nvSpPr>
        <p:spPr>
          <a:xfrm>
            <a:off x="6095700" y="0"/>
            <a:ext cx="30483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399891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 sz="1100"/>
              <a:t> </a:t>
            </a:r>
            <a:endParaRPr sz="1100"/>
          </a:p>
        </p:txBody>
      </p:sp>
      <p:sp>
        <p:nvSpPr>
          <p:cNvPr id="1302" name="Google Shape;1302;p111"/>
          <p:cNvSpPr/>
          <p:nvPr>
            <p:ph idx="3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111"/>
          <p:cNvSpPr/>
          <p:nvPr>
            <p:ph idx="4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111"/>
          <p:cNvSpPr txBox="1"/>
          <p:nvPr>
            <p:ph type="title"/>
          </p:nvPr>
        </p:nvSpPr>
        <p:spPr>
          <a:xfrm>
            <a:off x="1697647" y="1896750"/>
            <a:ext cx="39933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-GB"/>
              <a:t>Conclusions and Future work</a:t>
            </a:r>
            <a:endParaRPr/>
          </a:p>
        </p:txBody>
      </p:sp>
      <p:sp>
        <p:nvSpPr>
          <p:cNvPr id="1305" name="Google Shape;1305;p111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306" name="Google Shape;1306;p111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12"/>
          <p:cNvSpPr txBox="1"/>
          <p:nvPr>
            <p:ph type="title"/>
          </p:nvPr>
        </p:nvSpPr>
        <p:spPr>
          <a:xfrm>
            <a:off x="405357" y="324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313" name="Google Shape;1313;p112"/>
          <p:cNvSpPr txBox="1"/>
          <p:nvPr>
            <p:ph idx="2" type="body"/>
          </p:nvPr>
        </p:nvSpPr>
        <p:spPr>
          <a:xfrm>
            <a:off x="405050" y="726950"/>
            <a:ext cx="8332200" cy="3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D3driver has been successful in achieving the goals defined in this thesis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Employed all the listed evaluation criteria as it’s features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Motivates the employees to have a structured documentation of the design decisions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 good documentation in turn promotes effective knowledge transfer activity in mechatronics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Future Enhancements</a:t>
            </a:r>
            <a:endParaRPr b="1" sz="1800"/>
          </a:p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Introduction of “custom” </a:t>
            </a:r>
            <a:r>
              <a:rPr lang="en-GB"/>
              <a:t>initialization option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Design of graphs and statistics in the D3driver tab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Implementation of advanced search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Deployment using Microsoft Azure for public use</a:t>
            </a:r>
            <a:endParaRPr/>
          </a:p>
        </p:txBody>
      </p:sp>
      <p:sp>
        <p:nvSpPr>
          <p:cNvPr id="1314" name="Google Shape;1314;p112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315" name="Google Shape;1315;p112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" name="Google Shape;1051;p8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543" l="0" r="0" t="2534"/>
          <a:stretch/>
        </p:blipFill>
        <p:spPr>
          <a:xfrm>
            <a:off x="6096000" y="0"/>
            <a:ext cx="3048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052" name="Google Shape;1052;p86"/>
          <p:cNvSpPr txBox="1"/>
          <p:nvPr>
            <p:ph idx="1" type="body"/>
          </p:nvPr>
        </p:nvSpPr>
        <p:spPr>
          <a:xfrm>
            <a:off x="6095700" y="0"/>
            <a:ext cx="30483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399891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 sz="1100"/>
              <a:t> </a:t>
            </a:r>
            <a:endParaRPr sz="1100"/>
          </a:p>
        </p:txBody>
      </p:sp>
      <p:sp>
        <p:nvSpPr>
          <p:cNvPr id="1053" name="Google Shape;1053;p86"/>
          <p:cNvSpPr/>
          <p:nvPr>
            <p:ph idx="3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86"/>
          <p:cNvSpPr/>
          <p:nvPr>
            <p:ph idx="4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86"/>
          <p:cNvSpPr txBox="1"/>
          <p:nvPr>
            <p:ph type="title"/>
          </p:nvPr>
        </p:nvSpPr>
        <p:spPr>
          <a:xfrm>
            <a:off x="1697647" y="1896750"/>
            <a:ext cx="39933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1056" name="Google Shape;1056;p86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057" name="Google Shape;1057;p86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1" name="Google Shape;1321;p1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1785" l="0" r="0" t="11785"/>
          <a:stretch/>
        </p:blipFill>
        <p:spPr>
          <a:xfrm>
            <a:off x="0" y="0"/>
            <a:ext cx="9144000" cy="4657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322" name="Google Shape;1322;p113"/>
          <p:cNvSpPr txBox="1"/>
          <p:nvPr>
            <p:ph idx="1" type="body"/>
          </p:nvPr>
        </p:nvSpPr>
        <p:spPr>
          <a:xfrm>
            <a:off x="-1" y="0"/>
            <a:ext cx="9144000" cy="4657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399891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 sz="1100"/>
              <a:t> </a:t>
            </a:r>
            <a:endParaRPr sz="1100"/>
          </a:p>
        </p:txBody>
      </p:sp>
      <p:sp>
        <p:nvSpPr>
          <p:cNvPr id="1323" name="Google Shape;1323;p113"/>
          <p:cNvSpPr txBox="1"/>
          <p:nvPr>
            <p:ph type="title"/>
          </p:nvPr>
        </p:nvSpPr>
        <p:spPr>
          <a:xfrm>
            <a:off x="656750" y="583300"/>
            <a:ext cx="78300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500"/>
              <a:t>Thank you!</a:t>
            </a:r>
            <a:endParaRPr sz="35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8" name="Google Shape;1328;p11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543" l="0" r="0" t="2534"/>
          <a:stretch/>
        </p:blipFill>
        <p:spPr>
          <a:xfrm>
            <a:off x="6096000" y="0"/>
            <a:ext cx="3048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329" name="Google Shape;1329;p114"/>
          <p:cNvSpPr txBox="1"/>
          <p:nvPr>
            <p:ph idx="1" type="body"/>
          </p:nvPr>
        </p:nvSpPr>
        <p:spPr>
          <a:xfrm>
            <a:off x="6095700" y="0"/>
            <a:ext cx="30483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399891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 sz="1100"/>
              <a:t> </a:t>
            </a:r>
            <a:endParaRPr sz="1100"/>
          </a:p>
        </p:txBody>
      </p:sp>
      <p:sp>
        <p:nvSpPr>
          <p:cNvPr id="1330" name="Google Shape;1330;p114"/>
          <p:cNvSpPr/>
          <p:nvPr>
            <p:ph idx="3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114"/>
          <p:cNvSpPr/>
          <p:nvPr>
            <p:ph idx="4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114"/>
          <p:cNvSpPr txBox="1"/>
          <p:nvPr>
            <p:ph type="title"/>
          </p:nvPr>
        </p:nvSpPr>
        <p:spPr>
          <a:xfrm>
            <a:off x="1697647" y="1896750"/>
            <a:ext cx="39933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-GB"/>
              <a:t>D3driver demo</a:t>
            </a:r>
            <a:endParaRPr/>
          </a:p>
        </p:txBody>
      </p:sp>
      <p:sp>
        <p:nvSpPr>
          <p:cNvPr id="1333" name="Google Shape;1333;p114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334" name="Google Shape;1334;p114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9" name="Google Shape;1339;p1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543" l="0" r="0" t="2534"/>
          <a:stretch/>
        </p:blipFill>
        <p:spPr>
          <a:xfrm>
            <a:off x="6096000" y="0"/>
            <a:ext cx="3048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340" name="Google Shape;1340;p115"/>
          <p:cNvSpPr txBox="1"/>
          <p:nvPr>
            <p:ph idx="1" type="body"/>
          </p:nvPr>
        </p:nvSpPr>
        <p:spPr>
          <a:xfrm>
            <a:off x="6095700" y="0"/>
            <a:ext cx="30483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399891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 sz="1100"/>
              <a:t> </a:t>
            </a:r>
            <a:endParaRPr sz="1100"/>
          </a:p>
        </p:txBody>
      </p:sp>
      <p:sp>
        <p:nvSpPr>
          <p:cNvPr id="1341" name="Google Shape;1341;p115"/>
          <p:cNvSpPr/>
          <p:nvPr>
            <p:ph idx="3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115"/>
          <p:cNvSpPr/>
          <p:nvPr>
            <p:ph idx="4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115"/>
          <p:cNvSpPr txBox="1"/>
          <p:nvPr>
            <p:ph type="title"/>
          </p:nvPr>
        </p:nvSpPr>
        <p:spPr>
          <a:xfrm>
            <a:off x="1697647" y="1896750"/>
            <a:ext cx="39933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-GB"/>
              <a:t>Backup slides</a:t>
            </a:r>
            <a:endParaRPr/>
          </a:p>
        </p:txBody>
      </p:sp>
      <p:sp>
        <p:nvSpPr>
          <p:cNvPr id="1344" name="Google Shape;1344;p115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345" name="Google Shape;1345;p115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116"/>
          <p:cNvSpPr txBox="1"/>
          <p:nvPr>
            <p:ph type="title"/>
          </p:nvPr>
        </p:nvSpPr>
        <p:spPr>
          <a:xfrm>
            <a:off x="405357" y="324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GB" sz="1600"/>
              <a:t>Sequence diagrams - init command</a:t>
            </a:r>
            <a:endParaRPr sz="1600"/>
          </a:p>
        </p:txBody>
      </p:sp>
      <p:sp>
        <p:nvSpPr>
          <p:cNvPr id="1352" name="Google Shape;1352;p116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353" name="Google Shape;1353;p116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pic>
        <p:nvPicPr>
          <p:cNvPr id="1354" name="Google Shape;1354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25" y="621000"/>
            <a:ext cx="8689975" cy="3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117"/>
          <p:cNvSpPr txBox="1"/>
          <p:nvPr>
            <p:ph type="title"/>
          </p:nvPr>
        </p:nvSpPr>
        <p:spPr>
          <a:xfrm>
            <a:off x="405357" y="324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GB" sz="1600"/>
              <a:t>Sequence diagrams - del command</a:t>
            </a:r>
            <a:endParaRPr sz="1600"/>
          </a:p>
        </p:txBody>
      </p:sp>
      <p:sp>
        <p:nvSpPr>
          <p:cNvPr id="1361" name="Google Shape;1361;p117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362" name="Google Shape;1362;p117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pic>
        <p:nvPicPr>
          <p:cNvPr id="1363" name="Google Shape;1363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100" y="1063388"/>
            <a:ext cx="6987812" cy="32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87"/>
          <p:cNvSpPr txBox="1"/>
          <p:nvPr>
            <p:ph type="title"/>
          </p:nvPr>
        </p:nvSpPr>
        <p:spPr>
          <a:xfrm>
            <a:off x="405357" y="324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GB" sz="1700"/>
              <a:t>Challenges in a multi-disciplinary team</a:t>
            </a:r>
            <a:endParaRPr sz="1700"/>
          </a:p>
        </p:txBody>
      </p:sp>
      <p:sp>
        <p:nvSpPr>
          <p:cNvPr id="1064" name="Google Shape;1064;p87"/>
          <p:cNvSpPr txBox="1"/>
          <p:nvPr>
            <p:ph idx="2" type="body"/>
          </p:nvPr>
        </p:nvSpPr>
        <p:spPr>
          <a:xfrm>
            <a:off x="405050" y="726950"/>
            <a:ext cx="8332200" cy="3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03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700"/>
              <a:buChar char="●"/>
            </a:pPr>
            <a:r>
              <a:rPr lang="en-GB"/>
              <a:t>Poor knowledge management due to wide range of disciplines and stakeholders</a:t>
            </a:r>
            <a:endParaRPr/>
          </a:p>
          <a:p>
            <a:pPr indent="-203200" lvl="1" marL="406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Exchange of knowledge with respect to terminologies, functional requirements, design parameters and developmental processes</a:t>
            </a:r>
            <a:endParaRPr/>
          </a:p>
          <a:p>
            <a:pPr indent="-203200" lvl="1" marL="406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Affects documentation process</a:t>
            </a:r>
            <a:endParaRPr/>
          </a:p>
          <a:p>
            <a:pPr indent="-203200" lvl="0" marL="203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Inadequate documentation could impact the design, development and maintenance of the products</a:t>
            </a:r>
            <a:endParaRPr/>
          </a:p>
          <a:p>
            <a:pPr indent="-203200" lvl="1" marL="406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A study says documentation of architectural decisions in the industry is usually neglected</a:t>
            </a:r>
            <a:endParaRPr/>
          </a:p>
          <a:p>
            <a:pPr indent="-203200" lvl="1" marL="406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A document of design decisions is beneficial for juniors or new team members</a:t>
            </a:r>
            <a:endParaRPr/>
          </a:p>
          <a:p>
            <a:pPr indent="0" lvl="0" marL="406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accent1"/>
                </a:solidFill>
              </a:rPr>
              <a:t>The focus of this topic is to motivate the multi-disciplinary team members to document design decisions for their future references</a:t>
            </a:r>
            <a:endParaRPr i="1">
              <a:solidFill>
                <a:schemeClr val="accent1"/>
              </a:solidFill>
            </a:endParaRPr>
          </a:p>
        </p:txBody>
      </p:sp>
      <p:sp>
        <p:nvSpPr>
          <p:cNvPr id="1065" name="Google Shape;1065;p87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066" name="Google Shape;1066;p87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88"/>
          <p:cNvSpPr txBox="1"/>
          <p:nvPr>
            <p:ph type="title"/>
          </p:nvPr>
        </p:nvSpPr>
        <p:spPr>
          <a:xfrm>
            <a:off x="405357" y="324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GB" sz="1700"/>
              <a:t>Collaboration tools are mandatory for co-ordination </a:t>
            </a:r>
            <a:endParaRPr sz="1700"/>
          </a:p>
        </p:txBody>
      </p:sp>
      <p:sp>
        <p:nvSpPr>
          <p:cNvPr id="1073" name="Google Shape;1073;p88"/>
          <p:cNvSpPr txBox="1"/>
          <p:nvPr>
            <p:ph idx="2" type="body"/>
          </p:nvPr>
        </p:nvSpPr>
        <p:spPr>
          <a:xfrm>
            <a:off x="405050" y="726950"/>
            <a:ext cx="8332200" cy="3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3200" lvl="0" marL="203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Collaboration tools such as MS Teams and Slack aid information exchange</a:t>
            </a:r>
            <a:endParaRPr/>
          </a:p>
          <a:p>
            <a:pPr indent="-203200" lvl="1" marL="406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Ideas, decisions, queries, solutions are discussed in group chats</a:t>
            </a:r>
            <a:endParaRPr/>
          </a:p>
          <a:p>
            <a:pPr indent="-203200" lvl="1" marL="406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Meant for sharing quick responses, thus contain huge amounts of concise messages </a:t>
            </a:r>
            <a:endParaRPr/>
          </a:p>
          <a:p>
            <a:pPr indent="-203200" lvl="1" marL="406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Will have both valuable and valueless information</a:t>
            </a:r>
            <a:endParaRPr/>
          </a:p>
          <a:p>
            <a:pPr indent="-203200" lvl="1" marL="406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Difficult to distinguish between significant and insignificant messages</a:t>
            </a:r>
            <a:endParaRPr/>
          </a:p>
          <a:p>
            <a:pPr indent="-203200" lvl="1" marL="406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b="1" i="1" lang="en-GB"/>
              <a:t>Significant design decisions </a:t>
            </a:r>
            <a:r>
              <a:rPr lang="en-GB"/>
              <a:t>could be enclosed within lengthy conversations</a:t>
            </a:r>
            <a:endParaRPr/>
          </a:p>
          <a:p>
            <a:pPr indent="-203200" lvl="1" marL="406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Incomprehensible for later references due to lack of structure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accent1"/>
                </a:solidFill>
              </a:rPr>
              <a:t>Design decision information on collaboration tools are worthy to be documented</a:t>
            </a:r>
            <a:endParaRPr i="1">
              <a:solidFill>
                <a:schemeClr val="accent1"/>
              </a:solidFill>
            </a:endParaRPr>
          </a:p>
          <a:p>
            <a:pPr indent="0" lvl="0" marL="406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accent1"/>
              </a:solidFill>
            </a:endParaRPr>
          </a:p>
        </p:txBody>
      </p:sp>
      <p:sp>
        <p:nvSpPr>
          <p:cNvPr id="1074" name="Google Shape;1074;p88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075" name="Google Shape;1075;p88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0" name="Google Shape;1080;p8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539" l="0" r="0" t="2539"/>
          <a:stretch/>
        </p:blipFill>
        <p:spPr>
          <a:xfrm>
            <a:off x="6096000" y="0"/>
            <a:ext cx="3048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081" name="Google Shape;1081;p89"/>
          <p:cNvSpPr txBox="1"/>
          <p:nvPr>
            <p:ph idx="1" type="body"/>
          </p:nvPr>
        </p:nvSpPr>
        <p:spPr>
          <a:xfrm>
            <a:off x="6095700" y="0"/>
            <a:ext cx="30483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 sz="1100"/>
              <a:t> </a:t>
            </a:r>
            <a:endParaRPr sz="1100"/>
          </a:p>
        </p:txBody>
      </p:sp>
      <p:sp>
        <p:nvSpPr>
          <p:cNvPr id="1082" name="Google Shape;1082;p89"/>
          <p:cNvSpPr/>
          <p:nvPr>
            <p:ph idx="3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89"/>
          <p:cNvSpPr/>
          <p:nvPr>
            <p:ph idx="4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89"/>
          <p:cNvSpPr txBox="1"/>
          <p:nvPr>
            <p:ph type="title"/>
          </p:nvPr>
        </p:nvSpPr>
        <p:spPr>
          <a:xfrm>
            <a:off x="1697647" y="1896750"/>
            <a:ext cx="39933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-GB"/>
              <a:t>Fundamentals</a:t>
            </a:r>
            <a:endParaRPr/>
          </a:p>
        </p:txBody>
      </p:sp>
      <p:sp>
        <p:nvSpPr>
          <p:cNvPr id="1085" name="Google Shape;1085;p89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086" name="Google Shape;1086;p89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90"/>
          <p:cNvSpPr txBox="1"/>
          <p:nvPr>
            <p:ph type="title"/>
          </p:nvPr>
        </p:nvSpPr>
        <p:spPr>
          <a:xfrm>
            <a:off x="142625" y="325050"/>
            <a:ext cx="8333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GB" sz="1600"/>
              <a:t>   </a:t>
            </a:r>
            <a:r>
              <a:rPr lang="en-GB" sz="1700"/>
              <a:t>Fundamentals</a:t>
            </a:r>
            <a:endParaRPr sz="1700"/>
          </a:p>
        </p:txBody>
      </p:sp>
      <p:sp>
        <p:nvSpPr>
          <p:cNvPr id="1092" name="Google Shape;1092;p90"/>
          <p:cNvSpPr txBox="1"/>
          <p:nvPr>
            <p:ph idx="14" type="body"/>
          </p:nvPr>
        </p:nvSpPr>
        <p:spPr>
          <a:xfrm>
            <a:off x="4462700" y="851225"/>
            <a:ext cx="4681500" cy="3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0" lIns="270000" spcFirstLastPara="1" rIns="270000" wrap="square" tIns="2700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lang="en-GB" sz="1500"/>
              <a:t>Decision making process</a:t>
            </a:r>
            <a:endParaRPr b="1" sz="1500"/>
          </a:p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Comprehensive understanding of decision making procedures in mechatronics is required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Good or bad decisions lead to positive or negative ramifications on systems respectively</a:t>
            </a:r>
            <a:endParaRPr b="1" sz="1500"/>
          </a:p>
        </p:txBody>
      </p:sp>
      <p:sp>
        <p:nvSpPr>
          <p:cNvPr id="1093" name="Google Shape;1093;p90"/>
          <p:cNvSpPr txBox="1"/>
          <p:nvPr>
            <p:ph idx="15" type="body"/>
          </p:nvPr>
        </p:nvSpPr>
        <p:spPr>
          <a:xfrm>
            <a:off x="0" y="850750"/>
            <a:ext cx="4426500" cy="3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0" lIns="270000" spcFirstLastPara="1" rIns="270000" wrap="square" tIns="2700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</a:pPr>
            <a:r>
              <a:rPr b="1" lang="en-GB" sz="1500"/>
              <a:t>Mechatronics</a:t>
            </a:r>
            <a:endParaRPr b="1" sz="15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</a:t>
            </a:r>
            <a:r>
              <a:rPr lang="en-GB"/>
              <a:t>he study of mechatronics systems is an amalgamation of various technological and engineering subjects.</a:t>
            </a:r>
            <a:endParaRPr b="1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 gateway to massive scientific and technical studies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</a:pPr>
            <a:r>
              <a:rPr b="1" lang="en-GB" sz="1500"/>
              <a:t>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 sz="1100"/>
          </a:p>
        </p:txBody>
      </p:sp>
      <p:sp>
        <p:nvSpPr>
          <p:cNvPr id="1094" name="Google Shape;1094;p90"/>
          <p:cNvSpPr txBox="1"/>
          <p:nvPr>
            <p:ph idx="11" type="ftr"/>
          </p:nvPr>
        </p:nvSpPr>
        <p:spPr>
          <a:xfrm>
            <a:off x="845116" y="4792500"/>
            <a:ext cx="3726883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095" name="Google Shape;1095;p90"/>
          <p:cNvSpPr txBox="1"/>
          <p:nvPr>
            <p:ph idx="12" type="sldNum"/>
          </p:nvPr>
        </p:nvSpPr>
        <p:spPr>
          <a:xfrm>
            <a:off x="405053" y="4792500"/>
            <a:ext cx="170122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grpSp>
        <p:nvGrpSpPr>
          <p:cNvPr id="1096" name="Google Shape;1096;p90"/>
          <p:cNvGrpSpPr/>
          <p:nvPr/>
        </p:nvGrpSpPr>
        <p:grpSpPr>
          <a:xfrm>
            <a:off x="0" y="850749"/>
            <a:ext cx="9144096" cy="3888750"/>
            <a:chOff x="-2" y="1512000"/>
            <a:chExt cx="12190502" cy="4539220"/>
          </a:xfrm>
        </p:grpSpPr>
        <p:cxnSp>
          <p:nvCxnSpPr>
            <p:cNvPr id="1097" name="Google Shape;1097;p90"/>
            <p:cNvCxnSpPr/>
            <p:nvPr/>
          </p:nvCxnSpPr>
          <p:spPr>
            <a:xfrm rot="10800000">
              <a:off x="5925342" y="1529101"/>
              <a:ext cx="12000" cy="4518900"/>
            </a:xfrm>
            <a:prstGeom prst="straightConnector1">
              <a:avLst/>
            </a:prstGeom>
            <a:noFill/>
            <a:ln cap="flat" cmpd="sng" w="1905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8" name="Google Shape;1098;p90"/>
            <p:cNvCxnSpPr/>
            <p:nvPr/>
          </p:nvCxnSpPr>
          <p:spPr>
            <a:xfrm>
              <a:off x="0" y="1512000"/>
              <a:ext cx="12190500" cy="0"/>
            </a:xfrm>
            <a:prstGeom prst="straightConnector1">
              <a:avLst/>
            </a:prstGeom>
            <a:noFill/>
            <a:ln cap="flat" cmpd="sng" w="1905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9" name="Google Shape;1099;p90"/>
            <p:cNvCxnSpPr/>
            <p:nvPr/>
          </p:nvCxnSpPr>
          <p:spPr>
            <a:xfrm>
              <a:off x="-2" y="6051220"/>
              <a:ext cx="12190500" cy="0"/>
            </a:xfrm>
            <a:prstGeom prst="straightConnector1">
              <a:avLst/>
            </a:prstGeom>
            <a:noFill/>
            <a:ln cap="flat" cmpd="sng" w="1905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91"/>
          <p:cNvSpPr txBox="1"/>
          <p:nvPr>
            <p:ph type="title"/>
          </p:nvPr>
        </p:nvSpPr>
        <p:spPr>
          <a:xfrm>
            <a:off x="405050" y="324000"/>
            <a:ext cx="8333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GB" sz="1700"/>
              <a:t> </a:t>
            </a:r>
            <a:r>
              <a:rPr lang="en-GB" sz="1700"/>
              <a:t>Fundamentals</a:t>
            </a:r>
            <a:endParaRPr sz="1700"/>
          </a:p>
        </p:txBody>
      </p:sp>
      <p:sp>
        <p:nvSpPr>
          <p:cNvPr id="1105" name="Google Shape;1105;p91"/>
          <p:cNvSpPr txBox="1"/>
          <p:nvPr>
            <p:ph idx="14" type="body"/>
          </p:nvPr>
        </p:nvSpPr>
        <p:spPr>
          <a:xfrm>
            <a:off x="4462700" y="874250"/>
            <a:ext cx="46815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0" lIns="270000" spcFirstLastPara="1" rIns="270000" wrap="square" tIns="27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500"/>
              <a:t>Software bots</a:t>
            </a:r>
            <a:endParaRPr b="1" sz="1500"/>
          </a:p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Artificial intelligence that provide </a:t>
            </a:r>
            <a:r>
              <a:rPr lang="en-GB"/>
              <a:t>convenience</a:t>
            </a:r>
            <a:r>
              <a:rPr lang="en-GB"/>
              <a:t> to carry out daily tasks inside collaboration tools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</a:t>
            </a:r>
            <a:r>
              <a:rPr lang="en-GB"/>
              <a:t>mart, r</a:t>
            </a:r>
            <a:r>
              <a:rPr lang="en-GB"/>
              <a:t>eciprocative user interface that can also have the power of automation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</a:pPr>
            <a:r>
              <a:t/>
            </a:r>
            <a:endParaRPr b="1" sz="1500"/>
          </a:p>
        </p:txBody>
      </p:sp>
      <p:sp>
        <p:nvSpPr>
          <p:cNvPr id="1106" name="Google Shape;1106;p91"/>
          <p:cNvSpPr txBox="1"/>
          <p:nvPr>
            <p:ph idx="15" type="body"/>
          </p:nvPr>
        </p:nvSpPr>
        <p:spPr>
          <a:xfrm>
            <a:off x="0" y="873925"/>
            <a:ext cx="4426500" cy="3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0" lIns="270000" spcFirstLastPara="1" rIns="270000" wrap="square" tIns="2700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</a:pPr>
            <a:r>
              <a:rPr b="1" lang="en-GB" sz="1500"/>
              <a:t>Collaboration tools</a:t>
            </a:r>
            <a:endParaRPr b="1" sz="15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Supports communication among team members irrespective of geographical </a:t>
            </a:r>
            <a:r>
              <a:rPr lang="en-GB"/>
              <a:t>locations</a:t>
            </a:r>
            <a:r>
              <a:rPr lang="en-GB"/>
              <a:t>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Helps reduce friction among team members according to studies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</a:pPr>
            <a:r>
              <a:rPr b="1" lang="en-GB" sz="1500"/>
              <a:t>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 sz="1100"/>
          </a:p>
        </p:txBody>
      </p:sp>
      <p:sp>
        <p:nvSpPr>
          <p:cNvPr id="1107" name="Google Shape;1107;p91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108" name="Google Shape;1108;p91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grpSp>
        <p:nvGrpSpPr>
          <p:cNvPr id="1109" name="Google Shape;1109;p91"/>
          <p:cNvGrpSpPr/>
          <p:nvPr/>
        </p:nvGrpSpPr>
        <p:grpSpPr>
          <a:xfrm>
            <a:off x="0" y="873933"/>
            <a:ext cx="9144096" cy="3865600"/>
            <a:chOff x="-2" y="1512000"/>
            <a:chExt cx="12190502" cy="4539220"/>
          </a:xfrm>
        </p:grpSpPr>
        <p:cxnSp>
          <p:nvCxnSpPr>
            <p:cNvPr id="1110" name="Google Shape;1110;p91"/>
            <p:cNvCxnSpPr/>
            <p:nvPr/>
          </p:nvCxnSpPr>
          <p:spPr>
            <a:xfrm rot="10800000">
              <a:off x="5925342" y="1529101"/>
              <a:ext cx="12000" cy="4518900"/>
            </a:xfrm>
            <a:prstGeom prst="straightConnector1">
              <a:avLst/>
            </a:prstGeom>
            <a:noFill/>
            <a:ln cap="flat" cmpd="sng" w="1905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1" name="Google Shape;1111;p91"/>
            <p:cNvCxnSpPr/>
            <p:nvPr/>
          </p:nvCxnSpPr>
          <p:spPr>
            <a:xfrm>
              <a:off x="0" y="1512000"/>
              <a:ext cx="12190500" cy="0"/>
            </a:xfrm>
            <a:prstGeom prst="straightConnector1">
              <a:avLst/>
            </a:prstGeom>
            <a:noFill/>
            <a:ln cap="flat" cmpd="sng" w="1905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2" name="Google Shape;1112;p91"/>
            <p:cNvCxnSpPr/>
            <p:nvPr/>
          </p:nvCxnSpPr>
          <p:spPr>
            <a:xfrm>
              <a:off x="-2" y="6051220"/>
              <a:ext cx="12190500" cy="0"/>
            </a:xfrm>
            <a:prstGeom prst="straightConnector1">
              <a:avLst/>
            </a:prstGeom>
            <a:noFill/>
            <a:ln cap="flat" cmpd="sng" w="1905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7" name="Google Shape;1117;p9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543" l="0" r="0" t="2534"/>
          <a:stretch/>
        </p:blipFill>
        <p:spPr>
          <a:xfrm>
            <a:off x="6096000" y="0"/>
            <a:ext cx="3048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118" name="Google Shape;1118;p92"/>
          <p:cNvSpPr txBox="1"/>
          <p:nvPr>
            <p:ph idx="1" type="body"/>
          </p:nvPr>
        </p:nvSpPr>
        <p:spPr>
          <a:xfrm>
            <a:off x="6095700" y="0"/>
            <a:ext cx="3048300" cy="5143500"/>
          </a:xfrm>
          <a:prstGeom prst="rect">
            <a:avLst/>
          </a:prstGeom>
          <a:gradFill>
            <a:gsLst>
              <a:gs pos="0">
                <a:srgbClr val="003A80">
                  <a:alpha val="80000"/>
                </a:srgbClr>
              </a:gs>
              <a:gs pos="5000">
                <a:srgbClr val="003A80">
                  <a:alpha val="80000"/>
                </a:srgbClr>
              </a:gs>
              <a:gs pos="90000">
                <a:srgbClr val="169C7C">
                  <a:alpha val="80000"/>
                </a:srgbClr>
              </a:gs>
              <a:gs pos="100000">
                <a:srgbClr val="169C7C">
                  <a:alpha val="80000"/>
                </a:srgbClr>
              </a:gs>
            </a:gsLst>
            <a:lin ang="2399891" scaled="0"/>
          </a:gradFill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GB" sz="1100"/>
              <a:t> </a:t>
            </a:r>
            <a:endParaRPr sz="1100"/>
          </a:p>
        </p:txBody>
      </p:sp>
      <p:sp>
        <p:nvSpPr>
          <p:cNvPr id="1119" name="Google Shape;1119;p92"/>
          <p:cNvSpPr/>
          <p:nvPr>
            <p:ph idx="3" type="pic"/>
          </p:nvPr>
        </p:nvSpPr>
        <p:spPr>
          <a:xfrm>
            <a:off x="6278363" y="4812325"/>
            <a:ext cx="1117800" cy="175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92"/>
          <p:cNvSpPr/>
          <p:nvPr>
            <p:ph idx="4" type="pic"/>
          </p:nvPr>
        </p:nvSpPr>
        <p:spPr>
          <a:xfrm>
            <a:off x="7666298" y="4754700"/>
            <a:ext cx="1071900" cy="291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92"/>
          <p:cNvSpPr txBox="1"/>
          <p:nvPr>
            <p:ph type="title"/>
          </p:nvPr>
        </p:nvSpPr>
        <p:spPr>
          <a:xfrm>
            <a:off x="1697647" y="1896750"/>
            <a:ext cx="39933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-GB"/>
              <a:t>Evaluation of existing bots</a:t>
            </a:r>
            <a:endParaRPr/>
          </a:p>
        </p:txBody>
      </p:sp>
      <p:sp>
        <p:nvSpPr>
          <p:cNvPr id="1122" name="Google Shape;1122;p92"/>
          <p:cNvSpPr txBox="1"/>
          <p:nvPr>
            <p:ph idx="11" type="ftr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© Heinz Nixdorf Institute / Fraunhofer IEM</a:t>
            </a:r>
            <a:endParaRPr sz="1100"/>
          </a:p>
        </p:txBody>
      </p:sp>
      <p:sp>
        <p:nvSpPr>
          <p:cNvPr id="1123" name="Google Shape;1123;p92"/>
          <p:cNvSpPr txBox="1"/>
          <p:nvPr>
            <p:ph idx="12" type="sldNum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inz Nixdorf Institut / Fraunhofer IEM">
  <a:themeElements>
    <a:clrScheme name="Fraunhofer IEM">
      <a:dk1>
        <a:srgbClr val="000000"/>
      </a:dk1>
      <a:lt1>
        <a:srgbClr val="FFFFFF"/>
      </a:lt1>
      <a:dk2>
        <a:srgbClr val="003A80"/>
      </a:dk2>
      <a:lt2>
        <a:srgbClr val="FFFFFF"/>
      </a:lt2>
      <a:accent1>
        <a:srgbClr val="179C7D"/>
      </a:accent1>
      <a:accent2>
        <a:srgbClr val="6DBFA9"/>
      </a:accent2>
      <a:accent3>
        <a:srgbClr val="B1C800"/>
      </a:accent3>
      <a:accent4>
        <a:srgbClr val="003A80"/>
      </a:accent4>
      <a:accent5>
        <a:srgbClr val="1F82C0"/>
      </a:accent5>
      <a:accent6>
        <a:srgbClr val="FDC300"/>
      </a:accent6>
      <a:hlink>
        <a:srgbClr val="7F7F7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inz Nixdorf Institut / Fraunhofer IEM">
  <a:themeElements>
    <a:clrScheme name="Fraunhofer IEM">
      <a:dk1>
        <a:srgbClr val="000000"/>
      </a:dk1>
      <a:lt1>
        <a:srgbClr val="FFFFFF"/>
      </a:lt1>
      <a:dk2>
        <a:srgbClr val="003A80"/>
      </a:dk2>
      <a:lt2>
        <a:srgbClr val="FFFFFF"/>
      </a:lt2>
      <a:accent1>
        <a:srgbClr val="179C7D"/>
      </a:accent1>
      <a:accent2>
        <a:srgbClr val="6DBFA9"/>
      </a:accent2>
      <a:accent3>
        <a:srgbClr val="B1C800"/>
      </a:accent3>
      <a:accent4>
        <a:srgbClr val="003A80"/>
      </a:accent4>
      <a:accent5>
        <a:srgbClr val="1F82C0"/>
      </a:accent5>
      <a:accent6>
        <a:srgbClr val="FDC300"/>
      </a:accent6>
      <a:hlink>
        <a:srgbClr val="7F7F7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