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0B0FD9-668E-4F8E-AA50-E979BA189B7F}"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AF408-1108-4B0C-8107-7BABAC42E65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B0FD9-668E-4F8E-AA50-E979BA189B7F}"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AF408-1108-4B0C-8107-7BABAC42E6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B0FD9-668E-4F8E-AA50-E979BA189B7F}"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AF408-1108-4B0C-8107-7BABAC42E6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B0FD9-668E-4F8E-AA50-E979BA189B7F}"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AF408-1108-4B0C-8107-7BABAC42E6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0B0FD9-668E-4F8E-AA50-E979BA189B7F}"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AF408-1108-4B0C-8107-7BABAC42E65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0B0FD9-668E-4F8E-AA50-E979BA189B7F}" type="datetimeFigureOut">
              <a:rPr lang="en-US" smtClean="0"/>
              <a:t>9/9/2011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AF408-1108-4B0C-8107-7BABAC42E6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0B0FD9-668E-4F8E-AA50-E979BA189B7F}" type="datetimeFigureOut">
              <a:rPr lang="en-US" smtClean="0"/>
              <a:t>9/9/2011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DAF408-1108-4B0C-8107-7BABAC42E6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0B0FD9-668E-4F8E-AA50-E979BA189B7F}" type="datetimeFigureOut">
              <a:rPr lang="en-US" smtClean="0"/>
              <a:t>9/9/2011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AF408-1108-4B0C-8107-7BABAC42E6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B0FD9-668E-4F8E-AA50-E979BA189B7F}" type="datetimeFigureOut">
              <a:rPr lang="en-US" smtClean="0"/>
              <a:t>9/9/2011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DAF408-1108-4B0C-8107-7BABAC42E6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B0FD9-668E-4F8E-AA50-E979BA189B7F}" type="datetimeFigureOut">
              <a:rPr lang="en-US" smtClean="0"/>
              <a:t>9/9/2011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AF408-1108-4B0C-8107-7BABAC42E65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B0FD9-668E-4F8E-AA50-E979BA189B7F}" type="datetimeFigureOut">
              <a:rPr lang="en-US" smtClean="0"/>
              <a:t>9/9/2011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AF408-1108-4B0C-8107-7BABAC42E65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B0FD9-668E-4F8E-AA50-E979BA189B7F}" type="datetimeFigureOut">
              <a:rPr lang="en-US" smtClean="0"/>
              <a:t>9/9/2011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AF408-1108-4B0C-8107-7BABAC42E6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 session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CREATE TABLE EXAMPLE</a:t>
            </a:r>
            <a:br>
              <a:rPr lang="en-US" b="1" dirty="0" smtClean="0"/>
            </a:br>
            <a:r>
              <a:rPr lang="en-US" b="1" dirty="0" smtClean="0"/>
              <a:t>CREATE TABLE `sessions` ( </a:t>
            </a:r>
            <a:br>
              <a:rPr lang="en-US" b="1" dirty="0" smtClean="0"/>
            </a:br>
            <a:r>
              <a:rPr lang="en-US" b="1" dirty="0" smtClean="0"/>
              <a:t>`id` </a:t>
            </a:r>
            <a:r>
              <a:rPr lang="en-US" b="1" dirty="0" err="1" smtClean="0"/>
              <a:t>varchar</a:t>
            </a:r>
            <a:r>
              <a:rPr lang="en-US" b="1" dirty="0" smtClean="0"/>
              <a:t>(32) NOT NULL, </a:t>
            </a:r>
            <a:br>
              <a:rPr lang="en-US" b="1" dirty="0" smtClean="0"/>
            </a:br>
            <a:r>
              <a:rPr lang="en-US" b="1" dirty="0" smtClean="0"/>
              <a:t>`contents` blob, </a:t>
            </a:r>
            <a:br>
              <a:rPr lang="en-US" b="1" dirty="0" smtClean="0"/>
            </a:br>
            <a:r>
              <a:rPr lang="en-US" b="1" dirty="0" smtClean="0"/>
              <a:t>`</a:t>
            </a:r>
            <a:r>
              <a:rPr lang="en-US" b="1" dirty="0" err="1" smtClean="0"/>
              <a:t>modify_date</a:t>
            </a:r>
            <a:r>
              <a:rPr lang="en-US" b="1" dirty="0" smtClean="0"/>
              <a:t>` </a:t>
            </a:r>
            <a:r>
              <a:rPr lang="en-US" b="1" dirty="0" err="1" smtClean="0"/>
              <a:t>datetime</a:t>
            </a:r>
            <a:r>
              <a:rPr lang="en-US" b="1" dirty="0" smtClean="0"/>
              <a:t> NOT NULL, </a:t>
            </a:r>
            <a:br>
              <a:rPr lang="en-US" b="1" dirty="0" smtClean="0"/>
            </a:br>
            <a:r>
              <a:rPr lang="en-US" b="1" dirty="0" smtClean="0"/>
              <a:t>PRIMARY KEY (`id`),</a:t>
            </a:r>
            <a:br>
              <a:rPr lang="en-US" b="1" dirty="0" smtClean="0"/>
            </a:br>
            <a:r>
              <a:rPr lang="en-US" b="1" dirty="0" smtClean="0"/>
              <a:t>KEY `</a:t>
            </a:r>
            <a:r>
              <a:rPr lang="en-US" b="1" dirty="0" err="1" smtClean="0"/>
              <a:t>modify_date</a:t>
            </a:r>
            <a:r>
              <a:rPr lang="en-US" b="1" dirty="0" smtClean="0"/>
              <a:t>` (`</a:t>
            </a:r>
            <a:r>
              <a:rPr lang="en-US" b="1" dirty="0" err="1" smtClean="0"/>
              <a:t>modify_date</a:t>
            </a:r>
            <a:r>
              <a:rPr lang="en-US" b="1" dirty="0" smtClean="0"/>
              <a:t>`)</a:t>
            </a:r>
            <a:br>
              <a:rPr lang="en-US" b="1" dirty="0" smtClean="0"/>
            </a:br>
            <a:r>
              <a:rPr lang="en-US" b="1" dirty="0" smtClean="0"/>
              <a:t>) ENGINE=</a:t>
            </a:r>
            <a:r>
              <a:rPr lang="en-US" b="1" dirty="0" err="1" smtClean="0"/>
              <a:t>MyISAM</a:t>
            </a:r>
            <a:r>
              <a:rPr lang="en-US" b="1" dirty="0" smtClean="0"/>
              <a:t> DEFAULT CHARSET=utf8</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Using </a:t>
            </a:r>
            <a:r>
              <a:rPr lang="en-US" dirty="0" err="1" smtClean="0"/>
              <a:t>session_set_save_handler</a:t>
            </a:r>
            <a:r>
              <a:rPr lang="en-US" dirty="0" smtClean="0"/>
              <a:t>(), you can set a custom function for every session operation (open, close, read, write, destroy, and garbage collection).</a:t>
            </a:r>
          </a:p>
          <a:p>
            <a:pPr>
              <a:buNone/>
            </a:pPr>
            <a:endParaRPr lang="en-US" dirty="0"/>
          </a:p>
          <a:p>
            <a:pPr>
              <a:buNone/>
            </a:pPr>
            <a:r>
              <a:rPr lang="en-US" b="1" dirty="0" smtClean="0"/>
              <a:t>OPEN</a:t>
            </a:r>
            <a:r>
              <a:rPr lang="en-US" dirty="0" smtClean="0"/>
              <a:t/>
            </a:r>
            <a:br>
              <a:rPr lang="en-US" dirty="0" smtClean="0"/>
            </a:br>
            <a:r>
              <a:rPr lang="en-US" dirty="0" smtClean="0"/>
              <a:t>The "open" function works like the session's constructor. The open function will establish a connection to whatever storage location you choose to use for the session. For our purposes, we will be using a </a:t>
            </a:r>
            <a:r>
              <a:rPr lang="en-US" dirty="0" err="1" smtClean="0"/>
              <a:t>MySQL</a:t>
            </a:r>
            <a:r>
              <a:rPr lang="en-US" dirty="0" smtClean="0"/>
              <a:t> database, so the "open" function will he used to initialize the database connection. </a:t>
            </a:r>
            <a:br>
              <a:rPr lang="en-US" dirty="0" smtClean="0"/>
            </a:b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smtClean="0"/>
              <a:t>Now the default PHP session management functions work just fine for most uses, and there is no reason to create a custom session handler if all you have is one server with a moderate amount of traffic and session use. However, remember that session data is stored locally on your server's hard drive. If you have more than one web server, obviously you will need to figure out another way to manage sessions so that the user's session can be restored regardless of which web server they hit. This is where PHP's </a:t>
            </a:r>
            <a:r>
              <a:rPr lang="en-US" dirty="0" err="1" smtClean="0"/>
              <a:t>session_set_save_handler</a:t>
            </a:r>
            <a:r>
              <a:rPr lang="en-US" dirty="0" smtClean="0"/>
              <a:t>() comes in handy. </a:t>
            </a:r>
            <a:br>
              <a:rPr lang="en-US" dirty="0" smtClean="0"/>
            </a:br>
            <a:r>
              <a:rPr lang="en-US" dirty="0" smtClean="0"/>
              <a:t>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smtClean="0"/>
              <a:t>CLOSE</a:t>
            </a:r>
            <a:r>
              <a:rPr lang="en-US" dirty="0" smtClean="0"/>
              <a:t/>
            </a:r>
            <a:br>
              <a:rPr lang="en-US" dirty="0" smtClean="0"/>
            </a:br>
            <a:r>
              <a:rPr lang="en-US" dirty="0" smtClean="0"/>
              <a:t>The "close" functions works like the session's destructor. The close function will disconnect from the storage location and perform any cleanup operations other than garbage collection (which has its own function). For our purposes (and for most purposes) there is no need for a close function or a destructor. Any open database, </a:t>
            </a:r>
            <a:r>
              <a:rPr lang="en-US" dirty="0" err="1" smtClean="0"/>
              <a:t>memcache</a:t>
            </a:r>
            <a:r>
              <a:rPr lang="en-US" dirty="0" smtClean="0"/>
              <a:t>, or </a:t>
            </a:r>
            <a:r>
              <a:rPr lang="en-US" dirty="0" err="1" smtClean="0"/>
              <a:t>filesystem</a:t>
            </a:r>
            <a:r>
              <a:rPr lang="en-US" dirty="0" smtClean="0"/>
              <a:t> connections are closed when the script dies anyway.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EAD</a:t>
            </a:r>
            <a:r>
              <a:rPr lang="en-US" dirty="0" smtClean="0"/>
              <a:t/>
            </a:r>
            <a:br>
              <a:rPr lang="en-US" dirty="0" smtClean="0"/>
            </a:br>
            <a:r>
              <a:rPr lang="en-US" dirty="0" smtClean="0"/>
              <a:t>The "read" function loads the session data from its storage location and returns a serialized string representing the serialized session data. Remember, the serialization function used by PHP for sessions is NOT serialize().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WRITE</a:t>
            </a:r>
            <a:r>
              <a:rPr lang="en-US" dirty="0" smtClean="0"/>
              <a:t/>
            </a:r>
            <a:br>
              <a:rPr lang="en-US" dirty="0" smtClean="0"/>
            </a:br>
            <a:r>
              <a:rPr lang="en-US" dirty="0" smtClean="0"/>
              <a:t>The "write" function is what actually stores the session data into the storage location. The write function accepts two arguments: the session ID and the session data (which is already a serialized string at this point). The session data being stored has to be accessible by the read() function, obviously.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DESTROY</a:t>
            </a:r>
            <a:r>
              <a:rPr lang="en-US" dirty="0" smtClean="0"/>
              <a:t/>
            </a:r>
            <a:br>
              <a:rPr lang="en-US" dirty="0" smtClean="0"/>
            </a:br>
            <a:r>
              <a:rPr lang="en-US" dirty="0" smtClean="0"/>
              <a:t>The session "destroy" function is what gets invoked if </a:t>
            </a:r>
            <a:r>
              <a:rPr lang="en-US" dirty="0" err="1" smtClean="0"/>
              <a:t>session_destroy</a:t>
            </a:r>
            <a:r>
              <a:rPr lang="en-US" dirty="0" smtClean="0"/>
              <a:t>() is called by your scripts. Destroying the session involves simply deleting the serialized string your are storing in your storage location. Destroy() takes only one argument: the session ID (the value of the PHPSESSID cookie)</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142</Words>
  <Application>Microsoft Office PowerPoint</Application>
  <PresentationFormat>On-screen Show (4:3)</PresentationFormat>
  <Paragraphs>10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Custom session</vt:lpstr>
      <vt:lpstr>Slide 2</vt:lpstr>
      <vt:lpstr>Slide 3</vt:lpstr>
      <vt:lpstr>Slide 4</vt:lpstr>
      <vt:lpstr>Slide 5</vt:lpstr>
      <vt:lpstr>Slide 6</vt:lpstr>
      <vt:lpstr>Slide 7</vt:lpstr>
      <vt:lpstr>Slide 8</vt:lpstr>
    </vt:vector>
  </TitlesOfParts>
  <Company>farstar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session</dc:title>
  <dc:creator>sumit</dc:creator>
  <cp:lastModifiedBy>sumit</cp:lastModifiedBy>
  <cp:revision>13</cp:revision>
  <dcterms:created xsi:type="dcterms:W3CDTF">2011-09-09T00:53:02Z</dcterms:created>
  <dcterms:modified xsi:type="dcterms:W3CDTF">2011-09-09T02:25:53Z</dcterms:modified>
</cp:coreProperties>
</file>