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D388E7-84E6-4FB2-84EC-2F6C26513D66}"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388E7-84E6-4FB2-84EC-2F6C26513D66}"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388E7-84E6-4FB2-84EC-2F6C26513D66}"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388E7-84E6-4FB2-84EC-2F6C26513D66}"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D388E7-84E6-4FB2-84EC-2F6C26513D66}" type="datetimeFigureOut">
              <a:rPr lang="en-US" smtClean="0"/>
              <a:t>9/9/2011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D388E7-84E6-4FB2-84EC-2F6C26513D66}"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D388E7-84E6-4FB2-84EC-2F6C26513D66}" type="datetimeFigureOut">
              <a:rPr lang="en-US" smtClean="0"/>
              <a:t>9/9/2011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D388E7-84E6-4FB2-84EC-2F6C26513D66}" type="datetimeFigureOut">
              <a:rPr lang="en-US" smtClean="0"/>
              <a:t>9/9/2011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388E7-84E6-4FB2-84EC-2F6C26513D66}" type="datetimeFigureOut">
              <a:rPr lang="en-US" smtClean="0"/>
              <a:t>9/9/2011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388E7-84E6-4FB2-84EC-2F6C26513D66}"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388E7-84E6-4FB2-84EC-2F6C26513D66}" type="datetimeFigureOut">
              <a:rPr lang="en-US" smtClean="0"/>
              <a:t>9/9/2011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AB25-9E99-483B-A6A1-CAB9FB7495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388E7-84E6-4FB2-84EC-2F6C26513D66}" type="datetimeFigureOut">
              <a:rPr lang="en-US" smtClean="0"/>
              <a:t>9/9/2011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5AB25-9E99-483B-A6A1-CAB9FB7495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Frameworks in PHP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Prado 	</a:t>
            </a:r>
            <a:endParaRPr lang="en-US" dirty="0"/>
          </a:p>
        </p:txBody>
      </p:sp>
      <p:sp>
        <p:nvSpPr>
          <p:cNvPr id="3" name="Content Placeholder 2"/>
          <p:cNvSpPr>
            <a:spLocks noGrp="1"/>
          </p:cNvSpPr>
          <p:nvPr>
            <p:ph idx="1"/>
          </p:nvPr>
        </p:nvSpPr>
        <p:spPr/>
        <p:txBody>
          <a:bodyPr/>
          <a:lstStyle/>
          <a:p>
            <a:pPr>
              <a:buNone/>
            </a:pPr>
            <a:r>
              <a:rPr lang="en-US" dirty="0" smtClean="0"/>
              <a:t>PRADO is a component-based and event-driven framework for rapid Web programming in PHP 5. PRADO </a:t>
            </a:r>
            <a:r>
              <a:rPr lang="en-US" dirty="0" err="1" smtClean="0"/>
              <a:t>reconceptualizes</a:t>
            </a:r>
            <a:r>
              <a:rPr lang="en-US" smtClean="0"/>
              <a:t> Web application development in terms of components, events and properties instead of procedures, URLs and query parameters.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frameworks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Zend</a:t>
            </a:r>
            <a:r>
              <a:rPr lang="en-US" dirty="0" smtClean="0"/>
              <a:t> Framework</a:t>
            </a:r>
          </a:p>
          <a:p>
            <a:pPr>
              <a:buNone/>
            </a:pPr>
            <a:r>
              <a:rPr lang="en-US" dirty="0" smtClean="0"/>
              <a:t>Code Igniter</a:t>
            </a:r>
          </a:p>
          <a:p>
            <a:pPr>
              <a:buNone/>
            </a:pPr>
            <a:r>
              <a:rPr lang="en-US" dirty="0" smtClean="0"/>
              <a:t>Symphony</a:t>
            </a:r>
          </a:p>
          <a:p>
            <a:pPr>
              <a:buNone/>
            </a:pPr>
            <a:r>
              <a:rPr lang="en-US" dirty="0" smtClean="0"/>
              <a:t>YII PHP framework</a:t>
            </a:r>
          </a:p>
          <a:p>
            <a:pPr>
              <a:buNone/>
            </a:pPr>
            <a:r>
              <a:rPr lang="en-US" dirty="0" err="1" smtClean="0"/>
              <a:t>PHPDevShell</a:t>
            </a:r>
            <a:endParaRPr lang="en-US" dirty="0" smtClean="0"/>
          </a:p>
          <a:p>
            <a:pPr>
              <a:buNone/>
            </a:pPr>
            <a:r>
              <a:rPr lang="en-US" dirty="0" err="1" smtClean="0"/>
              <a:t>Akelos</a:t>
            </a:r>
            <a:endParaRPr lang="en-US" dirty="0" smtClean="0"/>
          </a:p>
          <a:p>
            <a:pPr>
              <a:buNone/>
            </a:pPr>
            <a:r>
              <a:rPr lang="en-US" dirty="0" smtClean="0"/>
              <a:t>Prado</a:t>
            </a:r>
          </a:p>
          <a:p>
            <a:pPr>
              <a:buNone/>
            </a:pPr>
            <a:r>
              <a:rPr lang="en-US" dirty="0" err="1" smtClean="0"/>
              <a:t>Zoop</a:t>
            </a:r>
            <a:endParaRPr lang="en-US" dirty="0" smtClean="0"/>
          </a:p>
          <a:p>
            <a:pPr>
              <a:buNone/>
            </a:pPr>
            <a:r>
              <a:rPr lang="en-US" dirty="0" smtClean="0"/>
              <a:t>QPHP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CodeIgniter</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CodeIgniter</a:t>
            </a:r>
            <a:r>
              <a:rPr lang="en-US" dirty="0" smtClean="0"/>
              <a:t> is an Application Development Framework - a toolkit - for people who build web sites using PHP. Its goal is to enable you to develop projects much faster than you could if you were writing code from scratch, by providing a rich set of libraries for commonly needed tasks, as well as a simple interface and logical structure to access these libraries. </a:t>
            </a:r>
            <a:r>
              <a:rPr lang="en-US" dirty="0" err="1" smtClean="0"/>
              <a:t>CodeIgniter</a:t>
            </a:r>
            <a:r>
              <a:rPr lang="en-US" dirty="0" smtClean="0"/>
              <a:t> lets you creatively focus on your project by minimizing the amount of code needed for a given task.</a:t>
            </a:r>
          </a:p>
          <a:p>
            <a:r>
              <a:rPr lang="en-US" dirty="0" smtClean="0"/>
              <a:t>Please read the Introduction section of the User Guide to learn the broad concepts behind </a:t>
            </a:r>
            <a:r>
              <a:rPr lang="en-US" dirty="0" err="1" smtClean="0"/>
              <a:t>CodeIgniter</a:t>
            </a:r>
            <a:r>
              <a:rPr lang="en-US" dirty="0" smtClean="0"/>
              <a: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600" dirty="0" smtClean="0"/>
              <a:t>Official website</a:t>
            </a:r>
          </a:p>
          <a:p>
            <a:pPr>
              <a:buNone/>
            </a:pPr>
            <a:r>
              <a:rPr lang="en-US" sz="1600" dirty="0"/>
              <a:t> </a:t>
            </a:r>
            <a:r>
              <a:rPr lang="en-US" sz="1600" dirty="0" smtClean="0"/>
              <a:t>        http://www.codeigniter.com/ Download URLhttp://codeigniter.com/download.php Manual URLhttp://codeigniter.com/user_guide/</a:t>
            </a:r>
          </a:p>
          <a:p>
            <a:pPr>
              <a:buNone/>
            </a:pPr>
            <a:r>
              <a:rPr lang="en-US" sz="1600" dirty="0" smtClean="0"/>
              <a:t>System Requirements </a:t>
            </a:r>
          </a:p>
          <a:p>
            <a:pPr>
              <a:buNone/>
            </a:pPr>
            <a:r>
              <a:rPr lang="en-US" sz="1600" dirty="0" smtClean="0">
                <a:hlinkClick r:id="rId2"/>
              </a:rPr>
              <a:t>PHP</a:t>
            </a:r>
            <a:r>
              <a:rPr lang="en-US" sz="1600" dirty="0" smtClean="0"/>
              <a:t> version 4.3.2 or newer</a:t>
            </a:r>
          </a:p>
          <a:p>
            <a:pPr>
              <a:buNone/>
            </a:pPr>
            <a:r>
              <a:rPr lang="en-US" sz="1600" dirty="0"/>
              <a:t> </a:t>
            </a:r>
            <a:r>
              <a:rPr lang="en-US" sz="1600" dirty="0" smtClean="0"/>
              <a:t> </a:t>
            </a:r>
            <a:r>
              <a:rPr lang="en-US" sz="1600" b="1" dirty="0" smtClean="0"/>
              <a:t> Database:</a:t>
            </a:r>
            <a:r>
              <a:rPr lang="en-US" sz="1600" dirty="0" smtClean="0"/>
              <a:t> Supported databases are </a:t>
            </a:r>
            <a:r>
              <a:rPr lang="en-US" sz="1600" dirty="0" err="1" smtClean="0"/>
              <a:t>MySQL</a:t>
            </a:r>
            <a:r>
              <a:rPr lang="en-US" sz="1600" dirty="0" smtClean="0"/>
              <a:t>, </a:t>
            </a:r>
            <a:r>
              <a:rPr lang="en-US" sz="1600" dirty="0" err="1" smtClean="0"/>
              <a:t>MySQLi</a:t>
            </a:r>
            <a:r>
              <a:rPr lang="en-US" sz="1600" dirty="0" smtClean="0"/>
              <a:t>, MS SQL, </a:t>
            </a:r>
            <a:r>
              <a:rPr lang="en-US" sz="1600" dirty="0" err="1" smtClean="0"/>
              <a:t>Postgre</a:t>
            </a:r>
            <a:r>
              <a:rPr lang="en-US" sz="1600" dirty="0" smtClean="0"/>
              <a:t>, Oracle, </a:t>
            </a:r>
            <a:r>
              <a:rPr lang="en-US" sz="1600" dirty="0" err="1" smtClean="0"/>
              <a:t>SQLite</a:t>
            </a:r>
            <a:r>
              <a:rPr lang="en-US" sz="1600" dirty="0" smtClean="0"/>
              <a:t>, and ODBC</a:t>
            </a:r>
          </a:p>
          <a:p>
            <a:pPr>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YII</a:t>
            </a:r>
            <a:endParaRPr lang="en-US" dirty="0"/>
          </a:p>
        </p:txBody>
      </p:sp>
      <p:sp>
        <p:nvSpPr>
          <p:cNvPr id="3" name="Content Placeholder 2"/>
          <p:cNvSpPr>
            <a:spLocks noGrp="1"/>
          </p:cNvSpPr>
          <p:nvPr>
            <p:ph idx="1"/>
          </p:nvPr>
        </p:nvSpPr>
        <p:spPr>
          <a:xfrm>
            <a:off x="457200" y="1143000"/>
            <a:ext cx="8229600" cy="5334000"/>
          </a:xfrm>
        </p:spPr>
        <p:txBody>
          <a:bodyPr>
            <a:normAutofit/>
          </a:bodyPr>
          <a:lstStyle/>
          <a:p>
            <a:pPr>
              <a:buNone/>
            </a:pPr>
            <a:r>
              <a:rPr lang="en-US" sz="2000" dirty="0" smtClean="0"/>
              <a:t> </a:t>
            </a:r>
            <a:r>
              <a:rPr lang="en-US" sz="2000" dirty="0" err="1" smtClean="0"/>
              <a:t>Yii</a:t>
            </a:r>
            <a:r>
              <a:rPr lang="en-US" sz="2000" dirty="0" smtClean="0"/>
              <a:t> is a component-based high-performance PHP framework for developing large-scale Web applications. </a:t>
            </a:r>
          </a:p>
          <a:p>
            <a:pPr>
              <a:buNone/>
            </a:pPr>
            <a:r>
              <a:rPr lang="en-US" sz="2000" dirty="0" err="1" smtClean="0"/>
              <a:t>Yii</a:t>
            </a:r>
            <a:r>
              <a:rPr lang="en-US" sz="2000" dirty="0" smtClean="0"/>
              <a:t> is written in strict OOP and comes with thorough class reference and comprehensive tutorials. </a:t>
            </a:r>
          </a:p>
          <a:p>
            <a:pPr>
              <a:buNone/>
            </a:pPr>
            <a:r>
              <a:rPr lang="en-US" sz="2000" dirty="0" smtClean="0"/>
              <a:t>From MVC, DAO/</a:t>
            </a:r>
            <a:r>
              <a:rPr lang="en-US" sz="2000" dirty="0" err="1" smtClean="0"/>
              <a:t>ActiveRecord</a:t>
            </a:r>
            <a:r>
              <a:rPr lang="en-US" sz="2000" dirty="0" smtClean="0"/>
              <a:t>, widgets, caching, hierarchical RBAC, Web services, to </a:t>
            </a:r>
            <a:r>
              <a:rPr lang="en-US" sz="2000" dirty="0" err="1" smtClean="0"/>
              <a:t>theming</a:t>
            </a:r>
            <a:r>
              <a:rPr lang="en-US" sz="2000" dirty="0" smtClean="0"/>
              <a:t>, I18N and L10N, </a:t>
            </a:r>
            <a:r>
              <a:rPr lang="en-US" sz="2000" dirty="0" err="1" smtClean="0"/>
              <a:t>Yii</a:t>
            </a:r>
            <a:r>
              <a:rPr lang="en-US" sz="2000" dirty="0" smtClean="0"/>
              <a:t> provides nearly every feature needed by today’s Web 2.0 application development. And all these come without incurring much overhead. </a:t>
            </a:r>
          </a:p>
          <a:p>
            <a:pPr>
              <a:buNone/>
            </a:pPr>
            <a:r>
              <a:rPr lang="en-US" sz="2000" dirty="0" smtClean="0"/>
              <a:t>As a matter of fact, </a:t>
            </a:r>
            <a:r>
              <a:rPr lang="en-US" sz="2000" dirty="0" err="1" smtClean="0"/>
              <a:t>Yii</a:t>
            </a:r>
            <a:r>
              <a:rPr lang="en-US" sz="2000" dirty="0" smtClean="0"/>
              <a:t> is one of the most efficient PHP frameworks around.</a:t>
            </a:r>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CakePHP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dirty="0" err="1" smtClean="0"/>
              <a:t>CakePHP</a:t>
            </a:r>
            <a:r>
              <a:rPr lang="en-US" dirty="0" smtClean="0"/>
              <a:t> is a rapid development framework for PHP which uses commonly known design patterns like </a:t>
            </a:r>
            <a:r>
              <a:rPr lang="en-US" dirty="0" err="1" smtClean="0"/>
              <a:t>ActiveRecord</a:t>
            </a:r>
            <a:r>
              <a:rPr lang="en-US" dirty="0" smtClean="0"/>
              <a:t>, Association Data Mapping, Front Controller and MVC.</a:t>
            </a:r>
          </a:p>
          <a:p>
            <a:pPr>
              <a:buNone/>
            </a:pPr>
            <a:r>
              <a:rPr lang="en-US" dirty="0" smtClean="0"/>
              <a:t> Our primary goal is to provide a structured framework that enables PHP users at all levels to rapidly develop robust web applications, without any loss to flexibility.</a:t>
            </a:r>
          </a:p>
          <a:p>
            <a:pPr>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PHPDevShell</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PHPDevShell</a:t>
            </a:r>
            <a:r>
              <a:rPr lang="en-US" dirty="0" smtClean="0"/>
              <a:t> is an Open Source (GNU/LGPL) Rapid Application Development framework written using only PHP with no </a:t>
            </a:r>
            <a:r>
              <a:rPr lang="en-US" dirty="0" err="1" smtClean="0"/>
              <a:t>Javascript</a:t>
            </a:r>
            <a:r>
              <a:rPr lang="en-US" dirty="0" smtClean="0"/>
              <a:t> and comes with a complete GUI admin interface. </a:t>
            </a:r>
          </a:p>
          <a:p>
            <a:r>
              <a:rPr lang="en-US" dirty="0" smtClean="0"/>
              <a:t>It is aimed at developing admin based applications as </a:t>
            </a:r>
            <a:r>
              <a:rPr lang="en-US" dirty="0" err="1" smtClean="0"/>
              <a:t>plugins</a:t>
            </a:r>
            <a:r>
              <a:rPr lang="en-US" dirty="0" smtClean="0"/>
              <a:t>, where speed, security, stability and flexibility are essentials. </a:t>
            </a:r>
          </a:p>
          <a:p>
            <a:r>
              <a:rPr lang="en-US" dirty="0" smtClean="0"/>
              <a:t>It is designed to have a very easy learning curve without complicated new terms to learn. The need for a light, fully functional GUI with limitless configuration brought forward </a:t>
            </a:r>
            <a:r>
              <a:rPr lang="en-US" dirty="0" err="1" smtClean="0"/>
              <a:t>PHPDevShell</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Akelos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err="1" smtClean="0"/>
              <a:t>Akelos</a:t>
            </a:r>
            <a:r>
              <a:rPr lang="en-US" b="1" dirty="0" smtClean="0"/>
              <a:t> PHP Framework</a:t>
            </a:r>
            <a:r>
              <a:rPr lang="en-US" dirty="0" smtClean="0"/>
              <a:t> is a web application development platform based on the MVC (Model View Controller) design pattern. Based on good practices, it allows you to:</a:t>
            </a:r>
          </a:p>
          <a:p>
            <a:r>
              <a:rPr lang="en-US" dirty="0" smtClean="0"/>
              <a:t>Write views using Ajax easily</a:t>
            </a:r>
          </a:p>
          <a:p>
            <a:r>
              <a:rPr lang="en-US" dirty="0" smtClean="0"/>
              <a:t>Control requests and responses through a controller</a:t>
            </a:r>
          </a:p>
          <a:p>
            <a:r>
              <a:rPr lang="en-US" dirty="0" smtClean="0"/>
              <a:t>Manage internationalized applications</a:t>
            </a:r>
          </a:p>
          <a:p>
            <a:r>
              <a:rPr lang="en-US" dirty="0" smtClean="0"/>
              <a:t>Communicate models and the database using simple conventions.</a:t>
            </a:r>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Symphony</a:t>
            </a:r>
            <a:endParaRPr lang="en-US" dirty="0"/>
          </a:p>
        </p:txBody>
      </p:sp>
      <p:sp>
        <p:nvSpPr>
          <p:cNvPr id="3" name="Content Placeholder 2"/>
          <p:cNvSpPr>
            <a:spLocks noGrp="1"/>
          </p:cNvSpPr>
          <p:nvPr>
            <p:ph idx="1"/>
          </p:nvPr>
        </p:nvSpPr>
        <p:spPr/>
        <p:txBody>
          <a:bodyPr>
            <a:normAutofit fontScale="55000" lnSpcReduction="20000"/>
          </a:bodyPr>
          <a:lstStyle/>
          <a:p>
            <a:r>
              <a:rPr lang="en-US" b="1" dirty="0" err="1" smtClean="0"/>
              <a:t>Symfony</a:t>
            </a:r>
            <a:r>
              <a:rPr lang="en-US" dirty="0" smtClean="0"/>
              <a:t> is a </a:t>
            </a:r>
            <a:r>
              <a:rPr lang="en-US" b="1" dirty="0" smtClean="0"/>
              <a:t>web application framework</a:t>
            </a:r>
            <a:r>
              <a:rPr lang="en-US" dirty="0" smtClean="0"/>
              <a:t> for PHP5 projects.</a:t>
            </a:r>
          </a:p>
          <a:p>
            <a:r>
              <a:rPr lang="en-US" dirty="0" smtClean="0"/>
              <a:t>It aims to speed up the creation and maintenance of web applications, and to replace the repetitive coding tasks by power, control and pleasure.</a:t>
            </a:r>
          </a:p>
          <a:p>
            <a:r>
              <a:rPr lang="en-US" dirty="0" smtClean="0"/>
              <a:t>The very small number of prerequisites make </a:t>
            </a:r>
            <a:r>
              <a:rPr lang="en-US" dirty="0" err="1" smtClean="0"/>
              <a:t>symfony</a:t>
            </a:r>
            <a:r>
              <a:rPr lang="en-US" dirty="0" smtClean="0"/>
              <a:t> </a:t>
            </a:r>
            <a:r>
              <a:rPr lang="en-US" b="1" dirty="0" smtClean="0"/>
              <a:t>easy to install</a:t>
            </a:r>
            <a:r>
              <a:rPr lang="en-US" dirty="0" smtClean="0"/>
              <a:t> on any configuration; you just need Unix or Windows with a web server and PHP 5 installed. It is compatible with almost every database system. In addition, it has a very </a:t>
            </a:r>
            <a:r>
              <a:rPr lang="en-US" b="1" dirty="0" smtClean="0"/>
              <a:t>small overhead</a:t>
            </a:r>
            <a:r>
              <a:rPr lang="en-US" dirty="0" smtClean="0"/>
              <a:t>, so the benefits of the framework don’t come at the cost of an increase of hosting costs.</a:t>
            </a:r>
          </a:p>
          <a:p>
            <a:r>
              <a:rPr lang="en-US" b="1" dirty="0" err="1" smtClean="0"/>
              <a:t>Symfony</a:t>
            </a:r>
            <a:r>
              <a:rPr lang="en-US" dirty="0" smtClean="0"/>
              <a:t> is a </a:t>
            </a:r>
            <a:r>
              <a:rPr lang="en-US" b="1" dirty="0" smtClean="0"/>
              <a:t>web application framework</a:t>
            </a:r>
            <a:r>
              <a:rPr lang="en-US" dirty="0" smtClean="0"/>
              <a:t> for PHP5 projects.</a:t>
            </a:r>
          </a:p>
          <a:p>
            <a:r>
              <a:rPr lang="en-US" dirty="0" smtClean="0"/>
              <a:t>It aims to speed up the creation and maintenance of web applications, and to replace the repetitive coding tasks by power, control and pleasure.</a:t>
            </a:r>
          </a:p>
          <a:p>
            <a:r>
              <a:rPr lang="en-US" dirty="0" smtClean="0"/>
              <a:t>The very small number of prerequisites make </a:t>
            </a:r>
            <a:r>
              <a:rPr lang="en-US" dirty="0" err="1" smtClean="0"/>
              <a:t>symfony</a:t>
            </a:r>
            <a:r>
              <a:rPr lang="en-US" dirty="0" smtClean="0"/>
              <a:t> </a:t>
            </a:r>
            <a:r>
              <a:rPr lang="en-US" b="1" dirty="0" smtClean="0"/>
              <a:t>easy to install</a:t>
            </a:r>
            <a:r>
              <a:rPr lang="en-US" dirty="0" smtClean="0"/>
              <a:t> on any configuration; you just need Unix or Windows with a web server and PHP 5 installed. It is compatible with almost every database system. In addition, it has a very </a:t>
            </a:r>
            <a:r>
              <a:rPr lang="en-US" b="1" dirty="0" smtClean="0"/>
              <a:t>small overhead</a:t>
            </a:r>
            <a:r>
              <a:rPr lang="en-US" dirty="0" smtClean="0"/>
              <a:t>, so the benefits of the framework don’t come at the cost of an increase of hosting costs.</a:t>
            </a:r>
          </a:p>
          <a:p>
            <a:r>
              <a:rPr lang="en-US" dirty="0" smtClean="0"/>
              <a:t>Using </a:t>
            </a:r>
            <a:r>
              <a:rPr lang="en-US" dirty="0" err="1" smtClean="0"/>
              <a:t>sy</a:t>
            </a:r>
            <a:endParaRPr lang="en-US" dirty="0" smtClean="0"/>
          </a:p>
          <a:p>
            <a:endParaRPr lang="en-US" dirty="0" smtClean="0"/>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707</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Frameworks in PHP</vt:lpstr>
      <vt:lpstr>Top frameworks</vt:lpstr>
      <vt:lpstr>CodeIgniter</vt:lpstr>
      <vt:lpstr>Slide 4</vt:lpstr>
      <vt:lpstr>YII</vt:lpstr>
      <vt:lpstr>CakePHP</vt:lpstr>
      <vt:lpstr>PHPDevShell</vt:lpstr>
      <vt:lpstr>Akelos </vt:lpstr>
      <vt:lpstr>Symphony</vt:lpstr>
      <vt:lpstr>Prado  </vt:lpstr>
    </vt:vector>
  </TitlesOfParts>
  <Company>farstar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Frameworks in PHP</dc:title>
  <dc:creator>sumit</dc:creator>
  <cp:lastModifiedBy>sumit</cp:lastModifiedBy>
  <cp:revision>20</cp:revision>
  <dcterms:created xsi:type="dcterms:W3CDTF">2011-09-09T01:56:53Z</dcterms:created>
  <dcterms:modified xsi:type="dcterms:W3CDTF">2011-09-09T05:10:04Z</dcterms:modified>
</cp:coreProperties>
</file>