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7E71-5D00-45CC-A979-7BE64B831AAD}" type="datetimeFigureOut">
              <a:rPr lang="en-US" smtClean="0"/>
              <a:t>9/8/2011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9FB5-CAF7-410E-B5F6-5FD591C8D2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open(</a:t>
            </a:r>
            <a:r>
              <a:rPr lang="en-US" b="1" i="1" dirty="0" err="1" smtClean="0"/>
              <a:t>method,url,async</a:t>
            </a:r>
            <a:r>
              <a:rPr lang="en-US" b="1" dirty="0" smtClean="0"/>
              <a:t>) </a:t>
            </a:r>
            <a:r>
              <a:rPr lang="en-US" dirty="0" smtClean="0"/>
              <a:t>Specifies the type of request, the URL, and if the request should be handled asynchronously or not.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smtClean="0"/>
              <a:t>method</a:t>
            </a:r>
            <a:r>
              <a:rPr lang="en-US" b="1" dirty="0" smtClean="0"/>
              <a:t>: </a:t>
            </a:r>
            <a:r>
              <a:rPr lang="en-US" dirty="0" smtClean="0"/>
              <a:t>the type of request: GET or POST</a:t>
            </a:r>
            <a:br>
              <a:rPr lang="en-US" dirty="0" smtClean="0"/>
            </a:br>
            <a:r>
              <a:rPr lang="en-US" b="1" i="1" dirty="0" err="1" smtClean="0"/>
              <a:t>url</a:t>
            </a:r>
            <a:r>
              <a:rPr lang="en-US" b="1" dirty="0" smtClean="0"/>
              <a:t>: </a:t>
            </a:r>
            <a:r>
              <a:rPr lang="en-US" dirty="0" smtClean="0"/>
              <a:t>the location of the file on the server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err="1" smtClean="0"/>
              <a:t>async</a:t>
            </a:r>
            <a:r>
              <a:rPr lang="en-US" b="1" dirty="0" smtClean="0"/>
              <a:t>:</a:t>
            </a:r>
            <a:r>
              <a:rPr lang="en-US" dirty="0" smtClean="0"/>
              <a:t> true (asynchronous) or false (synchronous)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send(</a:t>
            </a:r>
            <a:r>
              <a:rPr lang="en-US" b="1" i="1" dirty="0" smtClean="0"/>
              <a:t>string</a:t>
            </a:r>
            <a:r>
              <a:rPr lang="en-US" b="1" dirty="0" smtClean="0"/>
              <a:t>)</a:t>
            </a:r>
            <a:r>
              <a:rPr lang="en-US" dirty="0" smtClean="0"/>
              <a:t> Sends the request off to the server.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string</a:t>
            </a:r>
            <a:r>
              <a:rPr lang="en-US" b="1" dirty="0" smtClean="0"/>
              <a:t>: </a:t>
            </a:r>
            <a:r>
              <a:rPr lang="en-US" dirty="0" smtClean="0"/>
              <a:t>Only used for POST requests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When to use post</a:t>
            </a:r>
          </a:p>
          <a:p>
            <a:r>
              <a:rPr lang="en-US" dirty="0" smtClean="0"/>
              <a:t>A cached file is not an option (update a file or database on the server)</a:t>
            </a:r>
          </a:p>
          <a:p>
            <a:r>
              <a:rPr lang="en-US" dirty="0" smtClean="0"/>
              <a:t>Sending a large amount of data to the server (POST has no size limitations)</a:t>
            </a:r>
          </a:p>
          <a:p>
            <a:r>
              <a:rPr lang="en-US" dirty="0" smtClean="0"/>
              <a:t>Sending user input (which can contain unknown characters), POST is more robust and secure than GET</a:t>
            </a:r>
          </a:p>
          <a:p>
            <a:r>
              <a:rPr lang="en-US" dirty="0" err="1" smtClean="0"/>
              <a:t>xmlhttp.open</a:t>
            </a:r>
            <a:r>
              <a:rPr lang="en-US" dirty="0" smtClean="0"/>
              <a:t>("</a:t>
            </a:r>
            <a:r>
              <a:rPr lang="en-US" dirty="0" err="1" smtClean="0"/>
              <a:t>GET","demo_get.asp?t</a:t>
            </a:r>
            <a:r>
              <a:rPr lang="en-US" dirty="0" smtClean="0"/>
              <a:t>=" + </a:t>
            </a:r>
            <a:r>
              <a:rPr lang="en-US" dirty="0" err="1" smtClean="0"/>
              <a:t>Math.random</a:t>
            </a:r>
            <a:r>
              <a:rPr lang="en-US" dirty="0" smtClean="0"/>
              <a:t>(),true);</a:t>
            </a:r>
            <a:br>
              <a:rPr lang="en-US" dirty="0" smtClean="0"/>
            </a:br>
            <a:r>
              <a:rPr lang="en-US" dirty="0" err="1" smtClean="0"/>
              <a:t>xmlhttp.send</a:t>
            </a:r>
            <a:r>
              <a:rPr lang="en-US" dirty="0" smtClean="0"/>
              <a:t>();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post to send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700" dirty="0" err="1" smtClean="0"/>
              <a:t>xmlhttp.open</a:t>
            </a:r>
            <a:r>
              <a:rPr lang="en-US" sz="1700" dirty="0" smtClean="0"/>
              <a:t>("</a:t>
            </a:r>
            <a:r>
              <a:rPr lang="en-US" sz="1700" dirty="0" err="1" smtClean="0"/>
              <a:t>POST","ajax_test.asp",true</a:t>
            </a:r>
            <a:r>
              <a:rPr lang="en-US" sz="1700" dirty="0" smtClean="0"/>
              <a:t>);</a:t>
            </a:r>
          </a:p>
          <a:p>
            <a:pPr>
              <a:buNone/>
            </a:pPr>
            <a:r>
              <a:rPr lang="en-US" sz="1700" dirty="0" err="1" smtClean="0"/>
              <a:t>xmlhttp.setRequestHeader</a:t>
            </a:r>
            <a:r>
              <a:rPr lang="en-US" sz="1700" dirty="0" smtClean="0"/>
              <a:t>("Content-</a:t>
            </a:r>
            <a:r>
              <a:rPr lang="en-US" sz="1700" dirty="0" err="1" smtClean="0"/>
              <a:t>type","application</a:t>
            </a:r>
            <a:r>
              <a:rPr lang="en-US" sz="1700" dirty="0" smtClean="0"/>
              <a:t>/x-www-form-</a:t>
            </a:r>
            <a:r>
              <a:rPr lang="en-US" sz="1700" dirty="0" err="1" smtClean="0"/>
              <a:t>urlencoded</a:t>
            </a:r>
            <a:r>
              <a:rPr lang="en-US" sz="1700" dirty="0" smtClean="0"/>
              <a:t>");</a:t>
            </a:r>
            <a:br>
              <a:rPr lang="en-US" sz="1700" dirty="0" smtClean="0"/>
            </a:br>
            <a:r>
              <a:rPr lang="en-US" sz="1700" dirty="0" err="1" smtClean="0"/>
              <a:t>xmlhttp.send</a:t>
            </a:r>
            <a:r>
              <a:rPr lang="en-US" sz="1700" dirty="0" smtClean="0"/>
              <a:t>("</a:t>
            </a:r>
            <a:r>
              <a:rPr lang="en-US" sz="1700" dirty="0" err="1" smtClean="0"/>
              <a:t>fname</a:t>
            </a:r>
            <a:r>
              <a:rPr lang="en-US" sz="1700" dirty="0" smtClean="0"/>
              <a:t>=</a:t>
            </a:r>
            <a:r>
              <a:rPr lang="en-US" sz="1700" dirty="0" err="1" smtClean="0"/>
              <a:t>Henry&amp;lname</a:t>
            </a:r>
            <a:r>
              <a:rPr lang="en-US" sz="1700" dirty="0" smtClean="0"/>
              <a:t>=Ford");</a:t>
            </a:r>
          </a:p>
          <a:p>
            <a:pPr>
              <a:buNone/>
            </a:pPr>
            <a:r>
              <a:rPr lang="en-US" sz="1700" dirty="0" smtClean="0"/>
              <a:t>Below line changes the html code dynamically.</a:t>
            </a:r>
          </a:p>
          <a:p>
            <a:pPr>
              <a:buNone/>
            </a:pPr>
            <a:r>
              <a:rPr lang="en-US" sz="1800" dirty="0" err="1" smtClean="0"/>
              <a:t>document.getElementById</a:t>
            </a:r>
            <a:r>
              <a:rPr lang="en-US" sz="1800" dirty="0" smtClean="0"/>
              <a:t>("</a:t>
            </a:r>
            <a:r>
              <a:rPr lang="en-US" sz="1800" dirty="0" err="1" smtClean="0"/>
              <a:t>myDiv</a:t>
            </a:r>
            <a:r>
              <a:rPr lang="en-US" sz="1800" dirty="0" smtClean="0"/>
              <a:t>").</a:t>
            </a:r>
            <a:r>
              <a:rPr lang="en-US" sz="1800" dirty="0" err="1" smtClean="0"/>
              <a:t>innerHTML</a:t>
            </a:r>
            <a:r>
              <a:rPr lang="en-US" sz="1800" dirty="0" smtClean="0"/>
              <a:t>=</a:t>
            </a:r>
            <a:r>
              <a:rPr lang="en-US" sz="1800" dirty="0" err="1" smtClean="0"/>
              <a:t>xmlhttp.responseText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Property Description </a:t>
            </a:r>
            <a:r>
              <a:rPr lang="en-US" sz="1800" dirty="0" err="1" smtClean="0"/>
              <a:t>onreadystatechange</a:t>
            </a:r>
            <a:r>
              <a:rPr lang="en-US" sz="1800" dirty="0" smtClean="0"/>
              <a:t> Stores a function (or the name of a function) to be called automatically each time the </a:t>
            </a:r>
            <a:r>
              <a:rPr lang="en-US" sz="1800" dirty="0" err="1" smtClean="0"/>
              <a:t>readyState</a:t>
            </a:r>
            <a:r>
              <a:rPr lang="en-US" sz="1800" dirty="0" smtClean="0"/>
              <a:t> property changes </a:t>
            </a:r>
            <a:r>
              <a:rPr lang="en-US" sz="1800" dirty="0" err="1" smtClean="0"/>
              <a:t>readyState</a:t>
            </a:r>
            <a:r>
              <a:rPr lang="en-US" sz="1800" dirty="0" smtClean="0"/>
              <a:t> Holds the status of the </a:t>
            </a:r>
            <a:r>
              <a:rPr lang="en-US" sz="1800" dirty="0" err="1" smtClean="0"/>
              <a:t>XMLHttpRequest</a:t>
            </a:r>
            <a:r>
              <a:rPr lang="en-US" sz="1800" dirty="0" smtClean="0"/>
              <a:t>. </a:t>
            </a:r>
          </a:p>
          <a:p>
            <a:pPr>
              <a:buNone/>
            </a:pPr>
            <a:r>
              <a:rPr lang="en-US" sz="1800" dirty="0" smtClean="0"/>
              <a:t>Changes from 0 to 4: </a:t>
            </a:r>
            <a:br>
              <a:rPr lang="en-US" sz="1800" dirty="0" smtClean="0"/>
            </a:br>
            <a:r>
              <a:rPr lang="en-US" sz="1800" dirty="0" smtClean="0"/>
              <a:t>0: request not initialized </a:t>
            </a:r>
            <a:br>
              <a:rPr lang="en-US" sz="1800" dirty="0" smtClean="0"/>
            </a:br>
            <a:r>
              <a:rPr lang="en-US" sz="1800" dirty="0" smtClean="0"/>
              <a:t>1: server connection established</a:t>
            </a:r>
            <a:br>
              <a:rPr lang="en-US" sz="1800" dirty="0" smtClean="0"/>
            </a:br>
            <a:r>
              <a:rPr lang="en-US" sz="1800" dirty="0" smtClean="0"/>
              <a:t>2: request received </a:t>
            </a:r>
            <a:br>
              <a:rPr lang="en-US" sz="1800" dirty="0" smtClean="0"/>
            </a:br>
            <a:r>
              <a:rPr lang="en-US" sz="1800" dirty="0" smtClean="0"/>
              <a:t>3: processing request </a:t>
            </a:r>
            <a:br>
              <a:rPr lang="en-US" sz="1800" dirty="0" smtClean="0"/>
            </a:br>
            <a:r>
              <a:rPr lang="en-US" sz="1800" dirty="0" smtClean="0"/>
              <a:t>4: request finished and response is ready 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err="1" smtClean="0"/>
              <a:t>xmlhttp.onreadystatechange</a:t>
            </a:r>
            <a:r>
              <a:rPr lang="en-US" sz="2500" dirty="0" smtClean="0"/>
              <a:t>=function()</a:t>
            </a:r>
            <a:br>
              <a:rPr lang="en-US" sz="2500" dirty="0" smtClean="0"/>
            </a:br>
            <a:r>
              <a:rPr lang="en-US" sz="2500" dirty="0" smtClean="0"/>
              <a:t>  {</a:t>
            </a:r>
            <a:br>
              <a:rPr lang="en-US" sz="2500" dirty="0" smtClean="0"/>
            </a:br>
            <a:r>
              <a:rPr lang="en-US" sz="2500" dirty="0" smtClean="0"/>
              <a:t>  if (</a:t>
            </a:r>
            <a:r>
              <a:rPr lang="en-US" sz="2500" dirty="0" err="1" smtClean="0"/>
              <a:t>xmlhttp.readyState</a:t>
            </a:r>
            <a:r>
              <a:rPr lang="en-US" sz="2500" dirty="0" smtClean="0"/>
              <a:t>==4 &amp;&amp; </a:t>
            </a:r>
            <a:r>
              <a:rPr lang="en-US" sz="2500" dirty="0" err="1" smtClean="0"/>
              <a:t>xmlhttp.status</a:t>
            </a:r>
            <a:r>
              <a:rPr lang="en-US" sz="2500" dirty="0" smtClean="0"/>
              <a:t>==200)</a:t>
            </a:r>
            <a:br>
              <a:rPr lang="en-US" sz="2500" dirty="0" smtClean="0"/>
            </a:br>
            <a:r>
              <a:rPr lang="en-US" sz="2500" dirty="0" smtClean="0"/>
              <a:t>    {</a:t>
            </a:r>
            <a:br>
              <a:rPr lang="en-US" sz="2500" dirty="0" smtClean="0"/>
            </a:br>
            <a:r>
              <a:rPr lang="en-US" sz="2500" dirty="0" smtClean="0"/>
              <a:t>    </a:t>
            </a:r>
            <a:r>
              <a:rPr lang="en-US" sz="2500" dirty="0" err="1" smtClean="0"/>
              <a:t>document.getElementById</a:t>
            </a:r>
            <a:r>
              <a:rPr lang="en-US" sz="2500" dirty="0" smtClean="0"/>
              <a:t>("</a:t>
            </a:r>
            <a:r>
              <a:rPr lang="en-US" sz="2500" dirty="0" err="1" smtClean="0"/>
              <a:t>myDiv</a:t>
            </a:r>
            <a:r>
              <a:rPr lang="en-US" sz="2500" dirty="0" smtClean="0"/>
              <a:t>").</a:t>
            </a:r>
            <a:r>
              <a:rPr lang="en-US" sz="2500" dirty="0" err="1" smtClean="0"/>
              <a:t>innerHTML</a:t>
            </a:r>
            <a:r>
              <a:rPr lang="en-US" sz="2500" dirty="0" smtClean="0"/>
              <a:t>=</a:t>
            </a:r>
            <a:r>
              <a:rPr lang="en-US" sz="2500" dirty="0" err="1" smtClean="0"/>
              <a:t>xmlhttp.responseText</a:t>
            </a:r>
            <a:r>
              <a:rPr lang="en-US" sz="2500" dirty="0" smtClean="0"/>
              <a:t>;</a:t>
            </a:r>
            <a:br>
              <a:rPr lang="en-US" sz="2500" dirty="0" smtClean="0"/>
            </a:br>
            <a:r>
              <a:rPr lang="en-US" sz="2500" dirty="0" smtClean="0"/>
              <a:t>    }</a:t>
            </a:r>
            <a:br>
              <a:rPr lang="en-US" sz="2500" dirty="0" smtClean="0"/>
            </a:br>
            <a:r>
              <a:rPr lang="en-US" sz="2500" dirty="0" smtClean="0"/>
              <a:t>  } </a:t>
            </a:r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AJAX</vt:lpstr>
      <vt:lpstr>Slide 2</vt:lpstr>
      <vt:lpstr>Slide 3</vt:lpstr>
      <vt:lpstr>Using post to send data</vt:lpstr>
      <vt:lpstr>Show result</vt:lpstr>
    </vt:vector>
  </TitlesOfParts>
  <Company>farstar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sumit</dc:creator>
  <cp:lastModifiedBy>sumit</cp:lastModifiedBy>
  <cp:revision>11</cp:revision>
  <dcterms:created xsi:type="dcterms:W3CDTF">2011-09-08T02:10:50Z</dcterms:created>
  <dcterms:modified xsi:type="dcterms:W3CDTF">2011-09-08T02:27:45Z</dcterms:modified>
</cp:coreProperties>
</file>