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916" y="3799556"/>
            <a:ext cx="10530349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pPr algn="ctr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:NABELLI BHARGAVI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ADITYA INSTITUTE OF TECHNOLOGY AND MANAGEMENT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ELECTRONICS AND COMMUNICATION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Implementing advanced encryption techniques for added security.</a:t>
            </a:r>
          </a:p>
          <a:p>
            <a:pPr marL="305435" indent="-305435"/>
            <a:endParaRPr lang="en-US" sz="2400" b="1" dirty="0"/>
          </a:p>
          <a:p>
            <a:pPr marL="305435" indent="-305435"/>
            <a:r>
              <a:rPr lang="en-US" sz="2400" b="1" dirty="0"/>
              <a:t>Extending support for more image formats and larger messages.</a:t>
            </a:r>
          </a:p>
          <a:p>
            <a:pPr marL="305435" indent="-305435"/>
            <a:endParaRPr lang="en-US" sz="2400" b="1" dirty="0"/>
          </a:p>
          <a:p>
            <a:pPr marL="305435" indent="-305435"/>
            <a:r>
              <a:rPr lang="en-US" sz="2400" b="1" dirty="0"/>
              <a:t>Creating a graphical user interface (GUI) for non-technical users.</a:t>
            </a:r>
          </a:p>
          <a:p>
            <a:pPr marL="305435" indent="-305435"/>
            <a:endParaRPr lang="en-US" sz="2400" b="1" dirty="0"/>
          </a:p>
          <a:p>
            <a:pPr marL="305435" indent="-305435"/>
            <a:r>
              <a:rPr lang="en-US" sz="2400" b="1" dirty="0"/>
              <a:t>Exploring compression to reduce file size after embedding.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 numCol="1" anchor="t">
            <a:normAutofit/>
          </a:bodyPr>
          <a:lstStyle/>
          <a:p>
            <a:pPr marL="0" indent="0" algn="just">
              <a:buNone/>
            </a:pPr>
            <a:endParaRPr lang="en-US" sz="2800" b="1" spc="300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spc="300" dirty="0"/>
              <a:t>Create a python program to securely embed a text message into an image by manipulating its pixel values and enable retrieval only with a correct passcode. 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800" spc="300" dirty="0"/>
              <a:t>Ensure that the program can handle edge cases like missing image files or messages exceeding the image's capacity, while maintaining a simple user interface and supporting encryption and decryption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Python Programming Language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OpenCV library for image processing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Dictionary data structure for character encoding and decoding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OS module for file handling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6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F0F0F"/>
                </a:solidFill>
              </a:rPr>
              <a:t>Hides a secret message invisibly in an image, which can only be retrieved with a passcode.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rgbClr val="0F0F0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F0F0F"/>
                </a:solidFill>
              </a:rPr>
              <a:t>Simple yet effective encryption without altering the visible quality of the image.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>
              <a:solidFill>
                <a:srgbClr val="0F0F0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0F0F0F"/>
                </a:solidFill>
              </a:rPr>
              <a:t>Lightweight and easy-to-use code</a:t>
            </a: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Individuals or organizations looking for basic, image-based steganography solutions.</a:t>
            </a:r>
          </a:p>
          <a:p>
            <a:endParaRPr lang="en-US" sz="2800" dirty="0"/>
          </a:p>
          <a:p>
            <a:r>
              <a:rPr lang="en-US" sz="2800" dirty="0"/>
              <a:t>Students and beginners exploring encryption and data hiding techniques.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501AA-D149-98A9-27D4-03BDE961E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1" b="51690"/>
          <a:stretch/>
        </p:blipFill>
        <p:spPr>
          <a:xfrm>
            <a:off x="498900" y="1386809"/>
            <a:ext cx="4761134" cy="24489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293965-8199-7431-F043-52BBE26993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290" t="30438" b="34693"/>
          <a:stretch/>
        </p:blipFill>
        <p:spPr>
          <a:xfrm>
            <a:off x="498900" y="4246966"/>
            <a:ext cx="4761134" cy="2168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6A187C-BE04-24B1-A5DA-174D614B0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29608"/>
            <a:ext cx="5337599" cy="547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project demonstrates the use of Python and OpenCV for embedding hidden messages in images. It highlights basic encryption techniques and ensures user-friendly functionality.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IN" sz="36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800" b="1" dirty="0"/>
              <a:t>LINK: https://github.com/bhargavinabelligithub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76</TotalTime>
  <Words>270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Nabelli Chandrika</cp:lastModifiedBy>
  <cp:revision>29</cp:revision>
  <dcterms:created xsi:type="dcterms:W3CDTF">2021-05-26T16:50:10Z</dcterms:created>
  <dcterms:modified xsi:type="dcterms:W3CDTF">2025-02-21T13:12:48Z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