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0" r:id="rId2"/>
    <p:sldId id="257" r:id="rId3"/>
    <p:sldId id="258" r:id="rId4"/>
    <p:sldId id="259" r:id="rId5"/>
    <p:sldId id="266" r:id="rId6"/>
    <p:sldId id="262" r:id="rId7"/>
    <p:sldId id="263" r:id="rId8"/>
    <p:sldId id="366" r:id="rId9"/>
    <p:sldId id="358" r:id="rId10"/>
    <p:sldId id="352" r:id="rId11"/>
    <p:sldId id="357" r:id="rId12"/>
    <p:sldId id="350" r:id="rId13"/>
    <p:sldId id="365" r:id="rId14"/>
    <p:sldId id="359" r:id="rId15"/>
    <p:sldId id="360" r:id="rId16"/>
    <p:sldId id="361" r:id="rId17"/>
    <p:sldId id="362" r:id="rId18"/>
    <p:sldId id="363" r:id="rId19"/>
    <p:sldId id="364" r:id="rId20"/>
    <p:sldId id="367" r:id="rId21"/>
    <p:sldId id="34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11E82-0B4C-4397-91E9-73C29E6F78FA}" v="211" dt="2024-04-03T04:48:09.1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hil Gandra" userId="81f170780fad8d96" providerId="LiveId" clId="{22411E82-0B4C-4397-91E9-73C29E6F78FA}"/>
    <pc:docChg chg="undo custSel addSld delSld modSld sldOrd">
      <pc:chgData name="Akhil Gandra" userId="81f170780fad8d96" providerId="LiveId" clId="{22411E82-0B4C-4397-91E9-73C29E6F78FA}" dt="2024-04-03T09:16:08.485" v="1932" actId="20577"/>
      <pc:docMkLst>
        <pc:docMk/>
      </pc:docMkLst>
      <pc:sldChg chg="addSp delSp modSp mod delDesignElem">
        <pc:chgData name="Akhil Gandra" userId="81f170780fad8d96" providerId="LiveId" clId="{22411E82-0B4C-4397-91E9-73C29E6F78FA}" dt="2024-04-02T15:55:54.907" v="1364" actId="255"/>
        <pc:sldMkLst>
          <pc:docMk/>
          <pc:sldMk cId="127344827" sldId="257"/>
        </pc:sldMkLst>
        <pc:spChg chg="mod">
          <ac:chgData name="Akhil Gandra" userId="81f170780fad8d96" providerId="LiveId" clId="{22411E82-0B4C-4397-91E9-73C29E6F78FA}" dt="2024-04-02T15:55:54.907" v="1364" actId="255"/>
          <ac:spMkLst>
            <pc:docMk/>
            <pc:sldMk cId="127344827" sldId="257"/>
            <ac:spMk id="3" creationId="{69290068-1FF7-37EB-3493-118D18F800BD}"/>
          </ac:spMkLst>
        </pc:spChg>
        <pc:spChg chg="add del">
          <ac:chgData name="Akhil Gandra" userId="81f170780fad8d96" providerId="LiveId" clId="{22411E82-0B4C-4397-91E9-73C29E6F78FA}" dt="2024-04-02T14:51:29.697" v="986"/>
          <ac:spMkLst>
            <pc:docMk/>
            <pc:sldMk cId="127344827" sldId="257"/>
            <ac:spMk id="107" creationId="{1CD81A2A-6ED4-4EF4-A14C-912D31E14800}"/>
          </ac:spMkLst>
        </pc:spChg>
        <pc:spChg chg="add del">
          <ac:chgData name="Akhil Gandra" userId="81f170780fad8d96" providerId="LiveId" clId="{22411E82-0B4C-4397-91E9-73C29E6F78FA}" dt="2024-04-02T14:51:29.697" v="986"/>
          <ac:spMkLst>
            <pc:docMk/>
            <pc:sldMk cId="127344827" sldId="257"/>
            <ac:spMk id="109" creationId="{1661932C-CA15-4E17-B115-FAE7CBEE4789}"/>
          </ac:spMkLst>
        </pc:spChg>
        <pc:spChg chg="add del">
          <ac:chgData name="Akhil Gandra" userId="81f170780fad8d96" providerId="LiveId" clId="{22411E82-0B4C-4397-91E9-73C29E6F78FA}" dt="2024-04-02T14:51:29.697" v="986"/>
          <ac:spMkLst>
            <pc:docMk/>
            <pc:sldMk cId="127344827" sldId="257"/>
            <ac:spMk id="111" creationId="{8590ADD5-9383-4D3D-9047-3DA2593CCB5D}"/>
          </ac:spMkLst>
        </pc:spChg>
        <pc:spChg chg="add del">
          <ac:chgData name="Akhil Gandra" userId="81f170780fad8d96" providerId="LiveId" clId="{22411E82-0B4C-4397-91E9-73C29E6F78FA}" dt="2024-04-02T14:51:29.697" v="986"/>
          <ac:spMkLst>
            <pc:docMk/>
            <pc:sldMk cId="127344827" sldId="257"/>
            <ac:spMk id="113" creationId="{DABE3E45-88CF-45D8-8D40-C773324D93F6}"/>
          </ac:spMkLst>
        </pc:spChg>
        <pc:spChg chg="add del">
          <ac:chgData name="Akhil Gandra" userId="81f170780fad8d96" providerId="LiveId" clId="{22411E82-0B4C-4397-91E9-73C29E6F78FA}" dt="2024-04-02T14:51:29.697" v="986"/>
          <ac:spMkLst>
            <pc:docMk/>
            <pc:sldMk cId="127344827" sldId="257"/>
            <ac:spMk id="117" creationId="{B91ECDA9-56DC-4270-8F33-01C5637B8CEB}"/>
          </ac:spMkLst>
        </pc:spChg>
        <pc:spChg chg="add del">
          <ac:chgData name="Akhil Gandra" userId="81f170780fad8d96" providerId="LiveId" clId="{22411E82-0B4C-4397-91E9-73C29E6F78FA}" dt="2024-04-02T14:51:29.697" v="986"/>
          <ac:spMkLst>
            <pc:docMk/>
            <pc:sldMk cId="127344827" sldId="257"/>
            <ac:spMk id="119" creationId="{75F47824-961D-465D-84F9-EAE11BC6173B}"/>
          </ac:spMkLst>
        </pc:spChg>
        <pc:spChg chg="add del">
          <ac:chgData name="Akhil Gandra" userId="81f170780fad8d96" providerId="LiveId" clId="{22411E82-0B4C-4397-91E9-73C29E6F78FA}" dt="2024-04-02T14:51:29.697" v="986"/>
          <ac:spMkLst>
            <pc:docMk/>
            <pc:sldMk cId="127344827" sldId="257"/>
            <ac:spMk id="121" creationId="{FEC9DA3E-C1D7-472D-B7C0-F71AE41FBA23}"/>
          </ac:spMkLst>
        </pc:spChg>
        <pc:cxnChg chg="add del">
          <ac:chgData name="Akhil Gandra" userId="81f170780fad8d96" providerId="LiveId" clId="{22411E82-0B4C-4397-91E9-73C29E6F78FA}" dt="2024-04-02T14:51:29.697" v="986"/>
          <ac:cxnSpMkLst>
            <pc:docMk/>
            <pc:sldMk cId="127344827" sldId="257"/>
            <ac:cxnSpMk id="115" creationId="{49CD1692-827B-4C8D-B4A1-134FD04CF45C}"/>
          </ac:cxnSpMkLst>
        </pc:cxnChg>
      </pc:sldChg>
      <pc:sldChg chg="modSp">
        <pc:chgData name="Akhil Gandra" userId="81f170780fad8d96" providerId="LiveId" clId="{22411E82-0B4C-4397-91E9-73C29E6F78FA}" dt="2024-04-02T15:55:26.694" v="1362" actId="255"/>
        <pc:sldMkLst>
          <pc:docMk/>
          <pc:sldMk cId="487412563" sldId="258"/>
        </pc:sldMkLst>
        <pc:graphicFrameChg chg="mod">
          <ac:chgData name="Akhil Gandra" userId="81f170780fad8d96" providerId="LiveId" clId="{22411E82-0B4C-4397-91E9-73C29E6F78FA}" dt="2024-04-02T15:55:26.694" v="1362" actId="255"/>
          <ac:graphicFrameMkLst>
            <pc:docMk/>
            <pc:sldMk cId="487412563" sldId="258"/>
            <ac:graphicFrameMk id="85" creationId="{FE3DCC3F-8B0A-E6F3-3B17-9E454B088E3F}"/>
          </ac:graphicFrameMkLst>
        </pc:graphicFrameChg>
      </pc:sldChg>
      <pc:sldChg chg="modSp">
        <pc:chgData name="Akhil Gandra" userId="81f170780fad8d96" providerId="LiveId" clId="{22411E82-0B4C-4397-91E9-73C29E6F78FA}" dt="2024-04-02T14:12:29.959" v="513"/>
        <pc:sldMkLst>
          <pc:docMk/>
          <pc:sldMk cId="1170078671" sldId="259"/>
        </pc:sldMkLst>
        <pc:graphicFrameChg chg="mod">
          <ac:chgData name="Akhil Gandra" userId="81f170780fad8d96" providerId="LiveId" clId="{22411E82-0B4C-4397-91E9-73C29E6F78FA}" dt="2024-04-02T14:12:29.959" v="513"/>
          <ac:graphicFrameMkLst>
            <pc:docMk/>
            <pc:sldMk cId="1170078671" sldId="259"/>
            <ac:graphicFrameMk id="10" creationId="{321F8D5A-AB63-B062-6BE4-68D8A520BC2D}"/>
          </ac:graphicFrameMkLst>
        </pc:graphicFrameChg>
      </pc:sldChg>
      <pc:sldChg chg="modSp mod">
        <pc:chgData name="Akhil Gandra" userId="81f170780fad8d96" providerId="LiveId" clId="{22411E82-0B4C-4397-91E9-73C29E6F78FA}" dt="2024-04-03T09:16:08.485" v="1932" actId="20577"/>
        <pc:sldMkLst>
          <pc:docMk/>
          <pc:sldMk cId="4258136525" sldId="260"/>
        </pc:sldMkLst>
        <pc:spChg chg="mod">
          <ac:chgData name="Akhil Gandra" userId="81f170780fad8d96" providerId="LiveId" clId="{22411E82-0B4C-4397-91E9-73C29E6F78FA}" dt="2024-04-03T09:16:08.485" v="1932" actId="20577"/>
          <ac:spMkLst>
            <pc:docMk/>
            <pc:sldMk cId="4258136525" sldId="260"/>
            <ac:spMk id="2" creationId="{0407CC7B-EA37-F383-E471-B12B6A81F51F}"/>
          </ac:spMkLst>
        </pc:spChg>
        <pc:spChg chg="mod">
          <ac:chgData name="Akhil Gandra" userId="81f170780fad8d96" providerId="LiveId" clId="{22411E82-0B4C-4397-91E9-73C29E6F78FA}" dt="2024-04-03T03:13:03.568" v="1511" actId="122"/>
          <ac:spMkLst>
            <pc:docMk/>
            <pc:sldMk cId="4258136525" sldId="260"/>
            <ac:spMk id="5" creationId="{95B1DE83-6A1E-E831-0272-723010F667C0}"/>
          </ac:spMkLst>
        </pc:spChg>
      </pc:sldChg>
      <pc:sldChg chg="addSp delSp modSp mod ord delDesignElem">
        <pc:chgData name="Akhil Gandra" userId="81f170780fad8d96" providerId="LiveId" clId="{22411E82-0B4C-4397-91E9-73C29E6F78FA}" dt="2024-04-02T14:51:29.697" v="986"/>
        <pc:sldMkLst>
          <pc:docMk/>
          <pc:sldMk cId="1459103729" sldId="262"/>
        </pc:sldMkLst>
        <pc:spChg chg="mod">
          <ac:chgData name="Akhil Gandra" userId="81f170780fad8d96" providerId="LiveId" clId="{22411E82-0B4C-4397-91E9-73C29E6F78FA}" dt="2024-04-02T14:14:30.037" v="529" actId="1076"/>
          <ac:spMkLst>
            <pc:docMk/>
            <pc:sldMk cId="1459103729" sldId="262"/>
            <ac:spMk id="2" creationId="{6F81155A-AD45-B01B-0C76-8788D62B134C}"/>
          </ac:spMkLst>
        </pc:spChg>
        <pc:spChg chg="mod">
          <ac:chgData name="Akhil Gandra" userId="81f170780fad8d96" providerId="LiveId" clId="{22411E82-0B4C-4397-91E9-73C29E6F78FA}" dt="2024-04-02T14:16:47.482" v="637" actId="20577"/>
          <ac:spMkLst>
            <pc:docMk/>
            <pc:sldMk cId="1459103729" sldId="262"/>
            <ac:spMk id="3" creationId="{41395098-E023-EDAC-97E2-14A94C63CE9F}"/>
          </ac:spMkLst>
        </pc:spChg>
        <pc:spChg chg="mod">
          <ac:chgData name="Akhil Gandra" userId="81f170780fad8d96" providerId="LiveId" clId="{22411E82-0B4C-4397-91E9-73C29E6F78FA}" dt="2024-04-02T14:15:01.633" v="535" actId="1076"/>
          <ac:spMkLst>
            <pc:docMk/>
            <pc:sldMk cId="1459103729" sldId="262"/>
            <ac:spMk id="8" creationId="{49E1F968-BF3F-732C-594D-8F2F51DF9DDC}"/>
          </ac:spMkLst>
        </pc:spChg>
        <pc:spChg chg="add del">
          <ac:chgData name="Akhil Gandra" userId="81f170780fad8d96" providerId="LiveId" clId="{22411E82-0B4C-4397-91E9-73C29E6F78FA}" dt="2024-04-02T14:51:29.697" v="986"/>
          <ac:spMkLst>
            <pc:docMk/>
            <pc:sldMk cId="1459103729" sldId="262"/>
            <ac:spMk id="54" creationId="{3ECBE1F1-D69B-4AFA-ABD5-8E41720EF6DE}"/>
          </ac:spMkLst>
        </pc:spChg>
        <pc:spChg chg="add del">
          <ac:chgData name="Akhil Gandra" userId="81f170780fad8d96" providerId="LiveId" clId="{22411E82-0B4C-4397-91E9-73C29E6F78FA}" dt="2024-04-02T14:51:29.697" v="986"/>
          <ac:spMkLst>
            <pc:docMk/>
            <pc:sldMk cId="1459103729" sldId="262"/>
            <ac:spMk id="55" creationId="{603A6265-E10C-4B85-9C20-E75FCAF9CC63}"/>
          </ac:spMkLst>
        </pc:spChg>
        <pc:picChg chg="mod">
          <ac:chgData name="Akhil Gandra" userId="81f170780fad8d96" providerId="LiveId" clId="{22411E82-0B4C-4397-91E9-73C29E6F78FA}" dt="2024-04-02T14:14:56.695" v="534" actId="1076"/>
          <ac:picMkLst>
            <pc:docMk/>
            <pc:sldMk cId="1459103729" sldId="262"/>
            <ac:picMk id="5" creationId="{E8B3FB98-4505-28EF-8E70-2F8B5333629A}"/>
          </ac:picMkLst>
        </pc:picChg>
      </pc:sldChg>
      <pc:sldChg chg="addSp delSp modSp mod delDesignElem">
        <pc:chgData name="Akhil Gandra" userId="81f170780fad8d96" providerId="LiveId" clId="{22411E82-0B4C-4397-91E9-73C29E6F78FA}" dt="2024-04-03T04:44:40.790" v="1847" actId="113"/>
        <pc:sldMkLst>
          <pc:docMk/>
          <pc:sldMk cId="2700307540" sldId="263"/>
        </pc:sldMkLst>
        <pc:spChg chg="mod">
          <ac:chgData name="Akhil Gandra" userId="81f170780fad8d96" providerId="LiveId" clId="{22411E82-0B4C-4397-91E9-73C29E6F78FA}" dt="2024-04-02T14:23:32.362" v="781" actId="1076"/>
          <ac:spMkLst>
            <pc:docMk/>
            <pc:sldMk cId="2700307540" sldId="263"/>
            <ac:spMk id="2" creationId="{6F81155A-AD45-B01B-0C76-8788D62B134C}"/>
          </ac:spMkLst>
        </pc:spChg>
        <pc:spChg chg="mod">
          <ac:chgData name="Akhil Gandra" userId="81f170780fad8d96" providerId="LiveId" clId="{22411E82-0B4C-4397-91E9-73C29E6F78FA}" dt="2024-04-03T04:44:40.790" v="1847" actId="113"/>
          <ac:spMkLst>
            <pc:docMk/>
            <pc:sldMk cId="2700307540" sldId="263"/>
            <ac:spMk id="3" creationId="{41395098-E023-EDAC-97E2-14A94C63CE9F}"/>
          </ac:spMkLst>
        </pc:spChg>
        <pc:spChg chg="add del">
          <ac:chgData name="Akhil Gandra" userId="81f170780fad8d96" providerId="LiveId" clId="{22411E82-0B4C-4397-91E9-73C29E6F78FA}" dt="2024-04-02T14:51:29.697" v="986"/>
          <ac:spMkLst>
            <pc:docMk/>
            <pc:sldMk cId="2700307540" sldId="263"/>
            <ac:spMk id="28" creationId="{6F4C891B-62D0-4250-AEB7-0F42BAD78D7D}"/>
          </ac:spMkLst>
        </pc:spChg>
        <pc:picChg chg="mod">
          <ac:chgData name="Akhil Gandra" userId="81f170780fad8d96" providerId="LiveId" clId="{22411E82-0B4C-4397-91E9-73C29E6F78FA}" dt="2024-04-02T14:23:35.985" v="782" actId="1076"/>
          <ac:picMkLst>
            <pc:docMk/>
            <pc:sldMk cId="2700307540" sldId="263"/>
            <ac:picMk id="22" creationId="{50FB91FE-E1C6-B097-B950-DF0636C28A3B}"/>
          </ac:picMkLst>
        </pc:picChg>
      </pc:sldChg>
      <pc:sldChg chg="addSp delSp modSp mod ord delDesignElem">
        <pc:chgData name="Akhil Gandra" userId="81f170780fad8d96" providerId="LiveId" clId="{22411E82-0B4C-4397-91E9-73C29E6F78FA}" dt="2024-04-03T04:42:17.551" v="1846" actId="20577"/>
        <pc:sldMkLst>
          <pc:docMk/>
          <pc:sldMk cId="4189519085" sldId="266"/>
        </pc:sldMkLst>
        <pc:spChg chg="mod">
          <ac:chgData name="Akhil Gandra" userId="81f170780fad8d96" providerId="LiveId" clId="{22411E82-0B4C-4397-91E9-73C29E6F78FA}" dt="2024-03-19T07:10:03.507" v="199" actId="20577"/>
          <ac:spMkLst>
            <pc:docMk/>
            <pc:sldMk cId="4189519085" sldId="266"/>
            <ac:spMk id="2" creationId="{6F81155A-AD45-B01B-0C76-8788D62B134C}"/>
          </ac:spMkLst>
        </pc:spChg>
        <pc:spChg chg="mod">
          <ac:chgData name="Akhil Gandra" userId="81f170780fad8d96" providerId="LiveId" clId="{22411E82-0B4C-4397-91E9-73C29E6F78FA}" dt="2024-04-03T04:42:17.551" v="1846" actId="20577"/>
          <ac:spMkLst>
            <pc:docMk/>
            <pc:sldMk cId="4189519085" sldId="266"/>
            <ac:spMk id="3" creationId="{41395098-E023-EDAC-97E2-14A94C63CE9F}"/>
          </ac:spMkLst>
        </pc:spChg>
        <pc:spChg chg="add del">
          <ac:chgData name="Akhil Gandra" userId="81f170780fad8d96" providerId="LiveId" clId="{22411E82-0B4C-4397-91E9-73C29E6F78FA}" dt="2024-04-02T14:51:29.697" v="986"/>
          <ac:spMkLst>
            <pc:docMk/>
            <pc:sldMk cId="4189519085" sldId="266"/>
            <ac:spMk id="10" creationId="{6F4C891B-62D0-4250-AEB7-0F42BAD78D7D}"/>
          </ac:spMkLst>
        </pc:spChg>
      </pc:sldChg>
      <pc:sldChg chg="modSp">
        <pc:chgData name="Akhil Gandra" userId="81f170780fad8d96" providerId="LiveId" clId="{22411E82-0B4C-4397-91E9-73C29E6F78FA}" dt="2024-04-02T14:18:06.380" v="650" actId="1037"/>
        <pc:sldMkLst>
          <pc:docMk/>
          <pc:sldMk cId="1545474171" sldId="345"/>
        </pc:sldMkLst>
        <pc:picChg chg="mod">
          <ac:chgData name="Akhil Gandra" userId="81f170780fad8d96" providerId="LiveId" clId="{22411E82-0B4C-4397-91E9-73C29E6F78FA}" dt="2024-04-02T14:18:06.380" v="650" actId="1037"/>
          <ac:picMkLst>
            <pc:docMk/>
            <pc:sldMk cId="1545474171" sldId="345"/>
            <ac:picMk id="2" creationId="{00000000-0000-0000-0000-000000000000}"/>
          </ac:picMkLst>
        </pc:picChg>
      </pc:sldChg>
      <pc:sldChg chg="addSp delSp modSp mod">
        <pc:chgData name="Akhil Gandra" userId="81f170780fad8d96" providerId="LiveId" clId="{22411E82-0B4C-4397-91E9-73C29E6F78FA}" dt="2024-04-03T04:49:40.488" v="1918" actId="113"/>
        <pc:sldMkLst>
          <pc:docMk/>
          <pc:sldMk cId="3458730577" sldId="350"/>
        </pc:sldMkLst>
        <pc:spChg chg="mod">
          <ac:chgData name="Akhil Gandra" userId="81f170780fad8d96" providerId="LiveId" clId="{22411E82-0B4C-4397-91E9-73C29E6F78FA}" dt="2024-04-02T14:17:54.746" v="649" actId="20577"/>
          <ac:spMkLst>
            <pc:docMk/>
            <pc:sldMk cId="3458730577" sldId="350"/>
            <ac:spMk id="2" creationId="{00000000-0000-0000-0000-000000000000}"/>
          </ac:spMkLst>
        </pc:spChg>
        <pc:spChg chg="mod">
          <ac:chgData name="Akhil Gandra" userId="81f170780fad8d96" providerId="LiveId" clId="{22411E82-0B4C-4397-91E9-73C29E6F78FA}" dt="2024-04-03T04:47:59.720" v="1876" actId="113"/>
          <ac:spMkLst>
            <pc:docMk/>
            <pc:sldMk cId="3458730577" sldId="350"/>
            <ac:spMk id="3" creationId="{00000000-0000-0000-0000-000000000000}"/>
          </ac:spMkLst>
        </pc:spChg>
        <pc:spChg chg="mod">
          <ac:chgData name="Akhil Gandra" userId="81f170780fad8d96" providerId="LiveId" clId="{22411E82-0B4C-4397-91E9-73C29E6F78FA}" dt="2024-04-03T04:49:40.488" v="1918" actId="113"/>
          <ac:spMkLst>
            <pc:docMk/>
            <pc:sldMk cId="3458730577" sldId="350"/>
            <ac:spMk id="4" creationId="{4752BEC0-980D-7188-2E0F-738AA96E8383}"/>
          </ac:spMkLst>
        </pc:spChg>
        <pc:spChg chg="add del mod">
          <ac:chgData name="Akhil Gandra" userId="81f170780fad8d96" providerId="LiveId" clId="{22411E82-0B4C-4397-91E9-73C29E6F78FA}" dt="2024-04-03T04:49:08.020" v="1913"/>
          <ac:spMkLst>
            <pc:docMk/>
            <pc:sldMk cId="3458730577" sldId="350"/>
            <ac:spMk id="5" creationId="{7985E8B3-0D49-920A-8CCA-914EE89B806D}"/>
          </ac:spMkLst>
        </pc:spChg>
      </pc:sldChg>
      <pc:sldChg chg="addSp delSp modSp mod delDesignElem">
        <pc:chgData name="Akhil Gandra" userId="81f170780fad8d96" providerId="LiveId" clId="{22411E82-0B4C-4397-91E9-73C29E6F78FA}" dt="2024-04-02T14:51:29.697" v="986"/>
        <pc:sldMkLst>
          <pc:docMk/>
          <pc:sldMk cId="1263634225" sldId="352"/>
        </pc:sldMkLst>
        <pc:spChg chg="mod">
          <ac:chgData name="Akhil Gandra" userId="81f170780fad8d96" providerId="LiveId" clId="{22411E82-0B4C-4397-91E9-73C29E6F78FA}" dt="2024-04-02T14:28:57.347" v="831" actId="255"/>
          <ac:spMkLst>
            <pc:docMk/>
            <pc:sldMk cId="1263634225" sldId="352"/>
            <ac:spMk id="5" creationId="{00000000-0000-0000-0000-000000000000}"/>
          </ac:spMkLst>
        </pc:spChg>
        <pc:spChg chg="mod">
          <ac:chgData name="Akhil Gandra" userId="81f170780fad8d96" providerId="LiveId" clId="{22411E82-0B4C-4397-91E9-73C29E6F78FA}" dt="2024-04-02T14:29:05.746" v="832" actId="255"/>
          <ac:spMkLst>
            <pc:docMk/>
            <pc:sldMk cId="1263634225" sldId="352"/>
            <ac:spMk id="6" creationId="{00000000-0000-0000-0000-000000000000}"/>
          </ac:spMkLst>
        </pc:spChg>
        <pc:spChg chg="mod">
          <ac:chgData name="Akhil Gandra" userId="81f170780fad8d96" providerId="LiveId" clId="{22411E82-0B4C-4397-91E9-73C29E6F78FA}" dt="2024-04-02T14:29:18.453" v="834" actId="14100"/>
          <ac:spMkLst>
            <pc:docMk/>
            <pc:sldMk cId="1263634225" sldId="352"/>
            <ac:spMk id="7" creationId="{00000000-0000-0000-0000-000000000000}"/>
          </ac:spMkLst>
        </pc:spChg>
        <pc:spChg chg="mod">
          <ac:chgData name="Akhil Gandra" userId="81f170780fad8d96" providerId="LiveId" clId="{22411E82-0B4C-4397-91E9-73C29E6F78FA}" dt="2024-04-02T14:29:31.683" v="837" actId="255"/>
          <ac:spMkLst>
            <pc:docMk/>
            <pc:sldMk cId="1263634225" sldId="352"/>
            <ac:spMk id="8" creationId="{00000000-0000-0000-0000-000000000000}"/>
          </ac:spMkLst>
        </pc:spChg>
        <pc:spChg chg="mod">
          <ac:chgData name="Akhil Gandra" userId="81f170780fad8d96" providerId="LiveId" clId="{22411E82-0B4C-4397-91E9-73C29E6F78FA}" dt="2024-04-02T14:29:48.230" v="840" actId="14100"/>
          <ac:spMkLst>
            <pc:docMk/>
            <pc:sldMk cId="1263634225" sldId="352"/>
            <ac:spMk id="9" creationId="{00000000-0000-0000-0000-000000000000}"/>
          </ac:spMkLst>
        </pc:spChg>
        <pc:spChg chg="mod">
          <ac:chgData name="Akhil Gandra" userId="81f170780fad8d96" providerId="LiveId" clId="{22411E82-0B4C-4397-91E9-73C29E6F78FA}" dt="2024-04-02T14:29:38.214" v="838" actId="255"/>
          <ac:spMkLst>
            <pc:docMk/>
            <pc:sldMk cId="1263634225" sldId="352"/>
            <ac:spMk id="10" creationId="{00000000-0000-0000-0000-000000000000}"/>
          </ac:spMkLst>
        </pc:spChg>
        <pc:spChg chg="mod">
          <ac:chgData name="Akhil Gandra" userId="81f170780fad8d96" providerId="LiveId" clId="{22411E82-0B4C-4397-91E9-73C29E6F78FA}" dt="2024-04-02T14:30:09.121" v="843" actId="255"/>
          <ac:spMkLst>
            <pc:docMk/>
            <pc:sldMk cId="1263634225" sldId="352"/>
            <ac:spMk id="11" creationId="{00000000-0000-0000-0000-000000000000}"/>
          </ac:spMkLst>
        </pc:spChg>
        <pc:spChg chg="add del">
          <ac:chgData name="Akhil Gandra" userId="81f170780fad8d96" providerId="LiveId" clId="{22411E82-0B4C-4397-91E9-73C29E6F78FA}" dt="2024-04-02T14:51:29.697" v="986"/>
          <ac:spMkLst>
            <pc:docMk/>
            <pc:sldMk cId="1263634225" sldId="352"/>
            <ac:spMk id="35" creationId="{AFF8D2E5-2C4E-47B1-930B-6C82B7C31331}"/>
          </ac:spMkLst>
        </pc:spChg>
        <pc:spChg chg="add del">
          <ac:chgData name="Akhil Gandra" userId="81f170780fad8d96" providerId="LiveId" clId="{22411E82-0B4C-4397-91E9-73C29E6F78FA}" dt="2024-04-02T14:51:29.697" v="986"/>
          <ac:spMkLst>
            <pc:docMk/>
            <pc:sldMk cId="1263634225" sldId="352"/>
            <ac:spMk id="36" creationId="{801E4ADA-0EA9-4930-846E-3C11E8BED6DD}"/>
          </ac:spMkLst>
        </pc:spChg>
        <pc:spChg chg="add del">
          <ac:chgData name="Akhil Gandra" userId="81f170780fad8d96" providerId="LiveId" clId="{22411E82-0B4C-4397-91E9-73C29E6F78FA}" dt="2024-04-02T14:51:29.697" v="986"/>
          <ac:spMkLst>
            <pc:docMk/>
            <pc:sldMk cId="1263634225" sldId="352"/>
            <ac:spMk id="37" creationId="{FB92FFCE-0C90-454E-AA25-D4EE9A6C39C5}"/>
          </ac:spMkLst>
        </pc:spChg>
        <pc:cxnChg chg="mod">
          <ac:chgData name="Akhil Gandra" userId="81f170780fad8d96" providerId="LiveId" clId="{22411E82-0B4C-4397-91E9-73C29E6F78FA}" dt="2024-04-02T14:29:23.042" v="835" actId="1076"/>
          <ac:cxnSpMkLst>
            <pc:docMk/>
            <pc:sldMk cId="1263634225" sldId="352"/>
            <ac:cxnSpMk id="14" creationId="{00000000-0000-0000-0000-000000000000}"/>
          </ac:cxnSpMkLst>
        </pc:cxnChg>
        <pc:cxnChg chg="mod">
          <ac:chgData name="Akhil Gandra" userId="81f170780fad8d96" providerId="LiveId" clId="{22411E82-0B4C-4397-91E9-73C29E6F78FA}" dt="2024-04-02T14:29:26.014" v="836" actId="1076"/>
          <ac:cxnSpMkLst>
            <pc:docMk/>
            <pc:sldMk cId="1263634225" sldId="352"/>
            <ac:cxnSpMk id="15" creationId="{00000000-0000-0000-0000-000000000000}"/>
          </ac:cxnSpMkLst>
        </pc:cxnChg>
        <pc:cxnChg chg="mod">
          <ac:chgData name="Akhil Gandra" userId="81f170780fad8d96" providerId="LiveId" clId="{22411E82-0B4C-4397-91E9-73C29E6F78FA}" dt="2024-04-02T14:30:01.321" v="842" actId="14100"/>
          <ac:cxnSpMkLst>
            <pc:docMk/>
            <pc:sldMk cId="1263634225" sldId="352"/>
            <ac:cxnSpMk id="21" creationId="{00000000-0000-0000-0000-000000000000}"/>
          </ac:cxnSpMkLst>
        </pc:cxnChg>
      </pc:sldChg>
      <pc:sldChg chg="del">
        <pc:chgData name="Akhil Gandra" userId="81f170780fad8d96" providerId="LiveId" clId="{22411E82-0B4C-4397-91E9-73C29E6F78FA}" dt="2024-04-02T14:43:23.447" v="914" actId="47"/>
        <pc:sldMkLst>
          <pc:docMk/>
          <pc:sldMk cId="1557663934" sldId="354"/>
        </pc:sldMkLst>
      </pc:sldChg>
      <pc:sldChg chg="addSp delSp modSp mod ord">
        <pc:chgData name="Akhil Gandra" userId="81f170780fad8d96" providerId="LiveId" clId="{22411E82-0B4C-4397-91E9-73C29E6F78FA}" dt="2024-04-02T14:38:51.042" v="913" actId="255"/>
        <pc:sldMkLst>
          <pc:docMk/>
          <pc:sldMk cId="3261780983" sldId="357"/>
        </pc:sldMkLst>
        <pc:spChg chg="mod">
          <ac:chgData name="Akhil Gandra" userId="81f170780fad8d96" providerId="LiveId" clId="{22411E82-0B4C-4397-91E9-73C29E6F78FA}" dt="2024-04-02T14:30:43.638" v="848" actId="14100"/>
          <ac:spMkLst>
            <pc:docMk/>
            <pc:sldMk cId="3261780983" sldId="357"/>
            <ac:spMk id="24" creationId="{00000000-0000-0000-0000-000000000000}"/>
          </ac:spMkLst>
        </pc:spChg>
        <pc:spChg chg="mod">
          <ac:chgData name="Akhil Gandra" userId="81f170780fad8d96" providerId="LiveId" clId="{22411E82-0B4C-4397-91E9-73C29E6F78FA}" dt="2024-04-02T14:33:19.563" v="868" actId="14100"/>
          <ac:spMkLst>
            <pc:docMk/>
            <pc:sldMk cId="3261780983" sldId="357"/>
            <ac:spMk id="25" creationId="{00000000-0000-0000-0000-000000000000}"/>
          </ac:spMkLst>
        </pc:spChg>
        <pc:spChg chg="mod">
          <ac:chgData name="Akhil Gandra" userId="81f170780fad8d96" providerId="LiveId" clId="{22411E82-0B4C-4397-91E9-73C29E6F78FA}" dt="2024-04-02T14:33:51.518" v="874" actId="1076"/>
          <ac:spMkLst>
            <pc:docMk/>
            <pc:sldMk cId="3261780983" sldId="357"/>
            <ac:spMk id="28" creationId="{00000000-0000-0000-0000-000000000000}"/>
          </ac:spMkLst>
        </pc:spChg>
        <pc:spChg chg="mod">
          <ac:chgData name="Akhil Gandra" userId="81f170780fad8d96" providerId="LiveId" clId="{22411E82-0B4C-4397-91E9-73C29E6F78FA}" dt="2024-04-02T14:33:57.737" v="875" actId="255"/>
          <ac:spMkLst>
            <pc:docMk/>
            <pc:sldMk cId="3261780983" sldId="357"/>
            <ac:spMk id="32" creationId="{00000000-0000-0000-0000-000000000000}"/>
          </ac:spMkLst>
        </pc:spChg>
        <pc:spChg chg="mod">
          <ac:chgData name="Akhil Gandra" userId="81f170780fad8d96" providerId="LiveId" clId="{22411E82-0B4C-4397-91E9-73C29E6F78FA}" dt="2024-04-02T14:34:07.217" v="877" actId="255"/>
          <ac:spMkLst>
            <pc:docMk/>
            <pc:sldMk cId="3261780983" sldId="357"/>
            <ac:spMk id="37" creationId="{00000000-0000-0000-0000-000000000000}"/>
          </ac:spMkLst>
        </pc:spChg>
        <pc:spChg chg="mod">
          <ac:chgData name="Akhil Gandra" userId="81f170780fad8d96" providerId="LiveId" clId="{22411E82-0B4C-4397-91E9-73C29E6F78FA}" dt="2024-04-02T14:34:46.259" v="884" actId="1076"/>
          <ac:spMkLst>
            <pc:docMk/>
            <pc:sldMk cId="3261780983" sldId="357"/>
            <ac:spMk id="38" creationId="{00000000-0000-0000-0000-000000000000}"/>
          </ac:spMkLst>
        </pc:spChg>
        <pc:spChg chg="mod">
          <ac:chgData name="Akhil Gandra" userId="81f170780fad8d96" providerId="LiveId" clId="{22411E82-0B4C-4397-91E9-73C29E6F78FA}" dt="2024-04-02T14:35:01.470" v="887" actId="255"/>
          <ac:spMkLst>
            <pc:docMk/>
            <pc:sldMk cId="3261780983" sldId="357"/>
            <ac:spMk id="45" creationId="{00000000-0000-0000-0000-000000000000}"/>
          </ac:spMkLst>
        </pc:spChg>
        <pc:spChg chg="mod">
          <ac:chgData name="Akhil Gandra" userId="81f170780fad8d96" providerId="LiveId" clId="{22411E82-0B4C-4397-91E9-73C29E6F78FA}" dt="2024-04-02T14:37:59.044" v="906" actId="1076"/>
          <ac:spMkLst>
            <pc:docMk/>
            <pc:sldMk cId="3261780983" sldId="357"/>
            <ac:spMk id="46" creationId="{00000000-0000-0000-0000-000000000000}"/>
          </ac:spMkLst>
        </pc:spChg>
        <pc:spChg chg="add mod">
          <ac:chgData name="Akhil Gandra" userId="81f170780fad8d96" providerId="LiveId" clId="{22411E82-0B4C-4397-91E9-73C29E6F78FA}" dt="2024-04-02T14:38:51.042" v="913" actId="255"/>
          <ac:spMkLst>
            <pc:docMk/>
            <pc:sldMk cId="3261780983" sldId="357"/>
            <ac:spMk id="75" creationId="{AB4F7175-6D0F-83A1-CD4E-66B849027323}"/>
          </ac:spMkLst>
        </pc:spChg>
        <pc:cxnChg chg="add del">
          <ac:chgData name="Akhil Gandra" userId="81f170780fad8d96" providerId="LiveId" clId="{22411E82-0B4C-4397-91E9-73C29E6F78FA}" dt="2024-04-02T14:31:33.625" v="854" actId="11529"/>
          <ac:cxnSpMkLst>
            <pc:docMk/>
            <pc:sldMk cId="3261780983" sldId="357"/>
            <ac:cxnSpMk id="11" creationId="{969F4D62-3534-20B4-0F30-B5894DFB4BA7}"/>
          </ac:cxnSpMkLst>
        </pc:cxnChg>
        <pc:cxnChg chg="add del mod">
          <ac:chgData name="Akhil Gandra" userId="81f170780fad8d96" providerId="LiveId" clId="{22411E82-0B4C-4397-91E9-73C29E6F78FA}" dt="2024-04-02T14:35:32.048" v="891" actId="478"/>
          <ac:cxnSpMkLst>
            <pc:docMk/>
            <pc:sldMk cId="3261780983" sldId="357"/>
            <ac:cxnSpMk id="13" creationId="{42955612-9B56-B7A8-9EDD-D0B0BF2113F8}"/>
          </ac:cxnSpMkLst>
        </pc:cxnChg>
        <pc:cxnChg chg="add del">
          <ac:chgData name="Akhil Gandra" userId="81f170780fad8d96" providerId="LiveId" clId="{22411E82-0B4C-4397-91E9-73C29E6F78FA}" dt="2024-04-02T14:32:23.599" v="860" actId="11529"/>
          <ac:cxnSpMkLst>
            <pc:docMk/>
            <pc:sldMk cId="3261780983" sldId="357"/>
            <ac:cxnSpMk id="17" creationId="{9E7085FC-2AD2-9BBE-3209-9AB6D1640B0F}"/>
          </ac:cxnSpMkLst>
        </pc:cxnChg>
        <pc:cxnChg chg="add del mod">
          <ac:chgData name="Akhil Gandra" userId="81f170780fad8d96" providerId="LiveId" clId="{22411E82-0B4C-4397-91E9-73C29E6F78FA}" dt="2024-04-02T14:35:39.378" v="892" actId="478"/>
          <ac:cxnSpMkLst>
            <pc:docMk/>
            <pc:sldMk cId="3261780983" sldId="357"/>
            <ac:cxnSpMk id="20" creationId="{C36643CD-7C31-0F80-12CC-4DB6B9176115}"/>
          </ac:cxnSpMkLst>
        </pc:cxnChg>
        <pc:cxnChg chg="mod">
          <ac:chgData name="Akhil Gandra" userId="81f170780fad8d96" providerId="LiveId" clId="{22411E82-0B4C-4397-91E9-73C29E6F78FA}" dt="2024-04-02T14:33:19.563" v="868" actId="14100"/>
          <ac:cxnSpMkLst>
            <pc:docMk/>
            <pc:sldMk cId="3261780983" sldId="357"/>
            <ac:cxnSpMk id="27" creationId="{00000000-0000-0000-0000-000000000000}"/>
          </ac:cxnSpMkLst>
        </pc:cxnChg>
        <pc:cxnChg chg="mod">
          <ac:chgData name="Akhil Gandra" userId="81f170780fad8d96" providerId="LiveId" clId="{22411E82-0B4C-4397-91E9-73C29E6F78FA}" dt="2024-04-02T14:33:51.518" v="874" actId="1076"/>
          <ac:cxnSpMkLst>
            <pc:docMk/>
            <pc:sldMk cId="3261780983" sldId="357"/>
            <ac:cxnSpMk id="30" creationId="{00000000-0000-0000-0000-000000000000}"/>
          </ac:cxnSpMkLst>
        </pc:cxnChg>
        <pc:cxnChg chg="mod">
          <ac:chgData name="Akhil Gandra" userId="81f170780fad8d96" providerId="LiveId" clId="{22411E82-0B4C-4397-91E9-73C29E6F78FA}" dt="2024-04-02T14:33:51.518" v="874" actId="1076"/>
          <ac:cxnSpMkLst>
            <pc:docMk/>
            <pc:sldMk cId="3261780983" sldId="357"/>
            <ac:cxnSpMk id="36" creationId="{00000000-0000-0000-0000-000000000000}"/>
          </ac:cxnSpMkLst>
        </pc:cxnChg>
        <pc:cxnChg chg="mod">
          <ac:chgData name="Akhil Gandra" userId="81f170780fad8d96" providerId="LiveId" clId="{22411E82-0B4C-4397-91E9-73C29E6F78FA}" dt="2024-04-02T14:34:50.200" v="885" actId="14100"/>
          <ac:cxnSpMkLst>
            <pc:docMk/>
            <pc:sldMk cId="3261780983" sldId="357"/>
            <ac:cxnSpMk id="40" creationId="{00000000-0000-0000-0000-000000000000}"/>
          </ac:cxnSpMkLst>
        </pc:cxnChg>
        <pc:cxnChg chg="mod">
          <ac:chgData name="Akhil Gandra" userId="81f170780fad8d96" providerId="LiveId" clId="{22411E82-0B4C-4397-91E9-73C29E6F78FA}" dt="2024-04-02T14:34:01.540" v="876" actId="14100"/>
          <ac:cxnSpMkLst>
            <pc:docMk/>
            <pc:sldMk cId="3261780983" sldId="357"/>
            <ac:cxnSpMk id="43" creationId="{00000000-0000-0000-0000-000000000000}"/>
          </ac:cxnSpMkLst>
        </pc:cxnChg>
        <pc:cxnChg chg="mod">
          <ac:chgData name="Akhil Gandra" userId="81f170780fad8d96" providerId="LiveId" clId="{22411E82-0B4C-4397-91E9-73C29E6F78FA}" dt="2024-04-02T14:35:15.723" v="889" actId="14100"/>
          <ac:cxnSpMkLst>
            <pc:docMk/>
            <pc:sldMk cId="3261780983" sldId="357"/>
            <ac:cxnSpMk id="44" creationId="{00000000-0000-0000-0000-000000000000}"/>
          </ac:cxnSpMkLst>
        </pc:cxnChg>
        <pc:cxnChg chg="mod">
          <ac:chgData name="Akhil Gandra" userId="81f170780fad8d96" providerId="LiveId" clId="{22411E82-0B4C-4397-91E9-73C29E6F78FA}" dt="2024-04-02T14:36:01.560" v="896" actId="14100"/>
          <ac:cxnSpMkLst>
            <pc:docMk/>
            <pc:sldMk cId="3261780983" sldId="357"/>
            <ac:cxnSpMk id="55" creationId="{00000000-0000-0000-0000-000000000000}"/>
          </ac:cxnSpMkLst>
        </pc:cxnChg>
        <pc:cxnChg chg="mod">
          <ac:chgData name="Akhil Gandra" userId="81f170780fad8d96" providerId="LiveId" clId="{22411E82-0B4C-4397-91E9-73C29E6F78FA}" dt="2024-04-02T14:35:25.030" v="890" actId="14100"/>
          <ac:cxnSpMkLst>
            <pc:docMk/>
            <pc:sldMk cId="3261780983" sldId="357"/>
            <ac:cxnSpMk id="59" creationId="{00000000-0000-0000-0000-000000000000}"/>
          </ac:cxnSpMkLst>
        </pc:cxnChg>
        <pc:cxnChg chg="add mod">
          <ac:chgData name="Akhil Gandra" userId="81f170780fad8d96" providerId="LiveId" clId="{22411E82-0B4C-4397-91E9-73C29E6F78FA}" dt="2024-04-02T14:36:24.814" v="899" actId="208"/>
          <ac:cxnSpMkLst>
            <pc:docMk/>
            <pc:sldMk cId="3261780983" sldId="357"/>
            <ac:cxnSpMk id="74" creationId="{833C15A1-6AB5-2553-B9A3-8B20147F4553}"/>
          </ac:cxnSpMkLst>
        </pc:cxnChg>
      </pc:sldChg>
      <pc:sldChg chg="modSp mod">
        <pc:chgData name="Akhil Gandra" userId="81f170780fad8d96" providerId="LiveId" clId="{22411E82-0B4C-4397-91E9-73C29E6F78FA}" dt="2024-04-02T14:49:42.392" v="942" actId="20577"/>
        <pc:sldMkLst>
          <pc:docMk/>
          <pc:sldMk cId="3025013492" sldId="358"/>
        </pc:sldMkLst>
        <pc:spChg chg="mod">
          <ac:chgData name="Akhil Gandra" userId="81f170780fad8d96" providerId="LiveId" clId="{22411E82-0B4C-4397-91E9-73C29E6F78FA}" dt="2024-04-02T14:49:42.392" v="942" actId="20577"/>
          <ac:spMkLst>
            <pc:docMk/>
            <pc:sldMk cId="3025013492" sldId="358"/>
            <ac:spMk id="15" creationId="{00000000-0000-0000-0000-000000000000}"/>
          </ac:spMkLst>
        </pc:spChg>
        <pc:spChg chg="mod">
          <ac:chgData name="Akhil Gandra" userId="81f170780fad8d96" providerId="LiveId" clId="{22411E82-0B4C-4397-91E9-73C29E6F78FA}" dt="2024-04-02T14:24:47.751" v="794" actId="255"/>
          <ac:spMkLst>
            <pc:docMk/>
            <pc:sldMk cId="3025013492" sldId="358"/>
            <ac:spMk id="47" creationId="{00000000-0000-0000-0000-000000000000}"/>
          </ac:spMkLst>
        </pc:spChg>
        <pc:spChg chg="mod">
          <ac:chgData name="Akhil Gandra" userId="81f170780fad8d96" providerId="LiveId" clId="{22411E82-0B4C-4397-91E9-73C29E6F78FA}" dt="2024-04-02T14:25:57.205" v="800" actId="255"/>
          <ac:spMkLst>
            <pc:docMk/>
            <pc:sldMk cId="3025013492" sldId="358"/>
            <ac:spMk id="49" creationId="{00000000-0000-0000-0000-000000000000}"/>
          </ac:spMkLst>
        </pc:spChg>
        <pc:spChg chg="mod">
          <ac:chgData name="Akhil Gandra" userId="81f170780fad8d96" providerId="LiveId" clId="{22411E82-0B4C-4397-91E9-73C29E6F78FA}" dt="2024-04-02T14:27:55.369" v="825" actId="255"/>
          <ac:spMkLst>
            <pc:docMk/>
            <pc:sldMk cId="3025013492" sldId="358"/>
            <ac:spMk id="51" creationId="{00000000-0000-0000-0000-000000000000}"/>
          </ac:spMkLst>
        </pc:spChg>
        <pc:spChg chg="mod">
          <ac:chgData name="Akhil Gandra" userId="81f170780fad8d96" providerId="LiveId" clId="{22411E82-0B4C-4397-91E9-73C29E6F78FA}" dt="2024-04-02T14:27:48.344" v="824" actId="255"/>
          <ac:spMkLst>
            <pc:docMk/>
            <pc:sldMk cId="3025013492" sldId="358"/>
            <ac:spMk id="52" creationId="{00000000-0000-0000-0000-000000000000}"/>
          </ac:spMkLst>
        </pc:spChg>
        <pc:spChg chg="mod">
          <ac:chgData name="Akhil Gandra" userId="81f170780fad8d96" providerId="LiveId" clId="{22411E82-0B4C-4397-91E9-73C29E6F78FA}" dt="2024-04-02T14:25:51.308" v="799" actId="255"/>
          <ac:spMkLst>
            <pc:docMk/>
            <pc:sldMk cId="3025013492" sldId="358"/>
            <ac:spMk id="53" creationId="{00000000-0000-0000-0000-000000000000}"/>
          </ac:spMkLst>
        </pc:spChg>
        <pc:spChg chg="mod">
          <ac:chgData name="Akhil Gandra" userId="81f170780fad8d96" providerId="LiveId" clId="{22411E82-0B4C-4397-91E9-73C29E6F78FA}" dt="2024-04-02T14:26:04.037" v="801" actId="255"/>
          <ac:spMkLst>
            <pc:docMk/>
            <pc:sldMk cId="3025013492" sldId="358"/>
            <ac:spMk id="56" creationId="{00000000-0000-0000-0000-000000000000}"/>
          </ac:spMkLst>
        </pc:spChg>
        <pc:spChg chg="mod">
          <ac:chgData name="Akhil Gandra" userId="81f170780fad8d96" providerId="LiveId" clId="{22411E82-0B4C-4397-91E9-73C29E6F78FA}" dt="2024-04-02T14:26:54.327" v="816" actId="255"/>
          <ac:spMkLst>
            <pc:docMk/>
            <pc:sldMk cId="3025013492" sldId="358"/>
            <ac:spMk id="59" creationId="{00000000-0000-0000-0000-000000000000}"/>
          </ac:spMkLst>
        </pc:spChg>
        <pc:spChg chg="mod">
          <ac:chgData name="Akhil Gandra" userId="81f170780fad8d96" providerId="LiveId" clId="{22411E82-0B4C-4397-91E9-73C29E6F78FA}" dt="2024-04-02T14:27:32.990" v="822" actId="255"/>
          <ac:spMkLst>
            <pc:docMk/>
            <pc:sldMk cId="3025013492" sldId="358"/>
            <ac:spMk id="64" creationId="{00000000-0000-0000-0000-000000000000}"/>
          </ac:spMkLst>
        </pc:spChg>
        <pc:spChg chg="mod">
          <ac:chgData name="Akhil Gandra" userId="81f170780fad8d96" providerId="LiveId" clId="{22411E82-0B4C-4397-91E9-73C29E6F78FA}" dt="2024-04-02T14:27:40.619" v="823" actId="255"/>
          <ac:spMkLst>
            <pc:docMk/>
            <pc:sldMk cId="3025013492" sldId="358"/>
            <ac:spMk id="66" creationId="{00000000-0000-0000-0000-000000000000}"/>
          </ac:spMkLst>
        </pc:spChg>
        <pc:spChg chg="mod">
          <ac:chgData name="Akhil Gandra" userId="81f170780fad8d96" providerId="LiveId" clId="{22411E82-0B4C-4397-91E9-73C29E6F78FA}" dt="2024-04-02T14:25:43.960" v="798" actId="255"/>
          <ac:spMkLst>
            <pc:docMk/>
            <pc:sldMk cId="3025013492" sldId="358"/>
            <ac:spMk id="71" creationId="{00000000-0000-0000-0000-000000000000}"/>
          </ac:spMkLst>
        </pc:spChg>
        <pc:spChg chg="mod">
          <ac:chgData name="Akhil Gandra" userId="81f170780fad8d96" providerId="LiveId" clId="{22411E82-0B4C-4397-91E9-73C29E6F78FA}" dt="2024-04-02T14:25:13.073" v="795" actId="255"/>
          <ac:spMkLst>
            <pc:docMk/>
            <pc:sldMk cId="3025013492" sldId="358"/>
            <ac:spMk id="77" creationId="{00000000-0000-0000-0000-000000000000}"/>
          </ac:spMkLst>
        </pc:spChg>
        <pc:spChg chg="mod">
          <ac:chgData name="Akhil Gandra" userId="81f170780fad8d96" providerId="LiveId" clId="{22411E82-0B4C-4397-91E9-73C29E6F78FA}" dt="2024-04-02T14:25:27.869" v="796" actId="255"/>
          <ac:spMkLst>
            <pc:docMk/>
            <pc:sldMk cId="3025013492" sldId="358"/>
            <ac:spMk id="78" creationId="{00000000-0000-0000-0000-000000000000}"/>
          </ac:spMkLst>
        </pc:spChg>
        <pc:spChg chg="mod">
          <ac:chgData name="Akhil Gandra" userId="81f170780fad8d96" providerId="LiveId" clId="{22411E82-0B4C-4397-91E9-73C29E6F78FA}" dt="2024-04-02T14:25:36.851" v="797" actId="255"/>
          <ac:spMkLst>
            <pc:docMk/>
            <pc:sldMk cId="3025013492" sldId="358"/>
            <ac:spMk id="79" creationId="{00000000-0000-0000-0000-000000000000}"/>
          </ac:spMkLst>
        </pc:spChg>
        <pc:spChg chg="mod">
          <ac:chgData name="Akhil Gandra" userId="81f170780fad8d96" providerId="LiveId" clId="{22411E82-0B4C-4397-91E9-73C29E6F78FA}" dt="2024-04-02T14:28:01.929" v="826" actId="255"/>
          <ac:spMkLst>
            <pc:docMk/>
            <pc:sldMk cId="3025013492" sldId="358"/>
            <ac:spMk id="84" creationId="{00000000-0000-0000-0000-000000000000}"/>
          </ac:spMkLst>
        </pc:spChg>
        <pc:spChg chg="mod">
          <ac:chgData name="Akhil Gandra" userId="81f170780fad8d96" providerId="LiveId" clId="{22411E82-0B4C-4397-91E9-73C29E6F78FA}" dt="2024-04-02T14:28:09.318" v="827" actId="255"/>
          <ac:spMkLst>
            <pc:docMk/>
            <pc:sldMk cId="3025013492" sldId="358"/>
            <ac:spMk id="86" creationId="{00000000-0000-0000-0000-000000000000}"/>
          </ac:spMkLst>
        </pc:spChg>
        <pc:spChg chg="mod">
          <ac:chgData name="Akhil Gandra" userId="81f170780fad8d96" providerId="LiveId" clId="{22411E82-0B4C-4397-91E9-73C29E6F78FA}" dt="2024-04-02T14:28:19.093" v="828" actId="255"/>
          <ac:spMkLst>
            <pc:docMk/>
            <pc:sldMk cId="3025013492" sldId="358"/>
            <ac:spMk id="87" creationId="{00000000-0000-0000-0000-000000000000}"/>
          </ac:spMkLst>
        </pc:spChg>
        <pc:spChg chg="mod">
          <ac:chgData name="Akhil Gandra" userId="81f170780fad8d96" providerId="LiveId" clId="{22411E82-0B4C-4397-91E9-73C29E6F78FA}" dt="2024-04-02T14:28:28.006" v="829" actId="255"/>
          <ac:spMkLst>
            <pc:docMk/>
            <pc:sldMk cId="3025013492" sldId="358"/>
            <ac:spMk id="88" creationId="{00000000-0000-0000-0000-000000000000}"/>
          </ac:spMkLst>
        </pc:spChg>
        <pc:grpChg chg="mod">
          <ac:chgData name="Akhil Gandra" userId="81f170780fad8d96" providerId="LiveId" clId="{22411E82-0B4C-4397-91E9-73C29E6F78FA}" dt="2024-04-02T14:24:24.623" v="791" actId="14100"/>
          <ac:grpSpMkLst>
            <pc:docMk/>
            <pc:sldMk cId="3025013492" sldId="358"/>
            <ac:grpSpMk id="7" creationId="{00000000-0000-0000-0000-000000000000}"/>
          </ac:grpSpMkLst>
        </pc:grpChg>
        <pc:cxnChg chg="mod">
          <ac:chgData name="Akhil Gandra" userId="81f170780fad8d96" providerId="LiveId" clId="{22411E82-0B4C-4397-91E9-73C29E6F78FA}" dt="2024-04-02T14:27:31.833" v="821" actId="14100"/>
          <ac:cxnSpMkLst>
            <pc:docMk/>
            <pc:sldMk cId="3025013492" sldId="358"/>
            <ac:cxnSpMk id="26" creationId="{00000000-0000-0000-0000-000000000000}"/>
          </ac:cxnSpMkLst>
        </pc:cxnChg>
      </pc:sldChg>
      <pc:sldChg chg="addSp delSp modSp new mod">
        <pc:chgData name="Akhil Gandra" userId="81f170780fad8d96" providerId="LiveId" clId="{22411E82-0B4C-4397-91E9-73C29E6F78FA}" dt="2024-04-03T04:50:11.320" v="1919" actId="207"/>
        <pc:sldMkLst>
          <pc:docMk/>
          <pc:sldMk cId="952832819" sldId="359"/>
        </pc:sldMkLst>
        <pc:spChg chg="mod">
          <ac:chgData name="Akhil Gandra" userId="81f170780fad8d96" providerId="LiveId" clId="{22411E82-0B4C-4397-91E9-73C29E6F78FA}" dt="2024-04-03T04:50:11.320" v="1919" actId="207"/>
          <ac:spMkLst>
            <pc:docMk/>
            <pc:sldMk cId="952832819" sldId="359"/>
            <ac:spMk id="2" creationId="{E02125E5-8A4B-0897-06F4-A89C4A0B252D}"/>
          </ac:spMkLst>
        </pc:spChg>
        <pc:spChg chg="del">
          <ac:chgData name="Akhil Gandra" userId="81f170780fad8d96" providerId="LiveId" clId="{22411E82-0B4C-4397-91E9-73C29E6F78FA}" dt="2024-04-02T14:50:56.708" v="974" actId="931"/>
          <ac:spMkLst>
            <pc:docMk/>
            <pc:sldMk cId="952832819" sldId="359"/>
            <ac:spMk id="3" creationId="{2C56D604-43A2-BF58-E4D6-CC0A6F06F1BB}"/>
          </ac:spMkLst>
        </pc:spChg>
        <pc:spChg chg="add mod">
          <ac:chgData name="Akhil Gandra" userId="81f170780fad8d96" providerId="LiveId" clId="{22411E82-0B4C-4397-91E9-73C29E6F78FA}" dt="2024-04-02T14:52:18.273" v="1017" actId="1076"/>
          <ac:spMkLst>
            <pc:docMk/>
            <pc:sldMk cId="952832819" sldId="359"/>
            <ac:spMk id="6" creationId="{53DEDC0B-4C29-F034-DEF5-833066BEE9F3}"/>
          </ac:spMkLst>
        </pc:spChg>
        <pc:picChg chg="add mod">
          <ac:chgData name="Akhil Gandra" userId="81f170780fad8d96" providerId="LiveId" clId="{22411E82-0B4C-4397-91E9-73C29E6F78FA}" dt="2024-04-02T14:51:08.230" v="977" actId="14100"/>
          <ac:picMkLst>
            <pc:docMk/>
            <pc:sldMk cId="952832819" sldId="359"/>
            <ac:picMk id="5" creationId="{8678311E-A77E-D7E7-B7CC-F8195EC1D6F5}"/>
          </ac:picMkLst>
        </pc:picChg>
      </pc:sldChg>
      <pc:sldChg chg="new del">
        <pc:chgData name="Akhil Gandra" userId="81f170780fad8d96" providerId="LiveId" clId="{22411E82-0B4C-4397-91E9-73C29E6F78FA}" dt="2024-04-02T14:52:35.385" v="1019" actId="680"/>
        <pc:sldMkLst>
          <pc:docMk/>
          <pc:sldMk cId="733174799" sldId="360"/>
        </pc:sldMkLst>
      </pc:sldChg>
      <pc:sldChg chg="addSp delSp modSp new mod">
        <pc:chgData name="Akhil Gandra" userId="81f170780fad8d96" providerId="LiveId" clId="{22411E82-0B4C-4397-91E9-73C29E6F78FA}" dt="2024-04-02T15:48:59.956" v="1325" actId="1076"/>
        <pc:sldMkLst>
          <pc:docMk/>
          <pc:sldMk cId="2474665265" sldId="360"/>
        </pc:sldMkLst>
        <pc:spChg chg="mod">
          <ac:chgData name="Akhil Gandra" userId="81f170780fad8d96" providerId="LiveId" clId="{22411E82-0B4C-4397-91E9-73C29E6F78FA}" dt="2024-04-02T15:48:59.956" v="1325" actId="1076"/>
          <ac:spMkLst>
            <pc:docMk/>
            <pc:sldMk cId="2474665265" sldId="360"/>
            <ac:spMk id="2" creationId="{A09D37AF-4AB2-934D-1C39-7B3C87EE0FBC}"/>
          </ac:spMkLst>
        </pc:spChg>
        <pc:spChg chg="del">
          <ac:chgData name="Akhil Gandra" userId="81f170780fad8d96" providerId="LiveId" clId="{22411E82-0B4C-4397-91E9-73C29E6F78FA}" dt="2024-04-02T14:52:55.176" v="1033" actId="931"/>
          <ac:spMkLst>
            <pc:docMk/>
            <pc:sldMk cId="2474665265" sldId="360"/>
            <ac:spMk id="3" creationId="{FEDF19C6-0F16-B380-CF56-43B213393D06}"/>
          </ac:spMkLst>
        </pc:spChg>
        <pc:spChg chg="add del mod">
          <ac:chgData name="Akhil Gandra" userId="81f170780fad8d96" providerId="LiveId" clId="{22411E82-0B4C-4397-91E9-73C29E6F78FA}" dt="2024-04-02T14:53:53.618" v="1035" actId="931"/>
          <ac:spMkLst>
            <pc:docMk/>
            <pc:sldMk cId="2474665265" sldId="360"/>
            <ac:spMk id="7" creationId="{13452576-AC31-E5B5-4BAB-B5DDACC48ACD}"/>
          </ac:spMkLst>
        </pc:spChg>
        <pc:spChg chg="add del mod">
          <ac:chgData name="Akhil Gandra" userId="81f170780fad8d96" providerId="LiveId" clId="{22411E82-0B4C-4397-91E9-73C29E6F78FA}" dt="2024-04-02T14:54:00.340" v="1037" actId="931"/>
          <ac:spMkLst>
            <pc:docMk/>
            <pc:sldMk cId="2474665265" sldId="360"/>
            <ac:spMk id="11" creationId="{941382F0-7E1D-EB18-9106-4407C10F0D8E}"/>
          </ac:spMkLst>
        </pc:spChg>
        <pc:spChg chg="add mod">
          <ac:chgData name="Akhil Gandra" userId="81f170780fad8d96" providerId="LiveId" clId="{22411E82-0B4C-4397-91E9-73C29E6F78FA}" dt="2024-04-02T15:04:18.442" v="1135" actId="20577"/>
          <ac:spMkLst>
            <pc:docMk/>
            <pc:sldMk cId="2474665265" sldId="360"/>
            <ac:spMk id="14" creationId="{E8C38EEA-2AE0-1F63-42AF-5BABE6D506F6}"/>
          </ac:spMkLst>
        </pc:spChg>
        <pc:picChg chg="add del mod">
          <ac:chgData name="Akhil Gandra" userId="81f170780fad8d96" providerId="LiveId" clId="{22411E82-0B4C-4397-91E9-73C29E6F78FA}" dt="2024-04-02T14:53:48.282" v="1034" actId="478"/>
          <ac:picMkLst>
            <pc:docMk/>
            <pc:sldMk cId="2474665265" sldId="360"/>
            <ac:picMk id="5" creationId="{52EC571D-65FD-542E-4067-4AE44A09E5FE}"/>
          </ac:picMkLst>
        </pc:picChg>
        <pc:picChg chg="add del mod">
          <ac:chgData name="Akhil Gandra" userId="81f170780fad8d96" providerId="LiveId" clId="{22411E82-0B4C-4397-91E9-73C29E6F78FA}" dt="2024-04-02T14:53:55.968" v="1036" actId="478"/>
          <ac:picMkLst>
            <pc:docMk/>
            <pc:sldMk cId="2474665265" sldId="360"/>
            <ac:picMk id="9" creationId="{DF9EFE7D-4812-40F5-FAEF-4677F1E4A5CD}"/>
          </ac:picMkLst>
        </pc:picChg>
        <pc:picChg chg="add mod">
          <ac:chgData name="Akhil Gandra" userId="81f170780fad8d96" providerId="LiveId" clId="{22411E82-0B4C-4397-91E9-73C29E6F78FA}" dt="2024-04-02T14:54:29.642" v="1047" actId="14100"/>
          <ac:picMkLst>
            <pc:docMk/>
            <pc:sldMk cId="2474665265" sldId="360"/>
            <ac:picMk id="13" creationId="{6BAB7778-4937-41D7-90CB-CA11917F3888}"/>
          </ac:picMkLst>
        </pc:picChg>
      </pc:sldChg>
      <pc:sldChg chg="addSp delSp modSp new mod">
        <pc:chgData name="Akhil Gandra" userId="81f170780fad8d96" providerId="LiveId" clId="{22411E82-0B4C-4397-91E9-73C29E6F78FA}" dt="2024-04-02T15:05:42.768" v="1187" actId="20577"/>
        <pc:sldMkLst>
          <pc:docMk/>
          <pc:sldMk cId="1505829751" sldId="361"/>
        </pc:sldMkLst>
        <pc:spChg chg="mod">
          <ac:chgData name="Akhil Gandra" userId="81f170780fad8d96" providerId="LiveId" clId="{22411E82-0B4C-4397-91E9-73C29E6F78FA}" dt="2024-04-02T14:55:14.163" v="1051" actId="20577"/>
          <ac:spMkLst>
            <pc:docMk/>
            <pc:sldMk cId="1505829751" sldId="361"/>
            <ac:spMk id="2" creationId="{6585CE24-C5AD-6799-3EF5-BEBF236F9336}"/>
          </ac:spMkLst>
        </pc:spChg>
        <pc:spChg chg="del">
          <ac:chgData name="Akhil Gandra" userId="81f170780fad8d96" providerId="LiveId" clId="{22411E82-0B4C-4397-91E9-73C29E6F78FA}" dt="2024-04-02T14:55:05.707" v="1049" actId="931"/>
          <ac:spMkLst>
            <pc:docMk/>
            <pc:sldMk cId="1505829751" sldId="361"/>
            <ac:spMk id="3" creationId="{87AC7AA0-7F97-EA90-9FDA-8186E0603ADE}"/>
          </ac:spMkLst>
        </pc:spChg>
        <pc:spChg chg="add mod">
          <ac:chgData name="Akhil Gandra" userId="81f170780fad8d96" providerId="LiveId" clId="{22411E82-0B4C-4397-91E9-73C29E6F78FA}" dt="2024-04-02T15:05:42.768" v="1187" actId="20577"/>
          <ac:spMkLst>
            <pc:docMk/>
            <pc:sldMk cId="1505829751" sldId="361"/>
            <ac:spMk id="6" creationId="{3D410B1E-0A09-CC26-3698-32D1FEA51EC3}"/>
          </ac:spMkLst>
        </pc:spChg>
        <pc:picChg chg="add mod">
          <ac:chgData name="Akhil Gandra" userId="81f170780fad8d96" providerId="LiveId" clId="{22411E82-0B4C-4397-91E9-73C29E6F78FA}" dt="2024-04-02T14:58:51.612" v="1083" actId="14100"/>
          <ac:picMkLst>
            <pc:docMk/>
            <pc:sldMk cId="1505829751" sldId="361"/>
            <ac:picMk id="5" creationId="{B785F8DD-FBE1-BD9D-53A6-C2BF350D3724}"/>
          </ac:picMkLst>
        </pc:picChg>
      </pc:sldChg>
      <pc:sldChg chg="addSp delSp modSp new mod">
        <pc:chgData name="Akhil Gandra" userId="81f170780fad8d96" providerId="LiveId" clId="{22411E82-0B4C-4397-91E9-73C29E6F78FA}" dt="2024-04-02T15:06:48.514" v="1221" actId="1076"/>
        <pc:sldMkLst>
          <pc:docMk/>
          <pc:sldMk cId="3816322194" sldId="362"/>
        </pc:sldMkLst>
        <pc:spChg chg="mod">
          <ac:chgData name="Akhil Gandra" userId="81f170780fad8d96" providerId="LiveId" clId="{22411E82-0B4C-4397-91E9-73C29E6F78FA}" dt="2024-04-02T14:56:48.945" v="1063" actId="27636"/>
          <ac:spMkLst>
            <pc:docMk/>
            <pc:sldMk cId="3816322194" sldId="362"/>
            <ac:spMk id="2" creationId="{01810FA5-28A9-19C6-5813-D8C150F42283}"/>
          </ac:spMkLst>
        </pc:spChg>
        <pc:spChg chg="del">
          <ac:chgData name="Akhil Gandra" userId="81f170780fad8d96" providerId="LiveId" clId="{22411E82-0B4C-4397-91E9-73C29E6F78FA}" dt="2024-04-02T14:56:37.536" v="1058" actId="931"/>
          <ac:spMkLst>
            <pc:docMk/>
            <pc:sldMk cId="3816322194" sldId="362"/>
            <ac:spMk id="3" creationId="{627C3EAE-F2C6-8BD8-BF16-E642FE583187}"/>
          </ac:spMkLst>
        </pc:spChg>
        <pc:spChg chg="add del mod">
          <ac:chgData name="Akhil Gandra" userId="81f170780fad8d96" providerId="LiveId" clId="{22411E82-0B4C-4397-91E9-73C29E6F78FA}" dt="2024-04-02T14:56:43.992" v="1060" actId="931"/>
          <ac:spMkLst>
            <pc:docMk/>
            <pc:sldMk cId="3816322194" sldId="362"/>
            <ac:spMk id="7" creationId="{ACFFE5A3-DBC3-5C8D-8DAE-B04DE8DC6F9B}"/>
          </ac:spMkLst>
        </pc:spChg>
        <pc:spChg chg="add mod">
          <ac:chgData name="Akhil Gandra" userId="81f170780fad8d96" providerId="LiveId" clId="{22411E82-0B4C-4397-91E9-73C29E6F78FA}" dt="2024-04-02T15:06:48.514" v="1221" actId="1076"/>
          <ac:spMkLst>
            <pc:docMk/>
            <pc:sldMk cId="3816322194" sldId="362"/>
            <ac:spMk id="10" creationId="{2956EAF8-1207-A354-934A-4D306E1C2EA1}"/>
          </ac:spMkLst>
        </pc:spChg>
        <pc:picChg chg="add del mod">
          <ac:chgData name="Akhil Gandra" userId="81f170780fad8d96" providerId="LiveId" clId="{22411E82-0B4C-4397-91E9-73C29E6F78FA}" dt="2024-04-02T14:56:39.801" v="1059" actId="478"/>
          <ac:picMkLst>
            <pc:docMk/>
            <pc:sldMk cId="3816322194" sldId="362"/>
            <ac:picMk id="5" creationId="{6CB48D2C-EEB2-95D5-4BF2-301CFE4FCDBD}"/>
          </ac:picMkLst>
        </pc:picChg>
        <pc:picChg chg="add mod">
          <ac:chgData name="Akhil Gandra" userId="81f170780fad8d96" providerId="LiveId" clId="{22411E82-0B4C-4397-91E9-73C29E6F78FA}" dt="2024-04-02T14:57:05.618" v="1068" actId="14100"/>
          <ac:picMkLst>
            <pc:docMk/>
            <pc:sldMk cId="3816322194" sldId="362"/>
            <ac:picMk id="9" creationId="{5653CB37-70B2-1E1F-8174-96A69B129758}"/>
          </ac:picMkLst>
        </pc:picChg>
      </pc:sldChg>
      <pc:sldChg chg="addSp delSp modSp new mod">
        <pc:chgData name="Akhil Gandra" userId="81f170780fad8d96" providerId="LiveId" clId="{22411E82-0B4C-4397-91E9-73C29E6F78FA}" dt="2024-04-02T15:57:47.204" v="1371" actId="2711"/>
        <pc:sldMkLst>
          <pc:docMk/>
          <pc:sldMk cId="2370277222" sldId="363"/>
        </pc:sldMkLst>
        <pc:spChg chg="mod">
          <ac:chgData name="Akhil Gandra" userId="81f170780fad8d96" providerId="LiveId" clId="{22411E82-0B4C-4397-91E9-73C29E6F78FA}" dt="2024-04-02T14:57:27.947" v="1076" actId="27636"/>
          <ac:spMkLst>
            <pc:docMk/>
            <pc:sldMk cId="2370277222" sldId="363"/>
            <ac:spMk id="2" creationId="{4E4EAFD0-4D6D-F2B1-18DE-3A724065E7B5}"/>
          </ac:spMkLst>
        </pc:spChg>
        <pc:spChg chg="del">
          <ac:chgData name="Akhil Gandra" userId="81f170780fad8d96" providerId="LiveId" clId="{22411E82-0B4C-4397-91E9-73C29E6F78FA}" dt="2024-04-02T14:57:22.436" v="1070" actId="931"/>
          <ac:spMkLst>
            <pc:docMk/>
            <pc:sldMk cId="2370277222" sldId="363"/>
            <ac:spMk id="3" creationId="{B66BA6A6-1BDB-AF48-B501-3A198C8DAEDB}"/>
          </ac:spMkLst>
        </pc:spChg>
        <pc:spChg chg="add mod">
          <ac:chgData name="Akhil Gandra" userId="81f170780fad8d96" providerId="LiveId" clId="{22411E82-0B4C-4397-91E9-73C29E6F78FA}" dt="2024-04-02T15:57:47.204" v="1371" actId="2711"/>
          <ac:spMkLst>
            <pc:docMk/>
            <pc:sldMk cId="2370277222" sldId="363"/>
            <ac:spMk id="6" creationId="{7461AEA2-0B94-518F-E6DB-00051869D020}"/>
          </ac:spMkLst>
        </pc:spChg>
        <pc:picChg chg="add mod">
          <ac:chgData name="Akhil Gandra" userId="81f170780fad8d96" providerId="LiveId" clId="{22411E82-0B4C-4397-91E9-73C29E6F78FA}" dt="2024-04-02T14:57:51.568" v="1081" actId="14100"/>
          <ac:picMkLst>
            <pc:docMk/>
            <pc:sldMk cId="2370277222" sldId="363"/>
            <ac:picMk id="5" creationId="{F0190CA8-A7E6-D6EE-4CF1-0B0A20956F3B}"/>
          </ac:picMkLst>
        </pc:picChg>
      </pc:sldChg>
      <pc:sldChg chg="addSp delSp modSp new mod">
        <pc:chgData name="Akhil Gandra" userId="81f170780fad8d96" providerId="LiveId" clId="{22411E82-0B4C-4397-91E9-73C29E6F78FA}" dt="2024-04-02T15:58:11.986" v="1373" actId="2711"/>
        <pc:sldMkLst>
          <pc:docMk/>
          <pc:sldMk cId="4238876932" sldId="364"/>
        </pc:sldMkLst>
        <pc:spChg chg="mod">
          <ac:chgData name="Akhil Gandra" userId="81f170780fad8d96" providerId="LiveId" clId="{22411E82-0B4C-4397-91E9-73C29E6F78FA}" dt="2024-04-02T15:02:14.758" v="1089" actId="20577"/>
          <ac:spMkLst>
            <pc:docMk/>
            <pc:sldMk cId="4238876932" sldId="364"/>
            <ac:spMk id="2" creationId="{1E314DDA-F0AB-765D-DCB7-4D5C5BAF9D4E}"/>
          </ac:spMkLst>
        </pc:spChg>
        <pc:spChg chg="del">
          <ac:chgData name="Akhil Gandra" userId="81f170780fad8d96" providerId="LiveId" clId="{22411E82-0B4C-4397-91E9-73C29E6F78FA}" dt="2024-04-02T15:02:11.593" v="1085" actId="931"/>
          <ac:spMkLst>
            <pc:docMk/>
            <pc:sldMk cId="4238876932" sldId="364"/>
            <ac:spMk id="3" creationId="{EC43B330-EB33-5D9B-394E-352AA745E60B}"/>
          </ac:spMkLst>
        </pc:spChg>
        <pc:spChg chg="add mod">
          <ac:chgData name="Akhil Gandra" userId="81f170780fad8d96" providerId="LiveId" clId="{22411E82-0B4C-4397-91E9-73C29E6F78FA}" dt="2024-04-02T15:58:11.986" v="1373" actId="2711"/>
          <ac:spMkLst>
            <pc:docMk/>
            <pc:sldMk cId="4238876932" sldId="364"/>
            <ac:spMk id="6" creationId="{BE4003A9-983E-2D7D-C713-55E62F6308FE}"/>
          </ac:spMkLst>
        </pc:spChg>
        <pc:picChg chg="add mod">
          <ac:chgData name="Akhil Gandra" userId="81f170780fad8d96" providerId="LiveId" clId="{22411E82-0B4C-4397-91E9-73C29E6F78FA}" dt="2024-04-02T15:02:40.178" v="1097" actId="14100"/>
          <ac:picMkLst>
            <pc:docMk/>
            <pc:sldMk cId="4238876932" sldId="364"/>
            <ac:picMk id="5" creationId="{0AE09C65-EDC2-09A9-E807-05FC05BBA08E}"/>
          </ac:picMkLst>
        </pc:picChg>
      </pc:sldChg>
      <pc:sldChg chg="addSp modSp new mod">
        <pc:chgData name="Akhil Gandra" userId="81f170780fad8d96" providerId="LiveId" clId="{22411E82-0B4C-4397-91E9-73C29E6F78FA}" dt="2024-04-03T03:09:14.841" v="1442" actId="207"/>
        <pc:sldMkLst>
          <pc:docMk/>
          <pc:sldMk cId="1880492712" sldId="365"/>
        </pc:sldMkLst>
        <pc:spChg chg="mod">
          <ac:chgData name="Akhil Gandra" userId="81f170780fad8d96" providerId="LiveId" clId="{22411E82-0B4C-4397-91E9-73C29E6F78FA}" dt="2024-04-03T03:09:14.841" v="1442" actId="207"/>
          <ac:spMkLst>
            <pc:docMk/>
            <pc:sldMk cId="1880492712" sldId="365"/>
            <ac:spMk id="2" creationId="{487361AD-3452-EED0-8A42-344E5F8ECD92}"/>
          </ac:spMkLst>
        </pc:spChg>
        <pc:spChg chg="mod">
          <ac:chgData name="Akhil Gandra" userId="81f170780fad8d96" providerId="LiveId" clId="{22411E82-0B4C-4397-91E9-73C29E6F78FA}" dt="2024-04-02T15:57:15.082" v="1369" actId="2711"/>
          <ac:spMkLst>
            <pc:docMk/>
            <pc:sldMk cId="1880492712" sldId="365"/>
            <ac:spMk id="3" creationId="{EEEAD4A9-A078-7151-857D-A9883165884A}"/>
          </ac:spMkLst>
        </pc:spChg>
        <pc:spChg chg="add mod">
          <ac:chgData name="Akhil Gandra" userId="81f170780fad8d96" providerId="LiveId" clId="{22411E82-0B4C-4397-91E9-73C29E6F78FA}" dt="2024-04-02T15:57:23.087" v="1370" actId="2711"/>
          <ac:spMkLst>
            <pc:docMk/>
            <pc:sldMk cId="1880492712" sldId="365"/>
            <ac:spMk id="4" creationId="{80483A97-CD34-B5B4-CF52-C234D819DA79}"/>
          </ac:spMkLst>
        </pc:spChg>
      </pc:sldChg>
      <pc:sldChg chg="modSp new mod">
        <pc:chgData name="Akhil Gandra" userId="81f170780fad8d96" providerId="LiveId" clId="{22411E82-0B4C-4397-91E9-73C29E6F78FA}" dt="2024-04-03T04:46:03.245" v="1848" actId="113"/>
        <pc:sldMkLst>
          <pc:docMk/>
          <pc:sldMk cId="2790449401" sldId="366"/>
        </pc:sldMkLst>
        <pc:spChg chg="mod">
          <ac:chgData name="Akhil Gandra" userId="81f170780fad8d96" providerId="LiveId" clId="{22411E82-0B4C-4397-91E9-73C29E6F78FA}" dt="2024-04-03T03:09:04.588" v="1441" actId="207"/>
          <ac:spMkLst>
            <pc:docMk/>
            <pc:sldMk cId="2790449401" sldId="366"/>
            <ac:spMk id="2" creationId="{E41BD6B0-74E1-2549-79CE-05F4A9E5AECF}"/>
          </ac:spMkLst>
        </pc:spChg>
        <pc:spChg chg="mod">
          <ac:chgData name="Akhil Gandra" userId="81f170780fad8d96" providerId="LiveId" clId="{22411E82-0B4C-4397-91E9-73C29E6F78FA}" dt="2024-04-03T04:46:03.245" v="1848" actId="113"/>
          <ac:spMkLst>
            <pc:docMk/>
            <pc:sldMk cId="2790449401" sldId="366"/>
            <ac:spMk id="3" creationId="{C20AB356-0013-7C61-8D4C-36174FC98D92}"/>
          </ac:spMkLst>
        </pc:spChg>
      </pc:sldChg>
      <pc:sldChg chg="modSp new mod">
        <pc:chgData name="Akhil Gandra" userId="81f170780fad8d96" providerId="LiveId" clId="{22411E82-0B4C-4397-91E9-73C29E6F78FA}" dt="2024-04-03T03:12:00.260" v="1451" actId="2710"/>
        <pc:sldMkLst>
          <pc:docMk/>
          <pc:sldMk cId="3600798273" sldId="367"/>
        </pc:sldMkLst>
        <pc:spChg chg="mod">
          <ac:chgData name="Akhil Gandra" userId="81f170780fad8d96" providerId="LiveId" clId="{22411E82-0B4C-4397-91E9-73C29E6F78FA}" dt="2024-04-03T03:10:03.389" v="1444" actId="207"/>
          <ac:spMkLst>
            <pc:docMk/>
            <pc:sldMk cId="3600798273" sldId="367"/>
            <ac:spMk id="2" creationId="{18C3BFD0-54B7-4E55-54E6-03603FCF6473}"/>
          </ac:spMkLst>
        </pc:spChg>
        <pc:spChg chg="mod">
          <ac:chgData name="Akhil Gandra" userId="81f170780fad8d96" providerId="LiveId" clId="{22411E82-0B4C-4397-91E9-73C29E6F78FA}" dt="2024-04-03T03:12:00.260" v="1451" actId="2710"/>
          <ac:spMkLst>
            <pc:docMk/>
            <pc:sldMk cId="3600798273" sldId="367"/>
            <ac:spMk id="3" creationId="{BC51810A-608B-B61E-FEB1-984EE4AA305E}"/>
          </ac:spMkLst>
        </pc:spChg>
      </pc:sldChg>
      <pc:sldChg chg="add del setBg">
        <pc:chgData name="Akhil Gandra" userId="81f170780fad8d96" providerId="LiveId" clId="{22411E82-0B4C-4397-91E9-73C29E6F78FA}" dt="2024-04-03T03:05:58.873" v="1415"/>
        <pc:sldMkLst>
          <pc:docMk/>
          <pc:sldMk cId="3513309594" sldId="368"/>
        </pc:sldMkLst>
      </pc:sldChg>
      <pc:sldChg chg="new del">
        <pc:chgData name="Akhil Gandra" userId="81f170780fad8d96" providerId="LiveId" clId="{22411E82-0B4C-4397-91E9-73C29E6F78FA}" dt="2024-04-03T03:05:57.185" v="1414" actId="680"/>
        <pc:sldMkLst>
          <pc:docMk/>
          <pc:sldMk cId="1148694224" sldId="369"/>
        </pc:sldMkLst>
      </pc:sldChg>
      <pc:sldChg chg="addSp delSp add del setBg delDesignElem">
        <pc:chgData name="Akhil Gandra" userId="81f170780fad8d96" providerId="LiveId" clId="{22411E82-0B4C-4397-91E9-73C29E6F78FA}" dt="2024-04-03T03:05:55.807" v="1413"/>
        <pc:sldMkLst>
          <pc:docMk/>
          <pc:sldMk cId="2348008010" sldId="370"/>
        </pc:sldMkLst>
        <pc:spChg chg="add del">
          <ac:chgData name="Akhil Gandra" userId="81f170780fad8d96" providerId="LiveId" clId="{22411E82-0B4C-4397-91E9-73C29E6F78FA}" dt="2024-04-03T03:05:55.807" v="1413"/>
          <ac:spMkLst>
            <pc:docMk/>
            <pc:sldMk cId="2348008010" sldId="370"/>
            <ac:spMk id="35" creationId="{AFF8D2E5-2C4E-47B1-930B-6C82B7C31331}"/>
          </ac:spMkLst>
        </pc:spChg>
        <pc:spChg chg="add del">
          <ac:chgData name="Akhil Gandra" userId="81f170780fad8d96" providerId="LiveId" clId="{22411E82-0B4C-4397-91E9-73C29E6F78FA}" dt="2024-04-03T03:05:55.807" v="1413"/>
          <ac:spMkLst>
            <pc:docMk/>
            <pc:sldMk cId="2348008010" sldId="370"/>
            <ac:spMk id="36" creationId="{801E4ADA-0EA9-4930-846E-3C11E8BED6DD}"/>
          </ac:spMkLst>
        </pc:spChg>
        <pc:spChg chg="add del">
          <ac:chgData name="Akhil Gandra" userId="81f170780fad8d96" providerId="LiveId" clId="{22411E82-0B4C-4397-91E9-73C29E6F78FA}" dt="2024-04-03T03:05:55.807" v="1413"/>
          <ac:spMkLst>
            <pc:docMk/>
            <pc:sldMk cId="2348008010" sldId="370"/>
            <ac:spMk id="37" creationId="{FB92FFCE-0C90-454E-AA25-D4EE9A6C39C5}"/>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0BF78-44C7-4E91-9106-439AE86D70A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511997D-B2A0-40CC-99C3-DC1029908A6C}">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A Method for finding valuable patterns in databases that grow over time.</a:t>
          </a:r>
        </a:p>
      </dgm:t>
    </dgm:pt>
    <dgm:pt modelId="{06CFE7A7-B0E4-474C-A5AF-75CC6CA05B76}" type="parTrans" cxnId="{069BA6A4-7EF2-42A2-812A-01666DCD013A}">
      <dgm:prSet/>
      <dgm:spPr/>
      <dgm:t>
        <a:bodyPr/>
        <a:lstStyle/>
        <a:p>
          <a:endParaRPr lang="en-US"/>
        </a:p>
      </dgm:t>
    </dgm:pt>
    <dgm:pt modelId="{897A539C-B212-4BF9-9C1F-C0A81F10D097}" type="sibTrans" cxnId="{069BA6A4-7EF2-42A2-812A-01666DCD013A}">
      <dgm:prSet/>
      <dgm:spPr/>
      <dgm:t>
        <a:bodyPr/>
        <a:lstStyle/>
        <a:p>
          <a:pPr>
            <a:lnSpc>
              <a:spcPct val="100000"/>
            </a:lnSpc>
          </a:pPr>
          <a:endParaRPr lang="en-US"/>
        </a:p>
      </dgm:t>
    </dgm:pt>
    <dgm:pt modelId="{D13ACD5C-4B5E-4036-9610-8F14FF2230CA}">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We used a special kind of list for storing data, which means they don't have to guess at possible patterns, and they only need to look at the database once</a:t>
          </a:r>
          <a:r>
            <a:rPr lang="en-US" sz="2000" dirty="0"/>
            <a:t>.</a:t>
          </a:r>
        </a:p>
      </dgm:t>
    </dgm:pt>
    <dgm:pt modelId="{14AA0CCF-7865-4D56-B0D2-99ABEBB892F9}" type="parTrans" cxnId="{E667377D-3799-4CA0-8775-704513027B8B}">
      <dgm:prSet/>
      <dgm:spPr/>
      <dgm:t>
        <a:bodyPr/>
        <a:lstStyle/>
        <a:p>
          <a:endParaRPr lang="en-US"/>
        </a:p>
      </dgm:t>
    </dgm:pt>
    <dgm:pt modelId="{53C83A5A-2817-4A44-8BC1-FF8DF2588890}" type="sibTrans" cxnId="{E667377D-3799-4CA0-8775-704513027B8B}">
      <dgm:prSet/>
      <dgm:spPr/>
      <dgm:t>
        <a:bodyPr/>
        <a:lstStyle/>
        <a:p>
          <a:pPr>
            <a:lnSpc>
              <a:spcPct val="100000"/>
            </a:lnSpc>
          </a:pPr>
          <a:endParaRPr lang="en-US"/>
        </a:p>
      </dgm:t>
    </dgm:pt>
    <dgm:pt modelId="{5C9048E9-15CA-4E10-A68F-67025BE9AB63}">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This method sorts the data based on how valuable each item is, making a list for each item from least to most valuable.</a:t>
          </a:r>
        </a:p>
      </dgm:t>
    </dgm:pt>
    <dgm:pt modelId="{1465B9EA-79FC-4CE5-A765-B78CFC789909}" type="parTrans" cxnId="{C4001350-69C2-4D07-B620-4D3F471E2E82}">
      <dgm:prSet/>
      <dgm:spPr/>
      <dgm:t>
        <a:bodyPr/>
        <a:lstStyle/>
        <a:p>
          <a:endParaRPr lang="en-US"/>
        </a:p>
      </dgm:t>
    </dgm:pt>
    <dgm:pt modelId="{17F0B0BC-781D-4F8E-A866-654BC0135F55}" type="sibTrans" cxnId="{C4001350-69C2-4D07-B620-4D3F471E2E82}">
      <dgm:prSet/>
      <dgm:spPr/>
      <dgm:t>
        <a:bodyPr/>
        <a:lstStyle/>
        <a:p>
          <a:pPr>
            <a:lnSpc>
              <a:spcPct val="100000"/>
            </a:lnSpc>
          </a:pPr>
          <a:endParaRPr lang="en-US"/>
        </a:p>
      </dgm:t>
    </dgm:pt>
    <dgm:pt modelId="{3C096E3E-0BB9-417C-AD4A-A166E76A22E2}">
      <dgm:prSet custT="1"/>
      <dgm:spPr/>
      <dgm:t>
        <a:bodyPr/>
        <a:lstStyle/>
        <a:p>
          <a:pPr>
            <a:lnSpc>
              <a:spcPct val="100000"/>
            </a:lnSpc>
          </a:pPr>
          <a:r>
            <a:rPr lang="en-US" sz="2000" dirty="0">
              <a:latin typeface="Times New Roman" panose="02020603050405020304" pitchFamily="18" charset="0"/>
              <a:cs typeface="Times New Roman" panose="02020603050405020304" pitchFamily="18" charset="0"/>
            </a:rPr>
            <a:t>When new data is added, they update the lists without having to redo the old data.</a:t>
          </a:r>
        </a:p>
      </dgm:t>
    </dgm:pt>
    <dgm:pt modelId="{5E287E09-2623-4867-9A42-80A14E2CCFAC}" type="parTrans" cxnId="{BF7B3A7F-2290-4BBE-A5F0-12BACD954480}">
      <dgm:prSet/>
      <dgm:spPr/>
      <dgm:t>
        <a:bodyPr/>
        <a:lstStyle/>
        <a:p>
          <a:endParaRPr lang="en-US"/>
        </a:p>
      </dgm:t>
    </dgm:pt>
    <dgm:pt modelId="{EED344F2-6460-4BAB-90A4-07709EFC23E6}" type="sibTrans" cxnId="{BF7B3A7F-2290-4BBE-A5F0-12BACD954480}">
      <dgm:prSet/>
      <dgm:spPr/>
      <dgm:t>
        <a:bodyPr/>
        <a:lstStyle/>
        <a:p>
          <a:pPr>
            <a:lnSpc>
              <a:spcPct val="100000"/>
            </a:lnSpc>
          </a:pPr>
          <a:endParaRPr lang="en-US"/>
        </a:p>
      </dgm:t>
    </dgm:pt>
    <dgm:pt modelId="{3FCD684D-F385-4552-8111-4877A7E01351}">
      <dgm:prSet custT="1"/>
      <dgm:spPr/>
      <dgm:t>
        <a:bodyPr/>
        <a:lstStyle/>
        <a:p>
          <a:pPr>
            <a:lnSpc>
              <a:spcPct val="100000"/>
            </a:lnSpc>
          </a:pPr>
          <a:r>
            <a:rPr lang="en-US" sz="1800" dirty="0"/>
            <a:t> </a:t>
          </a:r>
          <a:r>
            <a:rPr lang="en-US" sz="2000" dirty="0">
              <a:latin typeface="Times New Roman" panose="02020603050405020304" pitchFamily="18" charset="0"/>
              <a:cs typeface="Times New Roman" panose="02020603050405020304" pitchFamily="18" charset="0"/>
            </a:rPr>
            <a:t>Adjust the sorting to include the new data and then look for valuable patterns based on a user-set minimum value.</a:t>
          </a:r>
        </a:p>
      </dgm:t>
    </dgm:pt>
    <dgm:pt modelId="{F8478B1A-E1F8-4C4D-A46F-F2FAF0C146BE}" type="parTrans" cxnId="{9AB2651F-7C22-4AD7-81E7-D4109C9A5E36}">
      <dgm:prSet/>
      <dgm:spPr/>
      <dgm:t>
        <a:bodyPr/>
        <a:lstStyle/>
        <a:p>
          <a:endParaRPr lang="en-US"/>
        </a:p>
      </dgm:t>
    </dgm:pt>
    <dgm:pt modelId="{EFCD706A-A346-42CA-AC59-14CA1F158E66}" type="sibTrans" cxnId="{9AB2651F-7C22-4AD7-81E7-D4109C9A5E36}">
      <dgm:prSet/>
      <dgm:spPr/>
      <dgm:t>
        <a:bodyPr/>
        <a:lstStyle/>
        <a:p>
          <a:endParaRPr lang="en-US"/>
        </a:p>
      </dgm:t>
    </dgm:pt>
    <dgm:pt modelId="{B81CB59F-988A-42FD-9E37-457430C00131}" type="pres">
      <dgm:prSet presAssocID="{94D0BF78-44C7-4E91-9106-439AE86D70A7}" presName="root" presStyleCnt="0">
        <dgm:presLayoutVars>
          <dgm:dir/>
          <dgm:resizeHandles val="exact"/>
        </dgm:presLayoutVars>
      </dgm:prSet>
      <dgm:spPr/>
    </dgm:pt>
    <dgm:pt modelId="{2EED2A4B-F3BE-4887-8DB6-196F87F03BB7}" type="pres">
      <dgm:prSet presAssocID="{C511997D-B2A0-40CC-99C3-DC1029908A6C}" presName="compNode" presStyleCnt="0"/>
      <dgm:spPr/>
    </dgm:pt>
    <dgm:pt modelId="{2352DA65-B1EB-46EC-B6E2-3A14D6392E6E}" type="pres">
      <dgm:prSet presAssocID="{C511997D-B2A0-40CC-99C3-DC1029908A6C}" presName="bgRect" presStyleLbl="bgShp" presStyleIdx="0" presStyleCnt="5"/>
      <dgm:spPr/>
    </dgm:pt>
    <dgm:pt modelId="{DE7AD6DB-6FE6-4F01-8EE1-02E53B17D201}" type="pres">
      <dgm:prSet presAssocID="{C511997D-B2A0-40CC-99C3-DC1029908A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07D9FEF1-ABC8-46CB-A963-68344B7CA6C1}" type="pres">
      <dgm:prSet presAssocID="{C511997D-B2A0-40CC-99C3-DC1029908A6C}" presName="spaceRect" presStyleCnt="0"/>
      <dgm:spPr/>
    </dgm:pt>
    <dgm:pt modelId="{C5006710-8D55-449E-A7DD-76E19025DE29}" type="pres">
      <dgm:prSet presAssocID="{C511997D-B2A0-40CC-99C3-DC1029908A6C}" presName="parTx" presStyleLbl="revTx" presStyleIdx="0" presStyleCnt="5">
        <dgm:presLayoutVars>
          <dgm:chMax val="0"/>
          <dgm:chPref val="0"/>
        </dgm:presLayoutVars>
      </dgm:prSet>
      <dgm:spPr/>
    </dgm:pt>
    <dgm:pt modelId="{F4158B7E-6A61-4FD3-83D7-B13DD062ED04}" type="pres">
      <dgm:prSet presAssocID="{897A539C-B212-4BF9-9C1F-C0A81F10D097}" presName="sibTrans" presStyleCnt="0"/>
      <dgm:spPr/>
    </dgm:pt>
    <dgm:pt modelId="{B4307152-42DE-480D-8C71-3370355A890E}" type="pres">
      <dgm:prSet presAssocID="{D13ACD5C-4B5E-4036-9610-8F14FF2230CA}" presName="compNode" presStyleCnt="0"/>
      <dgm:spPr/>
    </dgm:pt>
    <dgm:pt modelId="{6A61E41F-B8B0-4FD1-A737-83AC428F626D}" type="pres">
      <dgm:prSet presAssocID="{D13ACD5C-4B5E-4036-9610-8F14FF2230CA}" presName="bgRect" presStyleLbl="bgShp" presStyleIdx="1" presStyleCnt="5"/>
      <dgm:spPr/>
    </dgm:pt>
    <dgm:pt modelId="{EEE582A0-B3A1-4C31-A657-0664F4082129}" type="pres">
      <dgm:prSet presAssocID="{D13ACD5C-4B5E-4036-9610-8F14FF2230C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sk"/>
        </a:ext>
      </dgm:extLst>
    </dgm:pt>
    <dgm:pt modelId="{DED5550F-971E-45C1-A546-6B0F6D0D7514}" type="pres">
      <dgm:prSet presAssocID="{D13ACD5C-4B5E-4036-9610-8F14FF2230CA}" presName="spaceRect" presStyleCnt="0"/>
      <dgm:spPr/>
    </dgm:pt>
    <dgm:pt modelId="{C8C5F356-3FCD-44E8-8DE1-1A7AF672ED39}" type="pres">
      <dgm:prSet presAssocID="{D13ACD5C-4B5E-4036-9610-8F14FF2230CA}" presName="parTx" presStyleLbl="revTx" presStyleIdx="1" presStyleCnt="5">
        <dgm:presLayoutVars>
          <dgm:chMax val="0"/>
          <dgm:chPref val="0"/>
        </dgm:presLayoutVars>
      </dgm:prSet>
      <dgm:spPr/>
    </dgm:pt>
    <dgm:pt modelId="{54AB290F-31FC-481E-B772-D314489CDC76}" type="pres">
      <dgm:prSet presAssocID="{53C83A5A-2817-4A44-8BC1-FF8DF2588890}" presName="sibTrans" presStyleCnt="0"/>
      <dgm:spPr/>
    </dgm:pt>
    <dgm:pt modelId="{EDC64B0B-97AD-4C00-9B52-6D35478F33BB}" type="pres">
      <dgm:prSet presAssocID="{5C9048E9-15CA-4E10-A68F-67025BE9AB63}" presName="compNode" presStyleCnt="0"/>
      <dgm:spPr/>
    </dgm:pt>
    <dgm:pt modelId="{35043385-2038-489E-9A52-B400EE9A7603}" type="pres">
      <dgm:prSet presAssocID="{5C9048E9-15CA-4E10-A68F-67025BE9AB63}" presName="bgRect" presStyleLbl="bgShp" presStyleIdx="2" presStyleCnt="5"/>
      <dgm:spPr/>
    </dgm:pt>
    <dgm:pt modelId="{41F7DB15-4446-4B56-AE57-049E2A9CCCAC}" type="pres">
      <dgm:prSet presAssocID="{5C9048E9-15CA-4E10-A68F-67025BE9AB6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Research"/>
        </a:ext>
      </dgm:extLst>
    </dgm:pt>
    <dgm:pt modelId="{0FE6AD8F-4951-4682-AE98-2C4085320D77}" type="pres">
      <dgm:prSet presAssocID="{5C9048E9-15CA-4E10-A68F-67025BE9AB63}" presName="spaceRect" presStyleCnt="0"/>
      <dgm:spPr/>
    </dgm:pt>
    <dgm:pt modelId="{47BA2687-FF62-42F3-A1B5-D006FE731A1A}" type="pres">
      <dgm:prSet presAssocID="{5C9048E9-15CA-4E10-A68F-67025BE9AB63}" presName="parTx" presStyleLbl="revTx" presStyleIdx="2" presStyleCnt="5">
        <dgm:presLayoutVars>
          <dgm:chMax val="0"/>
          <dgm:chPref val="0"/>
        </dgm:presLayoutVars>
      </dgm:prSet>
      <dgm:spPr/>
    </dgm:pt>
    <dgm:pt modelId="{151BFED0-5ADA-455A-B71C-AF3D6DC4F642}" type="pres">
      <dgm:prSet presAssocID="{17F0B0BC-781D-4F8E-A866-654BC0135F55}" presName="sibTrans" presStyleCnt="0"/>
      <dgm:spPr/>
    </dgm:pt>
    <dgm:pt modelId="{7C4AD995-F6C8-4439-BB52-230DFA1A7CF2}" type="pres">
      <dgm:prSet presAssocID="{3C096E3E-0BB9-417C-AD4A-A166E76A22E2}" presName="compNode" presStyleCnt="0"/>
      <dgm:spPr/>
    </dgm:pt>
    <dgm:pt modelId="{95898AE7-673B-4023-B8ED-04F1A6B2FB85}" type="pres">
      <dgm:prSet presAssocID="{3C096E3E-0BB9-417C-AD4A-A166E76A22E2}" presName="bgRect" presStyleLbl="bgShp" presStyleIdx="3" presStyleCnt="5"/>
      <dgm:spPr/>
    </dgm:pt>
    <dgm:pt modelId="{480163F9-25F2-436F-A2E9-3402EE991EB8}" type="pres">
      <dgm:prSet presAssocID="{3C096E3E-0BB9-417C-AD4A-A166E76A22E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ack"/>
        </a:ext>
      </dgm:extLst>
    </dgm:pt>
    <dgm:pt modelId="{531B9ABB-3EE8-43B9-BA5F-E05AF77659A9}" type="pres">
      <dgm:prSet presAssocID="{3C096E3E-0BB9-417C-AD4A-A166E76A22E2}" presName="spaceRect" presStyleCnt="0"/>
      <dgm:spPr/>
    </dgm:pt>
    <dgm:pt modelId="{1A0C4E39-34EC-4C4C-8B60-B06F05B2E0DC}" type="pres">
      <dgm:prSet presAssocID="{3C096E3E-0BB9-417C-AD4A-A166E76A22E2}" presName="parTx" presStyleLbl="revTx" presStyleIdx="3" presStyleCnt="5">
        <dgm:presLayoutVars>
          <dgm:chMax val="0"/>
          <dgm:chPref val="0"/>
        </dgm:presLayoutVars>
      </dgm:prSet>
      <dgm:spPr/>
    </dgm:pt>
    <dgm:pt modelId="{95AB1149-F3E2-42BE-972A-15E84DB054D6}" type="pres">
      <dgm:prSet presAssocID="{EED344F2-6460-4BAB-90A4-07709EFC23E6}" presName="sibTrans" presStyleCnt="0"/>
      <dgm:spPr/>
    </dgm:pt>
    <dgm:pt modelId="{E66896A9-C0A4-4E25-BF98-491BA5919823}" type="pres">
      <dgm:prSet presAssocID="{3FCD684D-F385-4552-8111-4877A7E01351}" presName="compNode" presStyleCnt="0"/>
      <dgm:spPr/>
    </dgm:pt>
    <dgm:pt modelId="{3F054AC0-CC83-4777-80D1-9D41C185B62B}" type="pres">
      <dgm:prSet presAssocID="{3FCD684D-F385-4552-8111-4877A7E01351}" presName="bgRect" presStyleLbl="bgShp" presStyleIdx="4" presStyleCnt="5"/>
      <dgm:spPr/>
    </dgm:pt>
    <dgm:pt modelId="{BE155185-CDC1-45F7-98B3-5EF9F33C3E53}" type="pres">
      <dgm:prSet presAssocID="{3FCD684D-F385-4552-8111-4877A7E0135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Filter"/>
        </a:ext>
      </dgm:extLst>
    </dgm:pt>
    <dgm:pt modelId="{894D63FB-ED1F-463A-9BD1-09254FE0B291}" type="pres">
      <dgm:prSet presAssocID="{3FCD684D-F385-4552-8111-4877A7E01351}" presName="spaceRect" presStyleCnt="0"/>
      <dgm:spPr/>
    </dgm:pt>
    <dgm:pt modelId="{5BBF69BD-360B-447A-BC9D-3479F9658AED}" type="pres">
      <dgm:prSet presAssocID="{3FCD684D-F385-4552-8111-4877A7E01351}" presName="parTx" presStyleLbl="revTx" presStyleIdx="4" presStyleCnt="5">
        <dgm:presLayoutVars>
          <dgm:chMax val="0"/>
          <dgm:chPref val="0"/>
        </dgm:presLayoutVars>
      </dgm:prSet>
      <dgm:spPr/>
    </dgm:pt>
  </dgm:ptLst>
  <dgm:cxnLst>
    <dgm:cxn modelId="{325ABB17-1062-4646-9A2B-36B7BE37F25C}" type="presOf" srcId="{3C096E3E-0BB9-417C-AD4A-A166E76A22E2}" destId="{1A0C4E39-34EC-4C4C-8B60-B06F05B2E0DC}" srcOrd="0" destOrd="0" presId="urn:microsoft.com/office/officeart/2018/2/layout/IconVerticalSolidList"/>
    <dgm:cxn modelId="{9AB2651F-7C22-4AD7-81E7-D4109C9A5E36}" srcId="{94D0BF78-44C7-4E91-9106-439AE86D70A7}" destId="{3FCD684D-F385-4552-8111-4877A7E01351}" srcOrd="4" destOrd="0" parTransId="{F8478B1A-E1F8-4C4D-A46F-F2FAF0C146BE}" sibTransId="{EFCD706A-A346-42CA-AC59-14CA1F158E66}"/>
    <dgm:cxn modelId="{D76DA748-6A52-466D-A068-1E6746C30BF4}" type="presOf" srcId="{C511997D-B2A0-40CC-99C3-DC1029908A6C}" destId="{C5006710-8D55-449E-A7DD-76E19025DE29}" srcOrd="0" destOrd="0" presId="urn:microsoft.com/office/officeart/2018/2/layout/IconVerticalSolidList"/>
    <dgm:cxn modelId="{C4001350-69C2-4D07-B620-4D3F471E2E82}" srcId="{94D0BF78-44C7-4E91-9106-439AE86D70A7}" destId="{5C9048E9-15CA-4E10-A68F-67025BE9AB63}" srcOrd="2" destOrd="0" parTransId="{1465B9EA-79FC-4CE5-A765-B78CFC789909}" sibTransId="{17F0B0BC-781D-4F8E-A866-654BC0135F55}"/>
    <dgm:cxn modelId="{F95F437C-5199-49D3-B978-9A20A7CE8D10}" type="presOf" srcId="{D13ACD5C-4B5E-4036-9610-8F14FF2230CA}" destId="{C8C5F356-3FCD-44E8-8DE1-1A7AF672ED39}" srcOrd="0" destOrd="0" presId="urn:microsoft.com/office/officeart/2018/2/layout/IconVerticalSolidList"/>
    <dgm:cxn modelId="{E667377D-3799-4CA0-8775-704513027B8B}" srcId="{94D0BF78-44C7-4E91-9106-439AE86D70A7}" destId="{D13ACD5C-4B5E-4036-9610-8F14FF2230CA}" srcOrd="1" destOrd="0" parTransId="{14AA0CCF-7865-4D56-B0D2-99ABEBB892F9}" sibTransId="{53C83A5A-2817-4A44-8BC1-FF8DF2588890}"/>
    <dgm:cxn modelId="{BF7B3A7F-2290-4BBE-A5F0-12BACD954480}" srcId="{94D0BF78-44C7-4E91-9106-439AE86D70A7}" destId="{3C096E3E-0BB9-417C-AD4A-A166E76A22E2}" srcOrd="3" destOrd="0" parTransId="{5E287E09-2623-4867-9A42-80A14E2CCFAC}" sibTransId="{EED344F2-6460-4BAB-90A4-07709EFC23E6}"/>
    <dgm:cxn modelId="{AC733C8C-5292-4AD2-ABF8-9B5B72129810}" type="presOf" srcId="{3FCD684D-F385-4552-8111-4877A7E01351}" destId="{5BBF69BD-360B-447A-BC9D-3479F9658AED}" srcOrd="0" destOrd="0" presId="urn:microsoft.com/office/officeart/2018/2/layout/IconVerticalSolidList"/>
    <dgm:cxn modelId="{069BA6A4-7EF2-42A2-812A-01666DCD013A}" srcId="{94D0BF78-44C7-4E91-9106-439AE86D70A7}" destId="{C511997D-B2A0-40CC-99C3-DC1029908A6C}" srcOrd="0" destOrd="0" parTransId="{06CFE7A7-B0E4-474C-A5AF-75CC6CA05B76}" sibTransId="{897A539C-B212-4BF9-9C1F-C0A81F10D097}"/>
    <dgm:cxn modelId="{6D74F2A6-73F5-4355-834A-254827B6B0C1}" type="presOf" srcId="{94D0BF78-44C7-4E91-9106-439AE86D70A7}" destId="{B81CB59F-988A-42FD-9E37-457430C00131}" srcOrd="0" destOrd="0" presId="urn:microsoft.com/office/officeart/2018/2/layout/IconVerticalSolidList"/>
    <dgm:cxn modelId="{BB7103BC-428D-4C1B-921A-8AF38F968478}" type="presOf" srcId="{5C9048E9-15CA-4E10-A68F-67025BE9AB63}" destId="{47BA2687-FF62-42F3-A1B5-D006FE731A1A}" srcOrd="0" destOrd="0" presId="urn:microsoft.com/office/officeart/2018/2/layout/IconVerticalSolidList"/>
    <dgm:cxn modelId="{B225259C-AAC0-4DDE-A84C-C0A81C459EB4}" type="presParOf" srcId="{B81CB59F-988A-42FD-9E37-457430C00131}" destId="{2EED2A4B-F3BE-4887-8DB6-196F87F03BB7}" srcOrd="0" destOrd="0" presId="urn:microsoft.com/office/officeart/2018/2/layout/IconVerticalSolidList"/>
    <dgm:cxn modelId="{1114B18A-239D-4755-83CE-0F376723C9C2}" type="presParOf" srcId="{2EED2A4B-F3BE-4887-8DB6-196F87F03BB7}" destId="{2352DA65-B1EB-46EC-B6E2-3A14D6392E6E}" srcOrd="0" destOrd="0" presId="urn:microsoft.com/office/officeart/2018/2/layout/IconVerticalSolidList"/>
    <dgm:cxn modelId="{88E88F98-C7DB-49BE-B473-094B2D55C07F}" type="presParOf" srcId="{2EED2A4B-F3BE-4887-8DB6-196F87F03BB7}" destId="{DE7AD6DB-6FE6-4F01-8EE1-02E53B17D201}" srcOrd="1" destOrd="0" presId="urn:microsoft.com/office/officeart/2018/2/layout/IconVerticalSolidList"/>
    <dgm:cxn modelId="{025EF923-6DF5-4CAA-A5BD-3345BA1DA548}" type="presParOf" srcId="{2EED2A4B-F3BE-4887-8DB6-196F87F03BB7}" destId="{07D9FEF1-ABC8-46CB-A963-68344B7CA6C1}" srcOrd="2" destOrd="0" presId="urn:microsoft.com/office/officeart/2018/2/layout/IconVerticalSolidList"/>
    <dgm:cxn modelId="{D28B9EB6-E3FB-4A9C-8F16-C812D8673447}" type="presParOf" srcId="{2EED2A4B-F3BE-4887-8DB6-196F87F03BB7}" destId="{C5006710-8D55-449E-A7DD-76E19025DE29}" srcOrd="3" destOrd="0" presId="urn:microsoft.com/office/officeart/2018/2/layout/IconVerticalSolidList"/>
    <dgm:cxn modelId="{4DEAB8A5-763C-4FB7-BCEE-966EA563E697}" type="presParOf" srcId="{B81CB59F-988A-42FD-9E37-457430C00131}" destId="{F4158B7E-6A61-4FD3-83D7-B13DD062ED04}" srcOrd="1" destOrd="0" presId="urn:microsoft.com/office/officeart/2018/2/layout/IconVerticalSolidList"/>
    <dgm:cxn modelId="{B5ACD7E6-1FAF-43D4-B9A9-C8B196A28E38}" type="presParOf" srcId="{B81CB59F-988A-42FD-9E37-457430C00131}" destId="{B4307152-42DE-480D-8C71-3370355A890E}" srcOrd="2" destOrd="0" presId="urn:microsoft.com/office/officeart/2018/2/layout/IconVerticalSolidList"/>
    <dgm:cxn modelId="{868A98CD-1326-41AE-8CD7-E4E5AC379364}" type="presParOf" srcId="{B4307152-42DE-480D-8C71-3370355A890E}" destId="{6A61E41F-B8B0-4FD1-A737-83AC428F626D}" srcOrd="0" destOrd="0" presId="urn:microsoft.com/office/officeart/2018/2/layout/IconVerticalSolidList"/>
    <dgm:cxn modelId="{75612371-3938-4DC6-AF8F-6D07C9D4D47D}" type="presParOf" srcId="{B4307152-42DE-480D-8C71-3370355A890E}" destId="{EEE582A0-B3A1-4C31-A657-0664F4082129}" srcOrd="1" destOrd="0" presId="urn:microsoft.com/office/officeart/2018/2/layout/IconVerticalSolidList"/>
    <dgm:cxn modelId="{74C348D9-E1DC-4938-9238-0D14B19174BD}" type="presParOf" srcId="{B4307152-42DE-480D-8C71-3370355A890E}" destId="{DED5550F-971E-45C1-A546-6B0F6D0D7514}" srcOrd="2" destOrd="0" presId="urn:microsoft.com/office/officeart/2018/2/layout/IconVerticalSolidList"/>
    <dgm:cxn modelId="{24C35111-2FFC-40B2-8F8C-93B2BEB54553}" type="presParOf" srcId="{B4307152-42DE-480D-8C71-3370355A890E}" destId="{C8C5F356-3FCD-44E8-8DE1-1A7AF672ED39}" srcOrd="3" destOrd="0" presId="urn:microsoft.com/office/officeart/2018/2/layout/IconVerticalSolidList"/>
    <dgm:cxn modelId="{711E5E96-E307-4BBA-A62F-BBADEA818887}" type="presParOf" srcId="{B81CB59F-988A-42FD-9E37-457430C00131}" destId="{54AB290F-31FC-481E-B772-D314489CDC76}" srcOrd="3" destOrd="0" presId="urn:microsoft.com/office/officeart/2018/2/layout/IconVerticalSolidList"/>
    <dgm:cxn modelId="{D1B97AD0-52F2-4B99-AB34-8E3E9B4AE767}" type="presParOf" srcId="{B81CB59F-988A-42FD-9E37-457430C00131}" destId="{EDC64B0B-97AD-4C00-9B52-6D35478F33BB}" srcOrd="4" destOrd="0" presId="urn:microsoft.com/office/officeart/2018/2/layout/IconVerticalSolidList"/>
    <dgm:cxn modelId="{6A41A40B-2C30-420C-B7AE-9DC823704163}" type="presParOf" srcId="{EDC64B0B-97AD-4C00-9B52-6D35478F33BB}" destId="{35043385-2038-489E-9A52-B400EE9A7603}" srcOrd="0" destOrd="0" presId="urn:microsoft.com/office/officeart/2018/2/layout/IconVerticalSolidList"/>
    <dgm:cxn modelId="{F1081052-4375-4751-925B-1565ABA292BC}" type="presParOf" srcId="{EDC64B0B-97AD-4C00-9B52-6D35478F33BB}" destId="{41F7DB15-4446-4B56-AE57-049E2A9CCCAC}" srcOrd="1" destOrd="0" presId="urn:microsoft.com/office/officeart/2018/2/layout/IconVerticalSolidList"/>
    <dgm:cxn modelId="{D7DB675E-F586-49EF-8982-00005FAF40DC}" type="presParOf" srcId="{EDC64B0B-97AD-4C00-9B52-6D35478F33BB}" destId="{0FE6AD8F-4951-4682-AE98-2C4085320D77}" srcOrd="2" destOrd="0" presId="urn:microsoft.com/office/officeart/2018/2/layout/IconVerticalSolidList"/>
    <dgm:cxn modelId="{00F5A683-45B1-48C4-BE4C-6B7381CDF252}" type="presParOf" srcId="{EDC64B0B-97AD-4C00-9B52-6D35478F33BB}" destId="{47BA2687-FF62-42F3-A1B5-D006FE731A1A}" srcOrd="3" destOrd="0" presId="urn:microsoft.com/office/officeart/2018/2/layout/IconVerticalSolidList"/>
    <dgm:cxn modelId="{1D783332-82A4-41F2-8A1D-02670F0DE680}" type="presParOf" srcId="{B81CB59F-988A-42FD-9E37-457430C00131}" destId="{151BFED0-5ADA-455A-B71C-AF3D6DC4F642}" srcOrd="5" destOrd="0" presId="urn:microsoft.com/office/officeart/2018/2/layout/IconVerticalSolidList"/>
    <dgm:cxn modelId="{C0C4043D-3909-4460-8AF8-2BB47C323E42}" type="presParOf" srcId="{B81CB59F-988A-42FD-9E37-457430C00131}" destId="{7C4AD995-F6C8-4439-BB52-230DFA1A7CF2}" srcOrd="6" destOrd="0" presId="urn:microsoft.com/office/officeart/2018/2/layout/IconVerticalSolidList"/>
    <dgm:cxn modelId="{00EC2C9E-A479-4ED4-ADA6-73B8BDD82B82}" type="presParOf" srcId="{7C4AD995-F6C8-4439-BB52-230DFA1A7CF2}" destId="{95898AE7-673B-4023-B8ED-04F1A6B2FB85}" srcOrd="0" destOrd="0" presId="urn:microsoft.com/office/officeart/2018/2/layout/IconVerticalSolidList"/>
    <dgm:cxn modelId="{1C8B3EED-21BD-4B6E-BF35-372F35CABDD6}" type="presParOf" srcId="{7C4AD995-F6C8-4439-BB52-230DFA1A7CF2}" destId="{480163F9-25F2-436F-A2E9-3402EE991EB8}" srcOrd="1" destOrd="0" presId="urn:microsoft.com/office/officeart/2018/2/layout/IconVerticalSolidList"/>
    <dgm:cxn modelId="{37EEAE54-FA3C-4667-86A2-7AEB7CB7E9F7}" type="presParOf" srcId="{7C4AD995-F6C8-4439-BB52-230DFA1A7CF2}" destId="{531B9ABB-3EE8-43B9-BA5F-E05AF77659A9}" srcOrd="2" destOrd="0" presId="urn:microsoft.com/office/officeart/2018/2/layout/IconVerticalSolidList"/>
    <dgm:cxn modelId="{A0C35255-5D62-4CC1-9CF3-59BF055E785C}" type="presParOf" srcId="{7C4AD995-F6C8-4439-BB52-230DFA1A7CF2}" destId="{1A0C4E39-34EC-4C4C-8B60-B06F05B2E0DC}" srcOrd="3" destOrd="0" presId="urn:microsoft.com/office/officeart/2018/2/layout/IconVerticalSolidList"/>
    <dgm:cxn modelId="{35FB5406-FAF8-4C07-A3A1-E3C0226E14B9}" type="presParOf" srcId="{B81CB59F-988A-42FD-9E37-457430C00131}" destId="{95AB1149-F3E2-42BE-972A-15E84DB054D6}" srcOrd="7" destOrd="0" presId="urn:microsoft.com/office/officeart/2018/2/layout/IconVerticalSolidList"/>
    <dgm:cxn modelId="{4EEF2D49-C94E-4397-9957-208A9536046A}" type="presParOf" srcId="{B81CB59F-988A-42FD-9E37-457430C00131}" destId="{E66896A9-C0A4-4E25-BF98-491BA5919823}" srcOrd="8" destOrd="0" presId="urn:microsoft.com/office/officeart/2018/2/layout/IconVerticalSolidList"/>
    <dgm:cxn modelId="{3E1C430B-32DA-4DF2-8D93-57E3C286B11B}" type="presParOf" srcId="{E66896A9-C0A4-4E25-BF98-491BA5919823}" destId="{3F054AC0-CC83-4777-80D1-9D41C185B62B}" srcOrd="0" destOrd="0" presId="urn:microsoft.com/office/officeart/2018/2/layout/IconVerticalSolidList"/>
    <dgm:cxn modelId="{FD458751-9819-4C0C-8D0A-9A3AE13E6C0E}" type="presParOf" srcId="{E66896A9-C0A4-4E25-BF98-491BA5919823}" destId="{BE155185-CDC1-45F7-98B3-5EF9F33C3E53}" srcOrd="1" destOrd="0" presId="urn:microsoft.com/office/officeart/2018/2/layout/IconVerticalSolidList"/>
    <dgm:cxn modelId="{6E571DD6-92C6-4146-99A3-D3F9B386CFA9}" type="presParOf" srcId="{E66896A9-C0A4-4E25-BF98-491BA5919823}" destId="{894D63FB-ED1F-463A-9BD1-09254FE0B291}" srcOrd="2" destOrd="0" presId="urn:microsoft.com/office/officeart/2018/2/layout/IconVerticalSolidList"/>
    <dgm:cxn modelId="{A7E49192-5219-4BF1-89DF-A8B404202A65}" type="presParOf" srcId="{E66896A9-C0A4-4E25-BF98-491BA5919823}" destId="{5BBF69BD-360B-447A-BC9D-3479F9658AE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EC7A14-BE98-4AFD-B73C-B4130CAC36D0}"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8D3E0BB2-E06F-44A5-AB0D-51F49002C069}">
      <dgm:prSet custT="1"/>
      <dgm:spPr/>
      <dgm:t>
        <a:bodyPr/>
        <a:lstStyle/>
        <a:p>
          <a:pPr>
            <a:lnSpc>
              <a:spcPct val="100000"/>
            </a:lnSpc>
          </a:pPr>
          <a:r>
            <a:rPr lang="en-US" sz="2000" dirty="0">
              <a:latin typeface="Times New Roman"/>
              <a:cs typeface="Times New Roman"/>
            </a:rPr>
            <a:t>To detect counterfeit transactions, three machine-learning algorithms were presented and implemented.</a:t>
          </a:r>
        </a:p>
      </dgm:t>
    </dgm:pt>
    <dgm:pt modelId="{07327804-6127-4BBC-B076-AE7F80E8826A}" type="parTrans" cxnId="{9120F5C0-10DF-4538-BA0F-1BE795CCABA0}">
      <dgm:prSet/>
      <dgm:spPr/>
      <dgm:t>
        <a:bodyPr/>
        <a:lstStyle/>
        <a:p>
          <a:endParaRPr lang="en-US"/>
        </a:p>
      </dgm:t>
    </dgm:pt>
    <dgm:pt modelId="{F600D9B3-ADB1-4716-85BF-E44DB50DC47E}" type="sibTrans" cxnId="{9120F5C0-10DF-4538-BA0F-1BE795CCABA0}">
      <dgm:prSet/>
      <dgm:spPr/>
      <dgm:t>
        <a:bodyPr/>
        <a:lstStyle/>
        <a:p>
          <a:pPr>
            <a:lnSpc>
              <a:spcPct val="100000"/>
            </a:lnSpc>
          </a:pPr>
          <a:endParaRPr lang="en-US"/>
        </a:p>
      </dgm:t>
    </dgm:pt>
    <dgm:pt modelId="{EC40DC48-B0AC-4C32-B564-1B16696C25FE}">
      <dgm:prSet custT="1"/>
      <dgm:spPr/>
      <dgm:t>
        <a:bodyPr/>
        <a:lstStyle/>
        <a:p>
          <a:pPr>
            <a:lnSpc>
              <a:spcPct val="100000"/>
            </a:lnSpc>
          </a:pPr>
          <a:r>
            <a:rPr lang="en-US" sz="2000" dirty="0">
              <a:latin typeface="Times New Roman"/>
              <a:cs typeface="Times New Roman"/>
            </a:rPr>
            <a:t>There are many measures used to evaluate the performance of classifiers or predictors, such as the Gradient Boost Classifier, Vector Machine, Random Forest, and Decision Tree</a:t>
          </a:r>
          <a:r>
            <a:rPr lang="en-US" sz="1800" dirty="0">
              <a:latin typeface="Times New Roman"/>
              <a:cs typeface="Times New Roman"/>
            </a:rPr>
            <a:t>.</a:t>
          </a:r>
        </a:p>
      </dgm:t>
    </dgm:pt>
    <dgm:pt modelId="{45C87414-6ABB-4282-94EE-141F09CCDD64}" type="parTrans" cxnId="{1C6DA3E9-6D05-457A-AFC7-8F24BE78134F}">
      <dgm:prSet/>
      <dgm:spPr/>
      <dgm:t>
        <a:bodyPr/>
        <a:lstStyle/>
        <a:p>
          <a:endParaRPr lang="en-US"/>
        </a:p>
      </dgm:t>
    </dgm:pt>
    <dgm:pt modelId="{58F36083-056A-4DD4-A1B8-05AF571594C7}" type="sibTrans" cxnId="{1C6DA3E9-6D05-457A-AFC7-8F24BE78134F}">
      <dgm:prSet/>
      <dgm:spPr/>
      <dgm:t>
        <a:bodyPr/>
        <a:lstStyle/>
        <a:p>
          <a:pPr>
            <a:lnSpc>
              <a:spcPct val="100000"/>
            </a:lnSpc>
          </a:pPr>
          <a:endParaRPr lang="en-US"/>
        </a:p>
      </dgm:t>
    </dgm:pt>
    <dgm:pt modelId="{7DA25A09-64CA-49EA-8FFE-C4CA5459CE21}">
      <dgm:prSet custT="1"/>
      <dgm:spPr/>
      <dgm:t>
        <a:bodyPr/>
        <a:lstStyle/>
        <a:p>
          <a:pPr>
            <a:lnSpc>
              <a:spcPct val="100000"/>
            </a:lnSpc>
          </a:pPr>
          <a:r>
            <a:rPr lang="en-US" sz="2000" dirty="0">
              <a:latin typeface="Times New Roman"/>
              <a:cs typeface="Times New Roman"/>
            </a:rPr>
            <a:t>These metrics are either prevalence dependent or prevalence-independent</a:t>
          </a:r>
          <a:r>
            <a:rPr lang="en-US" sz="1800" dirty="0">
              <a:latin typeface="Times New Roman"/>
              <a:cs typeface="Times New Roman"/>
            </a:rPr>
            <a:t>.</a:t>
          </a:r>
        </a:p>
      </dgm:t>
    </dgm:pt>
    <dgm:pt modelId="{EEEA96CC-A78F-46F9-A370-3073897FF7FF}" type="parTrans" cxnId="{B5D8EF92-698D-44CB-BE8D-129D388EF3BA}">
      <dgm:prSet/>
      <dgm:spPr/>
      <dgm:t>
        <a:bodyPr/>
        <a:lstStyle/>
        <a:p>
          <a:endParaRPr lang="en-US"/>
        </a:p>
      </dgm:t>
    </dgm:pt>
    <dgm:pt modelId="{1737AE01-AE31-43FA-B275-6C8981E2123F}" type="sibTrans" cxnId="{B5D8EF92-698D-44CB-BE8D-129D388EF3BA}">
      <dgm:prSet/>
      <dgm:spPr/>
      <dgm:t>
        <a:bodyPr/>
        <a:lstStyle/>
        <a:p>
          <a:pPr>
            <a:lnSpc>
              <a:spcPct val="100000"/>
            </a:lnSpc>
          </a:pPr>
          <a:endParaRPr lang="en-US"/>
        </a:p>
      </dgm:t>
    </dgm:pt>
    <dgm:pt modelId="{90B43599-0AB2-410C-9DF3-88D4AA6F81B2}">
      <dgm:prSet/>
      <dgm:spPr/>
      <dgm:t>
        <a:bodyPr/>
        <a:lstStyle/>
        <a:p>
          <a:pPr>
            <a:lnSpc>
              <a:spcPct val="100000"/>
            </a:lnSpc>
          </a:pPr>
          <a:r>
            <a:rPr lang="en-US" dirty="0">
              <a:latin typeface="Times New Roman"/>
              <a:cs typeface="Times New Roman"/>
            </a:rPr>
            <a:t>Furthermore, these techniques are used in UPI fraud detection mechanisms, and the results of these algorithms have been compared.</a:t>
          </a:r>
        </a:p>
      </dgm:t>
    </dgm:pt>
    <dgm:pt modelId="{382B5574-CBB2-4BBD-BAEE-382B85DA1E33}" type="parTrans" cxnId="{1879CFD8-7885-4280-ABA2-799434089010}">
      <dgm:prSet/>
      <dgm:spPr/>
      <dgm:t>
        <a:bodyPr/>
        <a:lstStyle/>
        <a:p>
          <a:endParaRPr lang="en-US"/>
        </a:p>
      </dgm:t>
    </dgm:pt>
    <dgm:pt modelId="{93BE10B1-BAE9-4066-8B82-3A1069E5444E}" type="sibTrans" cxnId="{1879CFD8-7885-4280-ABA2-799434089010}">
      <dgm:prSet/>
      <dgm:spPr/>
      <dgm:t>
        <a:bodyPr/>
        <a:lstStyle/>
        <a:p>
          <a:endParaRPr lang="en-US"/>
        </a:p>
      </dgm:t>
    </dgm:pt>
    <dgm:pt modelId="{8D94236C-BC97-4731-857B-D9E7B355EA09}" type="pres">
      <dgm:prSet presAssocID="{25EC7A14-BE98-4AFD-B73C-B4130CAC36D0}" presName="root" presStyleCnt="0">
        <dgm:presLayoutVars>
          <dgm:dir/>
          <dgm:resizeHandles val="exact"/>
        </dgm:presLayoutVars>
      </dgm:prSet>
      <dgm:spPr/>
    </dgm:pt>
    <dgm:pt modelId="{427F270A-6D53-4402-92FC-EC5A12F424B7}" type="pres">
      <dgm:prSet presAssocID="{25EC7A14-BE98-4AFD-B73C-B4130CAC36D0}" presName="container" presStyleCnt="0">
        <dgm:presLayoutVars>
          <dgm:dir/>
          <dgm:resizeHandles val="exact"/>
        </dgm:presLayoutVars>
      </dgm:prSet>
      <dgm:spPr/>
    </dgm:pt>
    <dgm:pt modelId="{613248E8-D0FD-4239-B5AB-2AFC923A5959}" type="pres">
      <dgm:prSet presAssocID="{8D3E0BB2-E06F-44A5-AB0D-51F49002C069}" presName="compNode" presStyleCnt="0"/>
      <dgm:spPr/>
    </dgm:pt>
    <dgm:pt modelId="{EBCFA0B4-86B3-41D9-A286-829456965C98}" type="pres">
      <dgm:prSet presAssocID="{8D3E0BB2-E06F-44A5-AB0D-51F49002C069}" presName="iconBgRect" presStyleLbl="bgShp" presStyleIdx="0" presStyleCnt="4"/>
      <dgm:spPr/>
    </dgm:pt>
    <dgm:pt modelId="{C8F7CF6D-F23A-49FA-BA1F-0EEDDA24B2ED}" type="pres">
      <dgm:prSet presAssocID="{8D3E0BB2-E06F-44A5-AB0D-51F49002C0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547CD39C-8166-44B5-9DCF-917ED531C8B9}" type="pres">
      <dgm:prSet presAssocID="{8D3E0BB2-E06F-44A5-AB0D-51F49002C069}" presName="spaceRect" presStyleCnt="0"/>
      <dgm:spPr/>
    </dgm:pt>
    <dgm:pt modelId="{B56DC725-05FA-4799-8822-61E252EA1D85}" type="pres">
      <dgm:prSet presAssocID="{8D3E0BB2-E06F-44A5-AB0D-51F49002C069}" presName="textRect" presStyleLbl="revTx" presStyleIdx="0" presStyleCnt="4">
        <dgm:presLayoutVars>
          <dgm:chMax val="1"/>
          <dgm:chPref val="1"/>
        </dgm:presLayoutVars>
      </dgm:prSet>
      <dgm:spPr/>
    </dgm:pt>
    <dgm:pt modelId="{F5CCD90C-5718-464A-A6B3-BB4EE26A345D}" type="pres">
      <dgm:prSet presAssocID="{F600D9B3-ADB1-4716-85BF-E44DB50DC47E}" presName="sibTrans" presStyleLbl="sibTrans2D1" presStyleIdx="0" presStyleCnt="0"/>
      <dgm:spPr/>
    </dgm:pt>
    <dgm:pt modelId="{C8D7CC7B-1192-4207-9884-D730853FB756}" type="pres">
      <dgm:prSet presAssocID="{EC40DC48-B0AC-4C32-B564-1B16696C25FE}" presName="compNode" presStyleCnt="0"/>
      <dgm:spPr/>
    </dgm:pt>
    <dgm:pt modelId="{96B5B18D-FFE2-45C8-B2C6-1B6931C916F8}" type="pres">
      <dgm:prSet presAssocID="{EC40DC48-B0AC-4C32-B564-1B16696C25FE}" presName="iconBgRect" presStyleLbl="bgShp" presStyleIdx="1" presStyleCnt="4"/>
      <dgm:spPr/>
    </dgm:pt>
    <dgm:pt modelId="{89A3F94E-F247-4E6D-8181-76E1CCF0454E}" type="pres">
      <dgm:prSet presAssocID="{EC40DC48-B0AC-4C32-B564-1B16696C25F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alculator"/>
        </a:ext>
      </dgm:extLst>
    </dgm:pt>
    <dgm:pt modelId="{441314C4-B5CB-4437-92DD-6E8C09BE643F}" type="pres">
      <dgm:prSet presAssocID="{EC40DC48-B0AC-4C32-B564-1B16696C25FE}" presName="spaceRect" presStyleCnt="0"/>
      <dgm:spPr/>
    </dgm:pt>
    <dgm:pt modelId="{B97AB90C-5CA5-4CC5-9C91-94CDA6D1FE1E}" type="pres">
      <dgm:prSet presAssocID="{EC40DC48-B0AC-4C32-B564-1B16696C25FE}" presName="textRect" presStyleLbl="revTx" presStyleIdx="1" presStyleCnt="4" custScaleX="117890" custScaleY="107806">
        <dgm:presLayoutVars>
          <dgm:chMax val="1"/>
          <dgm:chPref val="1"/>
        </dgm:presLayoutVars>
      </dgm:prSet>
      <dgm:spPr/>
    </dgm:pt>
    <dgm:pt modelId="{F5886CD3-EB78-4A0E-9063-25A232C63443}" type="pres">
      <dgm:prSet presAssocID="{58F36083-056A-4DD4-A1B8-05AF571594C7}" presName="sibTrans" presStyleLbl="sibTrans2D1" presStyleIdx="0" presStyleCnt="0"/>
      <dgm:spPr/>
    </dgm:pt>
    <dgm:pt modelId="{BCF9378F-D7A1-45BB-9FAC-8444ED4C9D83}" type="pres">
      <dgm:prSet presAssocID="{7DA25A09-64CA-49EA-8FFE-C4CA5459CE21}" presName="compNode" presStyleCnt="0"/>
      <dgm:spPr/>
    </dgm:pt>
    <dgm:pt modelId="{FAD1D965-D3EC-461F-9084-281AD144AE38}" type="pres">
      <dgm:prSet presAssocID="{7DA25A09-64CA-49EA-8FFE-C4CA5459CE21}" presName="iconBgRect" presStyleLbl="bgShp" presStyleIdx="2" presStyleCnt="4"/>
      <dgm:spPr/>
    </dgm:pt>
    <dgm:pt modelId="{5A2B3FAB-F97D-4071-8F7C-76F99C08FB5C}" type="pres">
      <dgm:prSet presAssocID="{7DA25A09-64CA-49EA-8FFE-C4CA5459CE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51D0CD6D-8AF5-4E9C-A6CC-DE9D7C2A0B31}" type="pres">
      <dgm:prSet presAssocID="{7DA25A09-64CA-49EA-8FFE-C4CA5459CE21}" presName="spaceRect" presStyleCnt="0"/>
      <dgm:spPr/>
    </dgm:pt>
    <dgm:pt modelId="{D0A693D4-71B7-4F7C-AB56-7C411359259A}" type="pres">
      <dgm:prSet presAssocID="{7DA25A09-64CA-49EA-8FFE-C4CA5459CE21}" presName="textRect" presStyleLbl="revTx" presStyleIdx="2" presStyleCnt="4">
        <dgm:presLayoutVars>
          <dgm:chMax val="1"/>
          <dgm:chPref val="1"/>
        </dgm:presLayoutVars>
      </dgm:prSet>
      <dgm:spPr/>
    </dgm:pt>
    <dgm:pt modelId="{2A56D2C6-05E5-4404-8561-0FDCF1795491}" type="pres">
      <dgm:prSet presAssocID="{1737AE01-AE31-43FA-B275-6C8981E2123F}" presName="sibTrans" presStyleLbl="sibTrans2D1" presStyleIdx="0" presStyleCnt="0"/>
      <dgm:spPr/>
    </dgm:pt>
    <dgm:pt modelId="{52F36970-7CA9-4770-8A39-B41ECC6903D4}" type="pres">
      <dgm:prSet presAssocID="{90B43599-0AB2-410C-9DF3-88D4AA6F81B2}" presName="compNode" presStyleCnt="0"/>
      <dgm:spPr/>
    </dgm:pt>
    <dgm:pt modelId="{99045F3D-CF4C-464D-913E-3BB036BB6CF7}" type="pres">
      <dgm:prSet presAssocID="{90B43599-0AB2-410C-9DF3-88D4AA6F81B2}" presName="iconBgRect" presStyleLbl="bgShp" presStyleIdx="3" presStyleCnt="4"/>
      <dgm:spPr/>
    </dgm:pt>
    <dgm:pt modelId="{CB45E876-3168-4A5B-86ED-E5C8AE922FC2}" type="pres">
      <dgm:prSet presAssocID="{90B43599-0AB2-410C-9DF3-88D4AA6F81B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ber"/>
        </a:ext>
      </dgm:extLst>
    </dgm:pt>
    <dgm:pt modelId="{49133CDB-1B0B-46C5-8803-2EA6D1AD7128}" type="pres">
      <dgm:prSet presAssocID="{90B43599-0AB2-410C-9DF3-88D4AA6F81B2}" presName="spaceRect" presStyleCnt="0"/>
      <dgm:spPr/>
    </dgm:pt>
    <dgm:pt modelId="{BCA189B3-E9D1-478E-BFBC-1B811F550D2E}" type="pres">
      <dgm:prSet presAssocID="{90B43599-0AB2-410C-9DF3-88D4AA6F81B2}" presName="textRect" presStyleLbl="revTx" presStyleIdx="3" presStyleCnt="4" custScaleX="112315" custScaleY="112712">
        <dgm:presLayoutVars>
          <dgm:chMax val="1"/>
          <dgm:chPref val="1"/>
        </dgm:presLayoutVars>
      </dgm:prSet>
      <dgm:spPr/>
    </dgm:pt>
  </dgm:ptLst>
  <dgm:cxnLst>
    <dgm:cxn modelId="{51CB2001-C528-4B87-A428-F36828BAB013}" type="presOf" srcId="{25EC7A14-BE98-4AFD-B73C-B4130CAC36D0}" destId="{8D94236C-BC97-4731-857B-D9E7B355EA09}" srcOrd="0" destOrd="0" presId="urn:microsoft.com/office/officeart/2018/2/layout/IconCircleList"/>
    <dgm:cxn modelId="{FE3E7030-B8EC-4AE1-B0E0-6778832BC9C0}" type="presOf" srcId="{58F36083-056A-4DD4-A1B8-05AF571594C7}" destId="{F5886CD3-EB78-4A0E-9063-25A232C63443}" srcOrd="0" destOrd="0" presId="urn:microsoft.com/office/officeart/2018/2/layout/IconCircleList"/>
    <dgm:cxn modelId="{A922AC6D-0928-4536-A22A-29BC353BD2F6}" type="presOf" srcId="{7DA25A09-64CA-49EA-8FFE-C4CA5459CE21}" destId="{D0A693D4-71B7-4F7C-AB56-7C411359259A}" srcOrd="0" destOrd="0" presId="urn:microsoft.com/office/officeart/2018/2/layout/IconCircleList"/>
    <dgm:cxn modelId="{E9B2EE83-6ED6-4E76-AF89-642E69123E53}" type="presOf" srcId="{8D3E0BB2-E06F-44A5-AB0D-51F49002C069}" destId="{B56DC725-05FA-4799-8822-61E252EA1D85}" srcOrd="0" destOrd="0" presId="urn:microsoft.com/office/officeart/2018/2/layout/IconCircleList"/>
    <dgm:cxn modelId="{B5D8EF92-698D-44CB-BE8D-129D388EF3BA}" srcId="{25EC7A14-BE98-4AFD-B73C-B4130CAC36D0}" destId="{7DA25A09-64CA-49EA-8FFE-C4CA5459CE21}" srcOrd="2" destOrd="0" parTransId="{EEEA96CC-A78F-46F9-A370-3073897FF7FF}" sibTransId="{1737AE01-AE31-43FA-B275-6C8981E2123F}"/>
    <dgm:cxn modelId="{3F4DE4A2-2C53-4826-BB6E-83ED2D5A98D2}" type="presOf" srcId="{F600D9B3-ADB1-4716-85BF-E44DB50DC47E}" destId="{F5CCD90C-5718-464A-A6B3-BB4EE26A345D}" srcOrd="0" destOrd="0" presId="urn:microsoft.com/office/officeart/2018/2/layout/IconCircleList"/>
    <dgm:cxn modelId="{52B71FA8-F06A-420C-8422-89DD0DE64F76}" type="presOf" srcId="{EC40DC48-B0AC-4C32-B564-1B16696C25FE}" destId="{B97AB90C-5CA5-4CC5-9C91-94CDA6D1FE1E}" srcOrd="0" destOrd="0" presId="urn:microsoft.com/office/officeart/2018/2/layout/IconCircleList"/>
    <dgm:cxn modelId="{2B5CEDAC-CC7F-4FE5-9199-FC0F48339C18}" type="presOf" srcId="{1737AE01-AE31-43FA-B275-6C8981E2123F}" destId="{2A56D2C6-05E5-4404-8561-0FDCF1795491}" srcOrd="0" destOrd="0" presId="urn:microsoft.com/office/officeart/2018/2/layout/IconCircleList"/>
    <dgm:cxn modelId="{9120F5C0-10DF-4538-BA0F-1BE795CCABA0}" srcId="{25EC7A14-BE98-4AFD-B73C-B4130CAC36D0}" destId="{8D3E0BB2-E06F-44A5-AB0D-51F49002C069}" srcOrd="0" destOrd="0" parTransId="{07327804-6127-4BBC-B076-AE7F80E8826A}" sibTransId="{F600D9B3-ADB1-4716-85BF-E44DB50DC47E}"/>
    <dgm:cxn modelId="{1879CFD8-7885-4280-ABA2-799434089010}" srcId="{25EC7A14-BE98-4AFD-B73C-B4130CAC36D0}" destId="{90B43599-0AB2-410C-9DF3-88D4AA6F81B2}" srcOrd="3" destOrd="0" parTransId="{382B5574-CBB2-4BBD-BAEE-382B85DA1E33}" sibTransId="{93BE10B1-BAE9-4066-8B82-3A1069E5444E}"/>
    <dgm:cxn modelId="{1C6DA3E9-6D05-457A-AFC7-8F24BE78134F}" srcId="{25EC7A14-BE98-4AFD-B73C-B4130CAC36D0}" destId="{EC40DC48-B0AC-4C32-B564-1B16696C25FE}" srcOrd="1" destOrd="0" parTransId="{45C87414-6ABB-4282-94EE-141F09CCDD64}" sibTransId="{58F36083-056A-4DD4-A1B8-05AF571594C7}"/>
    <dgm:cxn modelId="{C761FBF5-3700-4E0E-9E2A-7AFE55046CED}" type="presOf" srcId="{90B43599-0AB2-410C-9DF3-88D4AA6F81B2}" destId="{BCA189B3-E9D1-478E-BFBC-1B811F550D2E}" srcOrd="0" destOrd="0" presId="urn:microsoft.com/office/officeart/2018/2/layout/IconCircleList"/>
    <dgm:cxn modelId="{9ECEE82E-FCE6-477A-9458-027111648758}" type="presParOf" srcId="{8D94236C-BC97-4731-857B-D9E7B355EA09}" destId="{427F270A-6D53-4402-92FC-EC5A12F424B7}" srcOrd="0" destOrd="0" presId="urn:microsoft.com/office/officeart/2018/2/layout/IconCircleList"/>
    <dgm:cxn modelId="{D5714BBB-1238-463D-9296-02D74F729579}" type="presParOf" srcId="{427F270A-6D53-4402-92FC-EC5A12F424B7}" destId="{613248E8-D0FD-4239-B5AB-2AFC923A5959}" srcOrd="0" destOrd="0" presId="urn:microsoft.com/office/officeart/2018/2/layout/IconCircleList"/>
    <dgm:cxn modelId="{E42A31DE-DF09-4894-9A7E-D12A709AECF6}" type="presParOf" srcId="{613248E8-D0FD-4239-B5AB-2AFC923A5959}" destId="{EBCFA0B4-86B3-41D9-A286-829456965C98}" srcOrd="0" destOrd="0" presId="urn:microsoft.com/office/officeart/2018/2/layout/IconCircleList"/>
    <dgm:cxn modelId="{0B980540-3473-4BB4-8C73-FF5A0C36B61F}" type="presParOf" srcId="{613248E8-D0FD-4239-B5AB-2AFC923A5959}" destId="{C8F7CF6D-F23A-49FA-BA1F-0EEDDA24B2ED}" srcOrd="1" destOrd="0" presId="urn:microsoft.com/office/officeart/2018/2/layout/IconCircleList"/>
    <dgm:cxn modelId="{4FF82FBB-1459-43C2-B696-55E12194B7D5}" type="presParOf" srcId="{613248E8-D0FD-4239-B5AB-2AFC923A5959}" destId="{547CD39C-8166-44B5-9DCF-917ED531C8B9}" srcOrd="2" destOrd="0" presId="urn:microsoft.com/office/officeart/2018/2/layout/IconCircleList"/>
    <dgm:cxn modelId="{3AA299F9-F74E-4925-920D-1071679D764F}" type="presParOf" srcId="{613248E8-D0FD-4239-B5AB-2AFC923A5959}" destId="{B56DC725-05FA-4799-8822-61E252EA1D85}" srcOrd="3" destOrd="0" presId="urn:microsoft.com/office/officeart/2018/2/layout/IconCircleList"/>
    <dgm:cxn modelId="{0B749B08-D84F-4A4F-9A8D-EF63CB5C9165}" type="presParOf" srcId="{427F270A-6D53-4402-92FC-EC5A12F424B7}" destId="{F5CCD90C-5718-464A-A6B3-BB4EE26A345D}" srcOrd="1" destOrd="0" presId="urn:microsoft.com/office/officeart/2018/2/layout/IconCircleList"/>
    <dgm:cxn modelId="{939F7D7F-4A7E-4350-90B6-624384C786AD}" type="presParOf" srcId="{427F270A-6D53-4402-92FC-EC5A12F424B7}" destId="{C8D7CC7B-1192-4207-9884-D730853FB756}" srcOrd="2" destOrd="0" presId="urn:microsoft.com/office/officeart/2018/2/layout/IconCircleList"/>
    <dgm:cxn modelId="{CFDA56BC-02DF-4F4E-838C-641A4BF14742}" type="presParOf" srcId="{C8D7CC7B-1192-4207-9884-D730853FB756}" destId="{96B5B18D-FFE2-45C8-B2C6-1B6931C916F8}" srcOrd="0" destOrd="0" presId="urn:microsoft.com/office/officeart/2018/2/layout/IconCircleList"/>
    <dgm:cxn modelId="{5D188251-4F15-4633-981C-376C880012E7}" type="presParOf" srcId="{C8D7CC7B-1192-4207-9884-D730853FB756}" destId="{89A3F94E-F247-4E6D-8181-76E1CCF0454E}" srcOrd="1" destOrd="0" presId="urn:microsoft.com/office/officeart/2018/2/layout/IconCircleList"/>
    <dgm:cxn modelId="{B45BBF2A-72F5-4881-A1FE-20532EEC555A}" type="presParOf" srcId="{C8D7CC7B-1192-4207-9884-D730853FB756}" destId="{441314C4-B5CB-4437-92DD-6E8C09BE643F}" srcOrd="2" destOrd="0" presId="urn:microsoft.com/office/officeart/2018/2/layout/IconCircleList"/>
    <dgm:cxn modelId="{80B1D5F9-C71F-4966-A26E-FA72995648B0}" type="presParOf" srcId="{C8D7CC7B-1192-4207-9884-D730853FB756}" destId="{B97AB90C-5CA5-4CC5-9C91-94CDA6D1FE1E}" srcOrd="3" destOrd="0" presId="urn:microsoft.com/office/officeart/2018/2/layout/IconCircleList"/>
    <dgm:cxn modelId="{9173AC4A-B8AD-4D9A-AA62-AEC9A3411616}" type="presParOf" srcId="{427F270A-6D53-4402-92FC-EC5A12F424B7}" destId="{F5886CD3-EB78-4A0E-9063-25A232C63443}" srcOrd="3" destOrd="0" presId="urn:microsoft.com/office/officeart/2018/2/layout/IconCircleList"/>
    <dgm:cxn modelId="{EF0FB8FC-84BF-4E22-A1CE-6D88D334487B}" type="presParOf" srcId="{427F270A-6D53-4402-92FC-EC5A12F424B7}" destId="{BCF9378F-D7A1-45BB-9FAC-8444ED4C9D83}" srcOrd="4" destOrd="0" presId="urn:microsoft.com/office/officeart/2018/2/layout/IconCircleList"/>
    <dgm:cxn modelId="{DEFB6F49-C6AA-42DD-83BE-2CE10819C8BC}" type="presParOf" srcId="{BCF9378F-D7A1-45BB-9FAC-8444ED4C9D83}" destId="{FAD1D965-D3EC-461F-9084-281AD144AE38}" srcOrd="0" destOrd="0" presId="urn:microsoft.com/office/officeart/2018/2/layout/IconCircleList"/>
    <dgm:cxn modelId="{90725E03-F2AF-4054-9C2B-EF9C762A4C90}" type="presParOf" srcId="{BCF9378F-D7A1-45BB-9FAC-8444ED4C9D83}" destId="{5A2B3FAB-F97D-4071-8F7C-76F99C08FB5C}" srcOrd="1" destOrd="0" presId="urn:microsoft.com/office/officeart/2018/2/layout/IconCircleList"/>
    <dgm:cxn modelId="{F602674B-31CF-496E-A037-C65E3B38754E}" type="presParOf" srcId="{BCF9378F-D7A1-45BB-9FAC-8444ED4C9D83}" destId="{51D0CD6D-8AF5-4E9C-A6CC-DE9D7C2A0B31}" srcOrd="2" destOrd="0" presId="urn:microsoft.com/office/officeart/2018/2/layout/IconCircleList"/>
    <dgm:cxn modelId="{9E72860C-D2CD-4EE9-820A-6B6B16B3A502}" type="presParOf" srcId="{BCF9378F-D7A1-45BB-9FAC-8444ED4C9D83}" destId="{D0A693D4-71B7-4F7C-AB56-7C411359259A}" srcOrd="3" destOrd="0" presId="urn:microsoft.com/office/officeart/2018/2/layout/IconCircleList"/>
    <dgm:cxn modelId="{CBB25AAC-F392-4B55-9A68-3AC42FF7BE38}" type="presParOf" srcId="{427F270A-6D53-4402-92FC-EC5A12F424B7}" destId="{2A56D2C6-05E5-4404-8561-0FDCF1795491}" srcOrd="5" destOrd="0" presId="urn:microsoft.com/office/officeart/2018/2/layout/IconCircleList"/>
    <dgm:cxn modelId="{0EA54965-8108-4884-909D-EC8C0EB1F8E3}" type="presParOf" srcId="{427F270A-6D53-4402-92FC-EC5A12F424B7}" destId="{52F36970-7CA9-4770-8A39-B41ECC6903D4}" srcOrd="6" destOrd="0" presId="urn:microsoft.com/office/officeart/2018/2/layout/IconCircleList"/>
    <dgm:cxn modelId="{DD0E7AA5-478B-43D8-A7E4-7C5CA491AC35}" type="presParOf" srcId="{52F36970-7CA9-4770-8A39-B41ECC6903D4}" destId="{99045F3D-CF4C-464D-913E-3BB036BB6CF7}" srcOrd="0" destOrd="0" presId="urn:microsoft.com/office/officeart/2018/2/layout/IconCircleList"/>
    <dgm:cxn modelId="{49EE0FBF-4621-4F0B-952B-AB10977905DD}" type="presParOf" srcId="{52F36970-7CA9-4770-8A39-B41ECC6903D4}" destId="{CB45E876-3168-4A5B-86ED-E5C8AE922FC2}" srcOrd="1" destOrd="0" presId="urn:microsoft.com/office/officeart/2018/2/layout/IconCircleList"/>
    <dgm:cxn modelId="{09835CAE-9C4B-4453-A6F7-E7385EFF956F}" type="presParOf" srcId="{52F36970-7CA9-4770-8A39-B41ECC6903D4}" destId="{49133CDB-1B0B-46C5-8803-2EA6D1AD7128}" srcOrd="2" destOrd="0" presId="urn:microsoft.com/office/officeart/2018/2/layout/IconCircleList"/>
    <dgm:cxn modelId="{94263FC8-8E9D-4EA6-8668-48F54A16B859}" type="presParOf" srcId="{52F36970-7CA9-4770-8A39-B41ECC6903D4}" destId="{BCA189B3-E9D1-478E-BFBC-1B811F550D2E}"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2DA65-B1EB-46EC-B6E2-3A14D6392E6E}">
      <dsp:nvSpPr>
        <dsp:cNvPr id="0" name=""/>
        <dsp:cNvSpPr/>
      </dsp:nvSpPr>
      <dsp:spPr>
        <a:xfrm>
          <a:off x="0" y="5520"/>
          <a:ext cx="10515600" cy="680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7AD6DB-6FE6-4F01-8EE1-02E53B17D201}">
      <dsp:nvSpPr>
        <dsp:cNvPr id="0" name=""/>
        <dsp:cNvSpPr/>
      </dsp:nvSpPr>
      <dsp:spPr>
        <a:xfrm>
          <a:off x="205951" y="158707"/>
          <a:ext cx="374822" cy="37445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5006710-8D55-449E-A7DD-76E19025DE29}">
      <dsp:nvSpPr>
        <dsp:cNvPr id="0" name=""/>
        <dsp:cNvSpPr/>
      </dsp:nvSpPr>
      <dsp:spPr>
        <a:xfrm>
          <a:off x="786725" y="5520"/>
          <a:ext cx="970504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 Method for finding valuable patterns in databases that grow over time.</a:t>
          </a:r>
        </a:p>
      </dsp:txBody>
      <dsp:txXfrm>
        <a:off x="786725" y="5520"/>
        <a:ext cx="9705045" cy="723382"/>
      </dsp:txXfrm>
    </dsp:sp>
    <dsp:sp modelId="{6A61E41F-B8B0-4FD1-A737-83AC428F626D}">
      <dsp:nvSpPr>
        <dsp:cNvPr id="0" name=""/>
        <dsp:cNvSpPr/>
      </dsp:nvSpPr>
      <dsp:spPr>
        <a:xfrm>
          <a:off x="0" y="909749"/>
          <a:ext cx="10515600" cy="680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E582A0-B3A1-4C31-A657-0664F4082129}">
      <dsp:nvSpPr>
        <dsp:cNvPr id="0" name=""/>
        <dsp:cNvSpPr/>
      </dsp:nvSpPr>
      <dsp:spPr>
        <a:xfrm>
          <a:off x="205951" y="1062936"/>
          <a:ext cx="374822" cy="37445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C5F356-3FCD-44E8-8DE1-1A7AF672ED39}">
      <dsp:nvSpPr>
        <dsp:cNvPr id="0" name=""/>
        <dsp:cNvSpPr/>
      </dsp:nvSpPr>
      <dsp:spPr>
        <a:xfrm>
          <a:off x="786725" y="909749"/>
          <a:ext cx="970504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We used a special kind of list for storing data, which means they don't have to guess at possible patterns, and they only need to look at the database once</a:t>
          </a:r>
          <a:r>
            <a:rPr lang="en-US" sz="2000" kern="1200" dirty="0"/>
            <a:t>.</a:t>
          </a:r>
        </a:p>
      </dsp:txBody>
      <dsp:txXfrm>
        <a:off x="786725" y="909749"/>
        <a:ext cx="9705045" cy="723382"/>
      </dsp:txXfrm>
    </dsp:sp>
    <dsp:sp modelId="{35043385-2038-489E-9A52-B400EE9A7603}">
      <dsp:nvSpPr>
        <dsp:cNvPr id="0" name=""/>
        <dsp:cNvSpPr/>
      </dsp:nvSpPr>
      <dsp:spPr>
        <a:xfrm>
          <a:off x="0" y="1813977"/>
          <a:ext cx="10515600" cy="680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F7DB15-4446-4B56-AE57-049E2A9CCCAC}">
      <dsp:nvSpPr>
        <dsp:cNvPr id="0" name=""/>
        <dsp:cNvSpPr/>
      </dsp:nvSpPr>
      <dsp:spPr>
        <a:xfrm>
          <a:off x="205951" y="1967164"/>
          <a:ext cx="374822" cy="37445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BA2687-FF62-42F3-A1B5-D006FE731A1A}">
      <dsp:nvSpPr>
        <dsp:cNvPr id="0" name=""/>
        <dsp:cNvSpPr/>
      </dsp:nvSpPr>
      <dsp:spPr>
        <a:xfrm>
          <a:off x="786725" y="1813977"/>
          <a:ext cx="970504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This method sorts the data based on how valuable each item is, making a list for each item from least to most valuable.</a:t>
          </a:r>
        </a:p>
      </dsp:txBody>
      <dsp:txXfrm>
        <a:off x="786725" y="1813977"/>
        <a:ext cx="9705045" cy="723382"/>
      </dsp:txXfrm>
    </dsp:sp>
    <dsp:sp modelId="{95898AE7-673B-4023-B8ED-04F1A6B2FB85}">
      <dsp:nvSpPr>
        <dsp:cNvPr id="0" name=""/>
        <dsp:cNvSpPr/>
      </dsp:nvSpPr>
      <dsp:spPr>
        <a:xfrm>
          <a:off x="0" y="2718206"/>
          <a:ext cx="10515600" cy="680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0163F9-25F2-436F-A2E9-3402EE991EB8}">
      <dsp:nvSpPr>
        <dsp:cNvPr id="0" name=""/>
        <dsp:cNvSpPr/>
      </dsp:nvSpPr>
      <dsp:spPr>
        <a:xfrm>
          <a:off x="205951" y="2871392"/>
          <a:ext cx="374822" cy="37445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A0C4E39-34EC-4C4C-8B60-B06F05B2E0DC}">
      <dsp:nvSpPr>
        <dsp:cNvPr id="0" name=""/>
        <dsp:cNvSpPr/>
      </dsp:nvSpPr>
      <dsp:spPr>
        <a:xfrm>
          <a:off x="786725" y="2718206"/>
          <a:ext cx="970504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When new data is added, they update the lists without having to redo the old data.</a:t>
          </a:r>
        </a:p>
      </dsp:txBody>
      <dsp:txXfrm>
        <a:off x="786725" y="2718206"/>
        <a:ext cx="9705045" cy="723382"/>
      </dsp:txXfrm>
    </dsp:sp>
    <dsp:sp modelId="{3F054AC0-CC83-4777-80D1-9D41C185B62B}">
      <dsp:nvSpPr>
        <dsp:cNvPr id="0" name=""/>
        <dsp:cNvSpPr/>
      </dsp:nvSpPr>
      <dsp:spPr>
        <a:xfrm>
          <a:off x="0" y="3622434"/>
          <a:ext cx="10515600" cy="68083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155185-CDC1-45F7-98B3-5EF9F33C3E53}">
      <dsp:nvSpPr>
        <dsp:cNvPr id="0" name=""/>
        <dsp:cNvSpPr/>
      </dsp:nvSpPr>
      <dsp:spPr>
        <a:xfrm>
          <a:off x="205951" y="3775621"/>
          <a:ext cx="374822" cy="37445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BF69BD-360B-447A-BC9D-3479F9658AED}">
      <dsp:nvSpPr>
        <dsp:cNvPr id="0" name=""/>
        <dsp:cNvSpPr/>
      </dsp:nvSpPr>
      <dsp:spPr>
        <a:xfrm>
          <a:off x="786725" y="3622434"/>
          <a:ext cx="9705045" cy="7233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58" tIns="76558" rIns="76558" bIns="76558" numCol="1" spcCol="1270" anchor="ctr" anchorCtr="0">
          <a:noAutofit/>
        </a:bodyPr>
        <a:lstStyle/>
        <a:p>
          <a:pPr marL="0" lvl="0" indent="0" algn="l" defTabSz="800100">
            <a:lnSpc>
              <a:spcPct val="100000"/>
            </a:lnSpc>
            <a:spcBef>
              <a:spcPct val="0"/>
            </a:spcBef>
            <a:spcAft>
              <a:spcPct val="35000"/>
            </a:spcAft>
            <a:buNone/>
          </a:pPr>
          <a:r>
            <a:rPr lang="en-US" sz="1800" kern="1200" dirty="0"/>
            <a:t> </a:t>
          </a:r>
          <a:r>
            <a:rPr lang="en-US" sz="2000" kern="1200" dirty="0">
              <a:latin typeface="Times New Roman" panose="02020603050405020304" pitchFamily="18" charset="0"/>
              <a:cs typeface="Times New Roman" panose="02020603050405020304" pitchFamily="18" charset="0"/>
            </a:rPr>
            <a:t>Adjust the sorting to include the new data and then look for valuable patterns based on a user-set minimum value.</a:t>
          </a:r>
        </a:p>
      </dsp:txBody>
      <dsp:txXfrm>
        <a:off x="786725" y="3622434"/>
        <a:ext cx="9705045" cy="7233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CFA0B4-86B3-41D9-A286-829456965C98}">
      <dsp:nvSpPr>
        <dsp:cNvPr id="0" name=""/>
        <dsp:cNvSpPr/>
      </dsp:nvSpPr>
      <dsp:spPr>
        <a:xfrm>
          <a:off x="71498" y="384979"/>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F7CF6D-F23A-49FA-BA1F-0EEDDA24B2ED}">
      <dsp:nvSpPr>
        <dsp:cNvPr id="0" name=""/>
        <dsp:cNvSpPr/>
      </dsp:nvSpPr>
      <dsp:spPr>
        <a:xfrm>
          <a:off x="352041" y="665521"/>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56DC725-05FA-4799-8822-61E252EA1D85}">
      <dsp:nvSpPr>
        <dsp:cNvPr id="0" name=""/>
        <dsp:cNvSpPr/>
      </dsp:nvSpPr>
      <dsp:spPr>
        <a:xfrm>
          <a:off x="1693681" y="384979"/>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To detect counterfeit transactions, three machine-learning algorithms were presented and implemented.</a:t>
          </a:r>
        </a:p>
      </dsp:txBody>
      <dsp:txXfrm>
        <a:off x="1693681" y="384979"/>
        <a:ext cx="3148942" cy="1335915"/>
      </dsp:txXfrm>
    </dsp:sp>
    <dsp:sp modelId="{96B5B18D-FFE2-45C8-B2C6-1B6931C916F8}">
      <dsp:nvSpPr>
        <dsp:cNvPr id="0" name=""/>
        <dsp:cNvSpPr/>
      </dsp:nvSpPr>
      <dsp:spPr>
        <a:xfrm>
          <a:off x="5391303" y="384979"/>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A3F94E-F247-4E6D-8181-76E1CCF0454E}">
      <dsp:nvSpPr>
        <dsp:cNvPr id="0" name=""/>
        <dsp:cNvSpPr/>
      </dsp:nvSpPr>
      <dsp:spPr>
        <a:xfrm>
          <a:off x="5671845" y="665521"/>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97AB90C-5CA5-4CC5-9C91-94CDA6D1FE1E}">
      <dsp:nvSpPr>
        <dsp:cNvPr id="0" name=""/>
        <dsp:cNvSpPr/>
      </dsp:nvSpPr>
      <dsp:spPr>
        <a:xfrm>
          <a:off x="6731812" y="332838"/>
          <a:ext cx="3712288" cy="14401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There are many measures used to evaluate the performance of classifiers or predictors, such as the Gradient Boost Classifier, Vector Machine, Random Forest, and Decision Tree</a:t>
          </a:r>
          <a:r>
            <a:rPr lang="en-US" sz="1800" kern="1200" dirty="0">
              <a:latin typeface="Times New Roman"/>
              <a:cs typeface="Times New Roman"/>
            </a:rPr>
            <a:t>.</a:t>
          </a:r>
        </a:p>
      </dsp:txBody>
      <dsp:txXfrm>
        <a:off x="6731812" y="332838"/>
        <a:ext cx="3712288" cy="1440196"/>
      </dsp:txXfrm>
    </dsp:sp>
    <dsp:sp modelId="{FAD1D965-D3EC-461F-9084-281AD144AE38}">
      <dsp:nvSpPr>
        <dsp:cNvPr id="0" name=""/>
        <dsp:cNvSpPr/>
      </dsp:nvSpPr>
      <dsp:spPr>
        <a:xfrm>
          <a:off x="71498" y="2597673"/>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2B3FAB-F97D-4071-8F7C-76F99C08FB5C}">
      <dsp:nvSpPr>
        <dsp:cNvPr id="0" name=""/>
        <dsp:cNvSpPr/>
      </dsp:nvSpPr>
      <dsp:spPr>
        <a:xfrm>
          <a:off x="352041" y="2878215"/>
          <a:ext cx="774830" cy="7748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0A693D4-71B7-4F7C-AB56-7C411359259A}">
      <dsp:nvSpPr>
        <dsp:cNvPr id="0" name=""/>
        <dsp:cNvSpPr/>
      </dsp:nvSpPr>
      <dsp:spPr>
        <a:xfrm>
          <a:off x="1693681" y="2597673"/>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These metrics are either prevalence dependent or prevalence-independent</a:t>
          </a:r>
          <a:r>
            <a:rPr lang="en-US" sz="1800" kern="1200" dirty="0">
              <a:latin typeface="Times New Roman"/>
              <a:cs typeface="Times New Roman"/>
            </a:rPr>
            <a:t>.</a:t>
          </a:r>
        </a:p>
      </dsp:txBody>
      <dsp:txXfrm>
        <a:off x="1693681" y="2597673"/>
        <a:ext cx="3148942" cy="1335915"/>
      </dsp:txXfrm>
    </dsp:sp>
    <dsp:sp modelId="{99045F3D-CF4C-464D-913E-3BB036BB6CF7}">
      <dsp:nvSpPr>
        <dsp:cNvPr id="0" name=""/>
        <dsp:cNvSpPr/>
      </dsp:nvSpPr>
      <dsp:spPr>
        <a:xfrm>
          <a:off x="5391303" y="2597673"/>
          <a:ext cx="1335915" cy="1335915"/>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5E876-3168-4A5B-86ED-E5C8AE922FC2}">
      <dsp:nvSpPr>
        <dsp:cNvPr id="0" name=""/>
        <dsp:cNvSpPr/>
      </dsp:nvSpPr>
      <dsp:spPr>
        <a:xfrm>
          <a:off x="5671845" y="2878215"/>
          <a:ext cx="774830" cy="7748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CA189B3-E9D1-478E-BFBC-1B811F550D2E}">
      <dsp:nvSpPr>
        <dsp:cNvPr id="0" name=""/>
        <dsp:cNvSpPr/>
      </dsp:nvSpPr>
      <dsp:spPr>
        <a:xfrm>
          <a:off x="6819589" y="2512762"/>
          <a:ext cx="3536734" cy="15057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kern="1200" dirty="0">
              <a:latin typeface="Times New Roman"/>
              <a:cs typeface="Times New Roman"/>
            </a:rPr>
            <a:t>Furthermore, these techniques are used in UPI fraud detection mechanisms, and the results of these algorithms have been compared.</a:t>
          </a:r>
        </a:p>
      </dsp:txBody>
      <dsp:txXfrm>
        <a:off x="6819589" y="2512762"/>
        <a:ext cx="3536734" cy="150573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4/3/2024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hi.wikipedia.org/wiki/%E0%A4%8F%E0%A4%95%E0%A5%80%E0%A4%95%E0%A5%83%E0%A4%A4_%E0%A4%AD%E0%A5%81%E0%A4%97%E0%A4%A4%E0%A4%BE%E0%A4%A8_%E0%A4%85%E0%A4%A8%E0%A5%8D%E0%A4%A4%E0%A4%B0%E0%A4%BE%E0%A4%AA%E0%A5%83%E0%A4%B7%E0%A5%8D%E0%A4%A0"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basementdesigner.com/basement-finishing-102/light-bulb-idea/"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4" name="Content Placeholder 3" descr="A black and grey logo&#10;&#10;Description automatically generated">
            <a:extLst>
              <a:ext uri="{FF2B5EF4-FFF2-40B4-BE49-F238E27FC236}">
                <a16:creationId xmlns:a16="http://schemas.microsoft.com/office/drawing/2014/main" id="{102DA992-6E07-7D61-468C-DB7B57A60088}"/>
              </a:ext>
            </a:extLst>
          </p:cNvPr>
          <p:cNvPicPr>
            <a:picLocks noGrp="1" noChangeAspect="1"/>
          </p:cNvPicPr>
          <p:nvPr>
            <p:ph idx="1"/>
          </p:nvPr>
        </p:nvPicPr>
        <p:blipFill>
          <a:blip r:embed="rId2">
            <a:extLst>
              <a:ext uri="{837473B0-CC2E-450A-ABE3-18F120FF3D39}">
                <a1611:picAttrSrcUrl xmlns:a1611="http://schemas.microsoft.com/office/drawing/2016/11/main" r:id="rId3"/>
              </a:ext>
            </a:extLst>
          </a:blip>
          <a:stretch>
            <a:fillRect/>
          </a:stretch>
        </p:blipFill>
        <p:spPr>
          <a:xfrm>
            <a:off x="4631267" y="1196447"/>
            <a:ext cx="6456363" cy="3040591"/>
          </a:xfrm>
        </p:spPr>
      </p:pic>
      <p:sp>
        <p:nvSpPr>
          <p:cNvPr id="5" name="TextBox 4">
            <a:extLst>
              <a:ext uri="{FF2B5EF4-FFF2-40B4-BE49-F238E27FC236}">
                <a16:creationId xmlns:a16="http://schemas.microsoft.com/office/drawing/2014/main" id="{95B1DE83-6A1E-E831-0272-723010F667C0}"/>
              </a:ext>
            </a:extLst>
          </p:cNvPr>
          <p:cNvSpPr txBox="1"/>
          <p:nvPr/>
        </p:nvSpPr>
        <p:spPr>
          <a:xfrm>
            <a:off x="4056916" y="4601069"/>
            <a:ext cx="7605063" cy="1239292"/>
          </a:xfrm>
          <a:prstGeom prst="rect">
            <a:avLst/>
          </a:prstGeom>
          <a:solidFill>
            <a:schemeClr val="bg1">
              <a:lumMod val="50000"/>
            </a:schemeClr>
          </a:solidFill>
          <a:ln>
            <a:noFill/>
          </a:ln>
        </p:spPr>
        <p:txBody>
          <a:bodyPr wrap="square" lIns="91440" tIns="45720" rIns="91440" bIns="45720" anchor="ctr">
            <a:noAutofit/>
          </a:bodyPr>
          <a:lstStyle/>
          <a:p>
            <a:r>
              <a:rPr lang="en-US" sz="1400" dirty="0">
                <a:solidFill>
                  <a:srgbClr val="000000"/>
                </a:solidFill>
                <a:latin typeface="Times New Roman"/>
                <a:ea typeface="+mn-lt"/>
                <a:cs typeface="+mn-lt"/>
              </a:rPr>
              <a:t>             </a:t>
            </a:r>
            <a:r>
              <a:rPr lang="en-US" dirty="0">
                <a:solidFill>
                  <a:srgbClr val="000000"/>
                </a:solidFill>
                <a:latin typeface="Times New Roman"/>
                <a:ea typeface="+mn-lt"/>
                <a:cs typeface="+mn-lt"/>
              </a:rPr>
              <a:t>Muppidi Anjali (20D41A6236</a:t>
            </a:r>
            <a:r>
              <a:rPr lang="en-US" sz="1400" dirty="0">
                <a:solidFill>
                  <a:srgbClr val="000000"/>
                </a:solidFill>
                <a:latin typeface="Times New Roman"/>
                <a:ea typeface="+mn-lt"/>
                <a:cs typeface="+mn-lt"/>
              </a:rPr>
              <a:t>)         </a:t>
            </a:r>
            <a:r>
              <a:rPr lang="en-US" sz="1400" dirty="0">
                <a:solidFill>
                  <a:srgbClr val="000000"/>
                </a:solidFill>
                <a:latin typeface="Times New Roman"/>
                <a:ea typeface="+mn-lt"/>
                <a:cs typeface="Times New Roman"/>
              </a:rPr>
              <a:t>        </a:t>
            </a:r>
            <a:r>
              <a:rPr lang="en-US" dirty="0" err="1">
                <a:solidFill>
                  <a:srgbClr val="000000"/>
                </a:solidFill>
                <a:latin typeface="Times New Roman"/>
                <a:ea typeface="+mn-lt"/>
                <a:cs typeface="Times New Roman"/>
              </a:rPr>
              <a:t>Pallati</a:t>
            </a:r>
            <a:r>
              <a:rPr lang="en-US" dirty="0">
                <a:solidFill>
                  <a:srgbClr val="000000"/>
                </a:solidFill>
                <a:latin typeface="Times New Roman"/>
                <a:ea typeface="+mn-lt"/>
                <a:cs typeface="Times New Roman"/>
              </a:rPr>
              <a:t> Bhargavi (20D41A6238</a:t>
            </a:r>
            <a:r>
              <a:rPr lang="en-US" sz="1400" dirty="0">
                <a:solidFill>
                  <a:srgbClr val="000000"/>
                </a:solidFill>
                <a:latin typeface="Times New Roman"/>
                <a:ea typeface="+mn-lt"/>
                <a:cs typeface="Times New Roman"/>
              </a:rPr>
              <a:t>) </a:t>
            </a:r>
          </a:p>
          <a:p>
            <a:r>
              <a:rPr lang="en-US" sz="1400" dirty="0">
                <a:solidFill>
                  <a:srgbClr val="000000"/>
                </a:solidFill>
                <a:latin typeface="Times New Roman"/>
                <a:ea typeface="+mn-lt"/>
                <a:cs typeface="Times New Roman"/>
              </a:rPr>
              <a:t>             </a:t>
            </a:r>
            <a:r>
              <a:rPr lang="en-US" dirty="0">
                <a:solidFill>
                  <a:srgbClr val="000000"/>
                </a:solidFill>
                <a:latin typeface="Times New Roman"/>
                <a:ea typeface="+mn-lt"/>
                <a:cs typeface="Times New Roman"/>
              </a:rPr>
              <a:t>Kosuri Sai Kumar (20D41A6231)    </a:t>
            </a:r>
            <a:r>
              <a:rPr lang="en-US" dirty="0">
                <a:latin typeface="Times New Roman"/>
                <a:cs typeface="Times New Roman"/>
              </a:rPr>
              <a:t>         Gandra Akhil (20D41A6221)</a:t>
            </a:r>
          </a:p>
          <a:p>
            <a:pPr algn="ctr"/>
            <a:r>
              <a:rPr lang="en-US" dirty="0">
                <a:latin typeface="Times New Roman"/>
                <a:cs typeface="Times New Roman"/>
              </a:rPr>
              <a:t> Internal Guide: V Swathi </a:t>
            </a:r>
          </a:p>
        </p:txBody>
      </p:sp>
      <p:sp>
        <p:nvSpPr>
          <p:cNvPr id="2" name="Title 1">
            <a:extLst>
              <a:ext uri="{FF2B5EF4-FFF2-40B4-BE49-F238E27FC236}">
                <a16:creationId xmlns:a16="http://schemas.microsoft.com/office/drawing/2014/main" id="{0407CC7B-EA37-F383-E471-B12B6A81F51F}"/>
              </a:ext>
            </a:extLst>
          </p:cNvPr>
          <p:cNvSpPr>
            <a:spLocks noGrp="1"/>
          </p:cNvSpPr>
          <p:nvPr>
            <p:ph type="title"/>
          </p:nvPr>
        </p:nvSpPr>
        <p:spPr>
          <a:xfrm>
            <a:off x="396663" y="1301779"/>
            <a:ext cx="3842437" cy="3206692"/>
          </a:xfrm>
          <a:prstGeom prst="ellipse">
            <a:avLst/>
          </a:prstGeom>
          <a:solidFill>
            <a:schemeClr val="tx1">
              <a:lumMod val="85000"/>
              <a:lumOff val="15000"/>
            </a:schemeClr>
          </a:solidFill>
          <a:ln w="174625" cmpd="thinThick">
            <a:solidFill>
              <a:schemeClr val="tx1">
                <a:lumMod val="85000"/>
                <a:lumOff val="15000"/>
              </a:schemeClr>
            </a:solidFill>
          </a:ln>
        </p:spPr>
        <p:txBody>
          <a:bodyPr vert="horz" lIns="91440" tIns="45720" rIns="91440" bIns="45720" rtlCol="0" anchor="ctr">
            <a:noAutofit/>
          </a:bodyPr>
          <a:lstStyle/>
          <a:p>
            <a:pPr algn="ctr"/>
            <a:br>
              <a:rPr lang="en-US" sz="4000" dirty="0">
                <a:solidFill>
                  <a:schemeClr val="bg1"/>
                </a:solidFill>
              </a:rPr>
            </a:br>
            <a:r>
              <a:rPr lang="en-US" sz="4000" dirty="0">
                <a:solidFill>
                  <a:schemeClr val="bg1"/>
                </a:solidFill>
              </a:rPr>
              <a:t>UPI</a:t>
            </a:r>
            <a:br>
              <a:rPr lang="en-US" sz="4000" dirty="0">
                <a:solidFill>
                  <a:schemeClr val="bg1"/>
                </a:solidFill>
              </a:rPr>
            </a:br>
            <a:r>
              <a:rPr lang="en-US" sz="4000" dirty="0">
                <a:solidFill>
                  <a:schemeClr val="bg1"/>
                </a:solidFill>
              </a:rPr>
              <a:t> FRAUD </a:t>
            </a:r>
            <a:br>
              <a:rPr lang="en-US" sz="4000" dirty="0">
                <a:solidFill>
                  <a:schemeClr val="bg1"/>
                </a:solidFill>
              </a:rPr>
            </a:br>
            <a:r>
              <a:rPr lang="en-US" sz="4000" dirty="0">
                <a:solidFill>
                  <a:schemeClr val="bg1"/>
                </a:solidFill>
              </a:rPr>
              <a:t>DETECTION</a:t>
            </a:r>
            <a:br>
              <a:rPr lang="en-US" sz="4000">
                <a:solidFill>
                  <a:schemeClr val="bg1"/>
                </a:solidFill>
              </a:rPr>
            </a:br>
            <a:br>
              <a:rPr lang="en-US" kern="1200"/>
            </a:br>
            <a:endParaRPr lang="en-US" kern="1200">
              <a:solidFill>
                <a:schemeClr val="bg1"/>
              </a:solidFill>
              <a:latin typeface="+mj-lt"/>
            </a:endParaRPr>
          </a:p>
        </p:txBody>
      </p:sp>
    </p:spTree>
    <p:extLst>
      <p:ext uri="{BB962C8B-B14F-4D97-AF65-F5344CB8AC3E}">
        <p14:creationId xmlns:p14="http://schemas.microsoft.com/office/powerpoint/2010/main" val="4258136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1831" y="494729"/>
            <a:ext cx="10506456" cy="1010264"/>
          </a:xfrm>
        </p:spPr>
        <p:txBody>
          <a:bodyPr anchor="ctr">
            <a:normAutofit/>
          </a:bodyPr>
          <a:lstStyle/>
          <a:p>
            <a:r>
              <a:rPr lang="en-IN" b="1" dirty="0">
                <a:latin typeface="Times New Roman"/>
                <a:cs typeface="Times New Roman"/>
              </a:rPr>
              <a:t> SYSTEM ARCHITECTURE</a:t>
            </a:r>
            <a:endParaRPr lang="en-IN" sz="3100" dirty="0">
              <a:latin typeface="Times New Roman" panose="02020603050405020304" pitchFamily="18" charset="0"/>
              <a:cs typeface="Times New Roman" panose="02020603050405020304" pitchFamily="18" charset="0"/>
            </a:endParaRPr>
          </a:p>
        </p:txBody>
      </p:sp>
      <p:sp>
        <p:nvSpPr>
          <p:cNvPr id="36" name="Rectangle 35">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3"/>
          <p:cNvSpPr/>
          <p:nvPr/>
        </p:nvSpPr>
        <p:spPr>
          <a:xfrm>
            <a:off x="985760" y="1650222"/>
            <a:ext cx="10370085" cy="4521446"/>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Snip Single Corner Rectangle 4"/>
          <p:cNvSpPr/>
          <p:nvPr/>
        </p:nvSpPr>
        <p:spPr>
          <a:xfrm>
            <a:off x="2484954" y="2591386"/>
            <a:ext cx="1033381" cy="798866"/>
          </a:xfrm>
          <a:prstGeom prst="snip1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Dataset</a:t>
            </a:r>
            <a:endParaRPr lang="en-IN" dirty="0">
              <a:latin typeface="Times New Roman" panose="02020603050405020304" pitchFamily="18" charset="0"/>
              <a:ea typeface="Times New Roman" panose="02020603050405020304" pitchFamily="18" charset="0"/>
            </a:endParaRPr>
          </a:p>
        </p:txBody>
      </p:sp>
      <p:sp>
        <p:nvSpPr>
          <p:cNvPr id="6" name="Rounded Rectangle 5"/>
          <p:cNvSpPr/>
          <p:nvPr/>
        </p:nvSpPr>
        <p:spPr>
          <a:xfrm>
            <a:off x="4223853" y="2561628"/>
            <a:ext cx="1261900" cy="91904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Pre-processed data</a:t>
            </a:r>
            <a:endParaRPr lang="en-IN" dirty="0">
              <a:latin typeface="Times New Roman" panose="02020603050405020304" pitchFamily="18" charset="0"/>
              <a:ea typeface="Times New Roman" panose="02020603050405020304" pitchFamily="18" charset="0"/>
            </a:endParaRPr>
          </a:p>
        </p:txBody>
      </p:sp>
      <p:sp>
        <p:nvSpPr>
          <p:cNvPr id="7" name="Rounded Rectangle 6"/>
          <p:cNvSpPr/>
          <p:nvPr/>
        </p:nvSpPr>
        <p:spPr>
          <a:xfrm>
            <a:off x="6092440" y="2595005"/>
            <a:ext cx="1257752" cy="871378"/>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Feature Selection</a:t>
            </a:r>
            <a:endParaRPr lang="en-IN" dirty="0">
              <a:latin typeface="Times New Roman" panose="02020603050405020304" pitchFamily="18" charset="0"/>
              <a:ea typeface="Times New Roman" panose="02020603050405020304" pitchFamily="18" charset="0"/>
            </a:endParaRPr>
          </a:p>
        </p:txBody>
      </p:sp>
      <p:sp>
        <p:nvSpPr>
          <p:cNvPr id="8" name="Rounded Rectangle 7"/>
          <p:cNvSpPr/>
          <p:nvPr/>
        </p:nvSpPr>
        <p:spPr>
          <a:xfrm>
            <a:off x="7676515" y="1972844"/>
            <a:ext cx="1061459" cy="61772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Train set</a:t>
            </a:r>
            <a:endParaRPr lang="en-IN" dirty="0">
              <a:latin typeface="Times New Roman" panose="02020603050405020304" pitchFamily="18" charset="0"/>
              <a:ea typeface="Times New Roman" panose="02020603050405020304" pitchFamily="18" charset="0"/>
            </a:endParaRPr>
          </a:p>
        </p:txBody>
      </p:sp>
      <p:sp>
        <p:nvSpPr>
          <p:cNvPr id="9" name="Rounded Rectangle 8"/>
          <p:cNvSpPr/>
          <p:nvPr/>
        </p:nvSpPr>
        <p:spPr>
          <a:xfrm>
            <a:off x="7044810" y="5050284"/>
            <a:ext cx="1672910" cy="662124"/>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Classification</a:t>
            </a:r>
            <a:endParaRPr lang="en-IN" dirty="0">
              <a:latin typeface="Times New Roman" panose="02020603050405020304" pitchFamily="18" charset="0"/>
              <a:ea typeface="Times New Roman" panose="02020603050405020304" pitchFamily="18" charset="0"/>
            </a:endParaRPr>
          </a:p>
        </p:txBody>
      </p:sp>
      <p:sp>
        <p:nvSpPr>
          <p:cNvPr id="10" name="Rounded Rectangle 9"/>
          <p:cNvSpPr/>
          <p:nvPr/>
        </p:nvSpPr>
        <p:spPr>
          <a:xfrm>
            <a:off x="7622393" y="3834953"/>
            <a:ext cx="1124959" cy="585321"/>
          </a:xfrm>
          <a:prstGeom prst="roundRect">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Test set</a:t>
            </a:r>
            <a:endParaRPr lang="en-IN" dirty="0">
              <a:latin typeface="Times New Roman" panose="02020603050405020304" pitchFamily="18" charset="0"/>
              <a:ea typeface="Times New Roman" panose="02020603050405020304" pitchFamily="18" charset="0"/>
            </a:endParaRPr>
          </a:p>
        </p:txBody>
      </p:sp>
      <p:sp>
        <p:nvSpPr>
          <p:cNvPr id="11" name="Rectangle 10"/>
          <p:cNvSpPr/>
          <p:nvPr/>
        </p:nvSpPr>
        <p:spPr>
          <a:xfrm>
            <a:off x="4710322" y="5048622"/>
            <a:ext cx="1331068" cy="668247"/>
          </a:xfrm>
          <a:prstGeom prst="rect">
            <a:avLst/>
          </a:prstGeom>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649224">
              <a:spcAft>
                <a:spcPts val="600"/>
              </a:spcAft>
            </a:pPr>
            <a:r>
              <a:rPr lang="en-US" kern="1200" dirty="0">
                <a:solidFill>
                  <a:srgbClr val="000000"/>
                </a:solidFill>
                <a:latin typeface="+mn-lt"/>
                <a:ea typeface="+mn-ea"/>
                <a:cs typeface="Times New Roman" panose="02020603050405020304" pitchFamily="18" charset="0"/>
              </a:rPr>
              <a:t>Prediction</a:t>
            </a:r>
            <a:endParaRPr lang="en-IN" dirty="0">
              <a:latin typeface="Times New Roman" panose="02020603050405020304" pitchFamily="18" charset="0"/>
              <a:ea typeface="Times New Roman" panose="02020603050405020304" pitchFamily="18" charset="0"/>
            </a:endParaRPr>
          </a:p>
        </p:txBody>
      </p:sp>
      <p:cxnSp>
        <p:nvCxnSpPr>
          <p:cNvPr id="12" name="Straight Arrow Connector 11"/>
          <p:cNvCxnSpPr/>
          <p:nvPr/>
        </p:nvCxnSpPr>
        <p:spPr>
          <a:xfrm>
            <a:off x="3464963" y="3010306"/>
            <a:ext cx="801223" cy="72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a:off x="5390504" y="3007017"/>
            <a:ext cx="712062" cy="105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7356771" y="2583641"/>
            <a:ext cx="698224" cy="3613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a:off x="7346340" y="3271976"/>
            <a:ext cx="683145" cy="5197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V="1">
            <a:off x="8755395" y="2136146"/>
            <a:ext cx="555636" cy="0"/>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p:nvPr/>
        </p:nvCxnSpPr>
        <p:spPr>
          <a:xfrm flipH="1" flipV="1">
            <a:off x="8638060" y="4106787"/>
            <a:ext cx="693198" cy="10583"/>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9317610" y="2136600"/>
            <a:ext cx="259" cy="1970187"/>
          </a:xfrm>
          <a:prstGeom prst="line">
            <a:avLst/>
          </a:prstGeom>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9266320" y="3221097"/>
            <a:ext cx="505221" cy="10583"/>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9771542" y="3231679"/>
            <a:ext cx="20254" cy="2149989"/>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Arrow Connector 20"/>
          <p:cNvCxnSpPr>
            <a:cxnSpLocks/>
            <a:endCxn id="9" idx="3"/>
          </p:cNvCxnSpPr>
          <p:nvPr/>
        </p:nvCxnSpPr>
        <p:spPr>
          <a:xfrm flipH="1">
            <a:off x="8717720" y="5378378"/>
            <a:ext cx="1074076" cy="29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p:cNvCxnSpPr/>
          <p:nvPr/>
        </p:nvCxnSpPr>
        <p:spPr>
          <a:xfrm flipH="1">
            <a:off x="6040219" y="5392251"/>
            <a:ext cx="1025301" cy="138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Rectangle 19"/>
          <p:cNvSpPr>
            <a:spLocks noChangeArrowheads="1"/>
          </p:cNvSpPr>
          <p:nvPr/>
        </p:nvSpPr>
        <p:spPr bwMode="auto">
          <a:xfrm>
            <a:off x="2202287" y="-258335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24" name="Rectangle 27"/>
          <p:cNvSpPr>
            <a:spLocks noChangeArrowheads="1"/>
          </p:cNvSpPr>
          <p:nvPr/>
        </p:nvSpPr>
        <p:spPr bwMode="auto">
          <a:xfrm>
            <a:off x="4031087" y="-2354756"/>
            <a:ext cx="12192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263634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46" name="Rectangle 45"/>
          <p:cNvSpPr/>
          <p:nvPr/>
        </p:nvSpPr>
        <p:spPr>
          <a:xfrm>
            <a:off x="2653786" y="810557"/>
            <a:ext cx="7383308" cy="563369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Oval 3"/>
          <p:cNvSpPr/>
          <p:nvPr/>
        </p:nvSpPr>
        <p:spPr>
          <a:xfrm>
            <a:off x="1079500" y="25654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6" name="Straight Connector 5"/>
          <p:cNvCxnSpPr>
            <a:stCxn id="4" idx="4"/>
          </p:cNvCxnSpPr>
          <p:nvPr/>
        </p:nvCxnSpPr>
        <p:spPr>
          <a:xfrm>
            <a:off x="1422400" y="31750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079500" y="3438525"/>
            <a:ext cx="685800" cy="158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1079500" y="3708400"/>
            <a:ext cx="342900" cy="355600"/>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p:nvPr/>
        </p:nvCxnSpPr>
        <p:spPr>
          <a:xfrm>
            <a:off x="1422400" y="3708400"/>
            <a:ext cx="342900" cy="355600"/>
          </a:xfrm>
          <a:prstGeom prst="line">
            <a:avLst/>
          </a:prstGeom>
        </p:spPr>
        <p:style>
          <a:lnRef idx="1">
            <a:schemeClr val="dk1"/>
          </a:lnRef>
          <a:fillRef idx="0">
            <a:schemeClr val="dk1"/>
          </a:fillRef>
          <a:effectRef idx="0">
            <a:schemeClr val="dk1"/>
          </a:effectRef>
          <a:fontRef idx="minor">
            <a:schemeClr val="tx1"/>
          </a:fontRef>
        </p:style>
      </p:cxnSp>
      <p:sp>
        <p:nvSpPr>
          <p:cNvPr id="24" name="Oval 23"/>
          <p:cNvSpPr/>
          <p:nvPr/>
        </p:nvSpPr>
        <p:spPr>
          <a:xfrm>
            <a:off x="3390900" y="1384298"/>
            <a:ext cx="1862392" cy="674137"/>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sz="1800"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Start </a:t>
            </a:r>
            <a:endParaRPr lang="en-IN"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25" name="Oval 24"/>
          <p:cNvSpPr/>
          <p:nvPr/>
        </p:nvSpPr>
        <p:spPr>
          <a:xfrm>
            <a:off x="7251700" y="1255222"/>
            <a:ext cx="1862392" cy="752931"/>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Select Dataset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27" name="Straight Arrow Connector 26"/>
          <p:cNvCxnSpPr>
            <a:cxnSpLocks/>
            <a:endCxn id="25" idx="2"/>
          </p:cNvCxnSpPr>
          <p:nvPr/>
        </p:nvCxnSpPr>
        <p:spPr>
          <a:xfrm flipV="1">
            <a:off x="5253292" y="1631688"/>
            <a:ext cx="1998408" cy="107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Oval 27"/>
          <p:cNvSpPr/>
          <p:nvPr/>
        </p:nvSpPr>
        <p:spPr>
          <a:xfrm>
            <a:off x="7229703" y="2500150"/>
            <a:ext cx="1862392" cy="752931"/>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IN" kern="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Cleaning Dataset</a:t>
            </a:r>
            <a:endParaRPr lang="en-IN"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0" name="Straight Arrow Connector 29"/>
          <p:cNvCxnSpPr>
            <a:cxnSpLocks/>
            <a:stCxn id="25" idx="4"/>
            <a:endCxn id="28" idx="0"/>
          </p:cNvCxnSpPr>
          <p:nvPr/>
        </p:nvCxnSpPr>
        <p:spPr>
          <a:xfrm flipH="1">
            <a:off x="8160899" y="2008153"/>
            <a:ext cx="21997" cy="4919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Oval 31"/>
          <p:cNvSpPr/>
          <p:nvPr/>
        </p:nvSpPr>
        <p:spPr>
          <a:xfrm>
            <a:off x="3390900" y="2434901"/>
            <a:ext cx="1862392" cy="883429"/>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Feature</a:t>
            </a:r>
            <a:r>
              <a:rPr lang="en-US" dirty="0">
                <a:solidFill>
                  <a:srgbClr val="FFFFFF"/>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Selection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36" name="Straight Arrow Connector 35"/>
          <p:cNvCxnSpPr>
            <a:cxnSpLocks/>
            <a:stCxn id="28" idx="2"/>
            <a:endCxn id="32" idx="6"/>
          </p:cNvCxnSpPr>
          <p:nvPr/>
        </p:nvCxnSpPr>
        <p:spPr>
          <a:xfrm flipH="1">
            <a:off x="5253292" y="2876616"/>
            <a:ext cx="1976411"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7" name="Oval 36"/>
          <p:cNvSpPr/>
          <p:nvPr/>
        </p:nvSpPr>
        <p:spPr>
          <a:xfrm>
            <a:off x="3390900" y="3936482"/>
            <a:ext cx="1862392" cy="751894"/>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Data Splitting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38" name="Oval 37"/>
          <p:cNvSpPr/>
          <p:nvPr/>
        </p:nvSpPr>
        <p:spPr>
          <a:xfrm>
            <a:off x="7264990" y="3824259"/>
            <a:ext cx="2192491" cy="864117"/>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Classification</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40" name="Straight Arrow Connector 39"/>
          <p:cNvCxnSpPr>
            <a:cxnSpLocks/>
            <a:stCxn id="37" idx="6"/>
            <a:endCxn id="38" idx="2"/>
          </p:cNvCxnSpPr>
          <p:nvPr/>
        </p:nvCxnSpPr>
        <p:spPr>
          <a:xfrm flipV="1">
            <a:off x="5253292" y="4256318"/>
            <a:ext cx="2011698" cy="561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p:cNvCxnSpPr>
            <a:cxnSpLocks/>
            <a:stCxn id="32" idx="4"/>
            <a:endCxn id="37" idx="0"/>
          </p:cNvCxnSpPr>
          <p:nvPr/>
        </p:nvCxnSpPr>
        <p:spPr>
          <a:xfrm>
            <a:off x="4322096" y="3318330"/>
            <a:ext cx="0" cy="6181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p:cNvCxnSpPr>
            <a:cxnSpLocks/>
            <a:endCxn id="45" idx="0"/>
          </p:cNvCxnSpPr>
          <p:nvPr/>
        </p:nvCxnSpPr>
        <p:spPr>
          <a:xfrm>
            <a:off x="8160899" y="4688376"/>
            <a:ext cx="21997" cy="4320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5" name="Oval 44"/>
          <p:cNvSpPr/>
          <p:nvPr/>
        </p:nvSpPr>
        <p:spPr>
          <a:xfrm>
            <a:off x="7251700" y="5120435"/>
            <a:ext cx="1862392" cy="744375"/>
          </a:xfrm>
          <a:prstGeom prst="ellipse">
            <a:avLst/>
          </a:prstGeom>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Prediction</a:t>
            </a:r>
            <a:r>
              <a:rPr lang="en-US" sz="16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endParaRPr lang="en-IN" sz="16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47" name="Oval 46"/>
          <p:cNvSpPr/>
          <p:nvPr/>
        </p:nvSpPr>
        <p:spPr>
          <a:xfrm>
            <a:off x="10722896" y="2565400"/>
            <a:ext cx="685800" cy="60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48" name="Straight Connector 47"/>
          <p:cNvCxnSpPr>
            <a:stCxn id="47" idx="4"/>
          </p:cNvCxnSpPr>
          <p:nvPr/>
        </p:nvCxnSpPr>
        <p:spPr>
          <a:xfrm>
            <a:off x="11065796" y="3175000"/>
            <a:ext cx="0" cy="533400"/>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p:nvPr/>
        </p:nvCxnSpPr>
        <p:spPr>
          <a:xfrm>
            <a:off x="10722896" y="3438525"/>
            <a:ext cx="685800" cy="1587"/>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p:nvPr/>
        </p:nvCxnSpPr>
        <p:spPr>
          <a:xfrm flipH="1">
            <a:off x="10722896" y="3708400"/>
            <a:ext cx="342900" cy="35560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p:cNvCxnSpPr/>
          <p:nvPr/>
        </p:nvCxnSpPr>
        <p:spPr>
          <a:xfrm>
            <a:off x="11065796" y="3708400"/>
            <a:ext cx="342900" cy="355600"/>
          </a:xfrm>
          <a:prstGeom prst="line">
            <a:avLst/>
          </a:prstGeom>
        </p:spPr>
        <p:style>
          <a:lnRef idx="1">
            <a:schemeClr val="dk1"/>
          </a:lnRef>
          <a:fillRef idx="0">
            <a:schemeClr val="dk1"/>
          </a:fillRef>
          <a:effectRef idx="0">
            <a:schemeClr val="dk1"/>
          </a:effectRef>
          <a:fontRef idx="minor">
            <a:schemeClr val="tx1"/>
          </a:fontRef>
        </p:style>
      </p:cxnSp>
      <p:sp>
        <p:nvSpPr>
          <p:cNvPr id="52" name="Rectangle 51"/>
          <p:cNvSpPr/>
          <p:nvPr/>
        </p:nvSpPr>
        <p:spPr>
          <a:xfrm>
            <a:off x="10755455" y="4443446"/>
            <a:ext cx="620683" cy="369332"/>
          </a:xfrm>
          <a:prstGeom prst="rect">
            <a:avLst/>
          </a:prstGeom>
        </p:spPr>
        <p:txBody>
          <a:bodyPr wrap="none">
            <a:spAutoFit/>
          </a:bodyPr>
          <a:lstStyle/>
          <a:p>
            <a:pPr algn="ctr">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User</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53" name="Rectangle 52"/>
          <p:cNvSpPr/>
          <p:nvPr/>
        </p:nvSpPr>
        <p:spPr>
          <a:xfrm>
            <a:off x="776349" y="1972784"/>
            <a:ext cx="1877437" cy="369332"/>
          </a:xfrm>
          <a:prstGeom prst="rect">
            <a:avLst/>
          </a:prstGeom>
        </p:spPr>
        <p:txBody>
          <a:bodyPr wrap="none">
            <a:spAutoFit/>
          </a:bodyPr>
          <a:lstStyle/>
          <a:p>
            <a:pPr algn="ctr">
              <a:spcAft>
                <a:spcPts val="0"/>
              </a:spcAft>
            </a:pPr>
            <a:r>
              <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Detection System </a:t>
            </a:r>
            <a:endParaRPr lang="en-IN" dirty="0">
              <a:latin typeface="Times New Roman" panose="02020603050405020304" pitchFamily="18" charset="0"/>
              <a:ea typeface="Times New Roman" panose="02020603050405020304" pitchFamily="18" charset="0"/>
              <a:cs typeface="Times New Roman" panose="02020603050405020304" pitchFamily="18" charset="0"/>
            </a:endParaRPr>
          </a:p>
        </p:txBody>
      </p:sp>
      <p:cxnSp>
        <p:nvCxnSpPr>
          <p:cNvPr id="55" name="Elbow Connector 54"/>
          <p:cNvCxnSpPr>
            <a:cxnSpLocks/>
          </p:cNvCxnSpPr>
          <p:nvPr/>
        </p:nvCxnSpPr>
        <p:spPr>
          <a:xfrm rot="10800000">
            <a:off x="4236337" y="993191"/>
            <a:ext cx="6519123" cy="2461733"/>
          </a:xfrm>
          <a:prstGeom prst="bentConnector3">
            <a:avLst>
              <a:gd name="adj1" fmla="val 21770"/>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cxnSp>
        <p:nvCxnSpPr>
          <p:cNvPr id="59" name="Elbow Connector 58"/>
          <p:cNvCxnSpPr>
            <a:cxnSpLocks/>
            <a:stCxn id="45" idx="2"/>
          </p:cNvCxnSpPr>
          <p:nvPr/>
        </p:nvCxnSpPr>
        <p:spPr>
          <a:xfrm rot="10800000">
            <a:off x="1613414" y="3428481"/>
            <a:ext cx="5638286" cy="2064142"/>
          </a:xfrm>
          <a:prstGeom prst="bentConnector3">
            <a:avLst>
              <a:gd name="adj1" fmla="val 72582"/>
            </a:avLst>
          </a:prstGeom>
          <a:ln>
            <a:tailEnd type="triangle"/>
          </a:ln>
        </p:spPr>
        <p:style>
          <a:lnRef idx="1">
            <a:schemeClr val="dk1"/>
          </a:lnRef>
          <a:fillRef idx="0">
            <a:schemeClr val="dk1"/>
          </a:fillRef>
          <a:effectRef idx="0">
            <a:schemeClr val="dk1"/>
          </a:effectRef>
          <a:fontRef idx="minor">
            <a:schemeClr val="tx1"/>
          </a:fontRef>
        </p:style>
      </p:cxnSp>
      <p:cxnSp>
        <p:nvCxnSpPr>
          <p:cNvPr id="74" name="Straight Arrow Connector 73">
            <a:extLst>
              <a:ext uri="{FF2B5EF4-FFF2-40B4-BE49-F238E27FC236}">
                <a16:creationId xmlns:a16="http://schemas.microsoft.com/office/drawing/2014/main" id="{833C15A1-6AB5-2553-B9A3-8B20147F4553}"/>
              </a:ext>
            </a:extLst>
          </p:cNvPr>
          <p:cNvCxnSpPr/>
          <p:nvPr/>
        </p:nvCxnSpPr>
        <p:spPr>
          <a:xfrm>
            <a:off x="4322096" y="993190"/>
            <a:ext cx="0" cy="391108"/>
          </a:xfrm>
          <a:prstGeom prst="straightConnector1">
            <a:avLst/>
          </a:prstGeom>
          <a:ln>
            <a:solidFill>
              <a:schemeClr val="tx1"/>
            </a:solidFill>
            <a:tailEnd type="triangle"/>
          </a:ln>
        </p:spPr>
        <p:style>
          <a:lnRef idx="2">
            <a:schemeClr val="dk1"/>
          </a:lnRef>
          <a:fillRef idx="0">
            <a:schemeClr val="dk1"/>
          </a:fillRef>
          <a:effectRef idx="1">
            <a:schemeClr val="dk1"/>
          </a:effectRef>
          <a:fontRef idx="minor">
            <a:schemeClr val="tx1"/>
          </a:fontRef>
        </p:style>
      </p:cxnSp>
      <p:sp>
        <p:nvSpPr>
          <p:cNvPr id="75" name="TextBox 74">
            <a:extLst>
              <a:ext uri="{FF2B5EF4-FFF2-40B4-BE49-F238E27FC236}">
                <a16:creationId xmlns:a16="http://schemas.microsoft.com/office/drawing/2014/main" id="{AB4F7175-6D0F-83A1-CD4E-66B849027323}"/>
              </a:ext>
            </a:extLst>
          </p:cNvPr>
          <p:cNvSpPr txBox="1"/>
          <p:nvPr/>
        </p:nvSpPr>
        <p:spPr>
          <a:xfrm>
            <a:off x="305677" y="230044"/>
            <a:ext cx="4439036" cy="861774"/>
          </a:xfrm>
          <a:prstGeom prst="rect">
            <a:avLst/>
          </a:prstGeom>
          <a:noFill/>
        </p:spPr>
        <p:txBody>
          <a:bodyPr wrap="none" rtlCol="0">
            <a:spAutoFit/>
          </a:bodyPr>
          <a:lstStyle/>
          <a:p>
            <a:r>
              <a:rPr lang="en-IN" sz="3200" b="1" dirty="0">
                <a:latin typeface="Times New Roman" panose="02020603050405020304" pitchFamily="18" charset="0"/>
                <a:cs typeface="Times New Roman" panose="02020603050405020304" pitchFamily="18" charset="0"/>
              </a:rPr>
              <a:t>USE CASE DIAGRAM </a:t>
            </a:r>
            <a:endParaRPr lang="en-IN" sz="3200" dirty="0"/>
          </a:p>
          <a:p>
            <a:endParaRPr lang="en-IN" dirty="0"/>
          </a:p>
        </p:txBody>
      </p:sp>
    </p:spTree>
    <p:extLst>
      <p:ext uri="{BB962C8B-B14F-4D97-AF65-F5344CB8AC3E}">
        <p14:creationId xmlns:p14="http://schemas.microsoft.com/office/powerpoint/2010/main" val="3261780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43666" y="873125"/>
            <a:ext cx="7455919" cy="1325563"/>
          </a:xfrm>
        </p:spPr>
        <p:txBody>
          <a:bodyPr>
            <a:normAutofit/>
          </a:bodyPr>
          <a:lstStyle/>
          <a:p>
            <a:r>
              <a:rPr lang="en-US" b="1" dirty="0">
                <a:latin typeface="Times New Roman"/>
                <a:cs typeface="Times New Roman"/>
              </a:rPr>
              <a:t>SYSTEM REQUIREMENTS</a:t>
            </a:r>
            <a:endParaRPr lang="en-IN" b="1" dirty="0">
              <a:latin typeface="Times New Roman"/>
              <a:cs typeface="Times New Roman"/>
            </a:endParaRPr>
          </a:p>
        </p:txBody>
      </p:sp>
      <p:sp>
        <p:nvSpPr>
          <p:cNvPr id="3" name="Content Placeholder 2"/>
          <p:cNvSpPr>
            <a:spLocks noGrp="1"/>
          </p:cNvSpPr>
          <p:nvPr>
            <p:ph idx="1"/>
          </p:nvPr>
        </p:nvSpPr>
        <p:spPr>
          <a:xfrm>
            <a:off x="661423" y="2418803"/>
            <a:ext cx="5552563" cy="3939117"/>
          </a:xfrm>
        </p:spPr>
        <p:txBody>
          <a:bodyPr vert="horz" lIns="91440" tIns="45720" rIns="91440" bIns="45720" rtlCol="0" anchor="t">
            <a:noAutofit/>
          </a:bodyPr>
          <a:lstStyle/>
          <a:p>
            <a:pPr algn="just">
              <a:lnSpc>
                <a:spcPct val="150000"/>
              </a:lnSpc>
              <a:buNone/>
            </a:pPr>
            <a:r>
              <a:rPr lang="en-US" sz="2400" b="1" dirty="0">
                <a:latin typeface="Times New Roman"/>
                <a:cs typeface="Times New Roman"/>
              </a:rPr>
              <a:t>SOFTWARE REQUIREMENTS:</a:t>
            </a:r>
          </a:p>
          <a:p>
            <a:pPr algn="just">
              <a:lnSpc>
                <a:spcPct val="150000"/>
              </a:lnSpc>
            </a:pPr>
            <a:r>
              <a:rPr lang="en-US" sz="2000" b="1" dirty="0">
                <a:latin typeface="Times New Roman"/>
                <a:cs typeface="Times New Roman"/>
              </a:rPr>
              <a:t>O/S     	: </a:t>
            </a:r>
            <a:r>
              <a:rPr lang="en-US" sz="2000" dirty="0">
                <a:latin typeface="Times New Roman"/>
                <a:cs typeface="Times New Roman"/>
              </a:rPr>
              <a:t>Windows 7.</a:t>
            </a:r>
            <a:endParaRPr lang="en-IN" sz="2000" dirty="0">
              <a:latin typeface="Times New Roman"/>
              <a:cs typeface="Times New Roman"/>
            </a:endParaRPr>
          </a:p>
          <a:p>
            <a:pPr algn="just">
              <a:lnSpc>
                <a:spcPct val="150000"/>
              </a:lnSpc>
            </a:pPr>
            <a:r>
              <a:rPr lang="en-US" sz="2000" b="1" dirty="0">
                <a:latin typeface="Times New Roman"/>
                <a:cs typeface="Times New Roman"/>
              </a:rPr>
              <a:t>Language	 :</a:t>
            </a:r>
            <a:r>
              <a:rPr lang="en-US" sz="2000" dirty="0">
                <a:latin typeface="Times New Roman"/>
                <a:cs typeface="Times New Roman"/>
              </a:rPr>
              <a:t>Python</a:t>
            </a:r>
            <a:endParaRPr lang="en-IN" sz="2000" dirty="0">
              <a:latin typeface="Times New Roman"/>
              <a:cs typeface="Times New Roman"/>
            </a:endParaRPr>
          </a:p>
          <a:p>
            <a:pPr algn="just">
              <a:lnSpc>
                <a:spcPct val="150000"/>
              </a:lnSpc>
            </a:pPr>
            <a:r>
              <a:rPr lang="en-US" sz="2000" b="1" dirty="0">
                <a:latin typeface="Times New Roman"/>
                <a:cs typeface="Times New Roman"/>
              </a:rPr>
              <a:t>Front End 	 :</a:t>
            </a:r>
            <a:r>
              <a:rPr lang="en-US" sz="2000" dirty="0">
                <a:latin typeface="Times New Roman"/>
                <a:cs typeface="Times New Roman"/>
              </a:rPr>
              <a:t>Anaconda Navigator – Spyder</a:t>
            </a:r>
            <a:endParaRPr lang="en-IN" sz="2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752BEC0-980D-7188-2E0F-738AA96E8383}"/>
              </a:ext>
            </a:extLst>
          </p:cNvPr>
          <p:cNvSpPr txBox="1"/>
          <p:nvPr/>
        </p:nvSpPr>
        <p:spPr>
          <a:xfrm>
            <a:off x="6663582" y="2521857"/>
            <a:ext cx="5043891" cy="26930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gn="just">
              <a:lnSpc>
                <a:spcPct val="150000"/>
              </a:lnSpc>
              <a:spcBef>
                <a:spcPts val="1000"/>
              </a:spcBef>
            </a:pPr>
            <a:r>
              <a:rPr lang="en-US" sz="2400" b="1" dirty="0">
                <a:latin typeface="Times New Roman"/>
                <a:cs typeface="Times New Roman"/>
              </a:rPr>
              <a:t>HARDWARE  REQUIREMENTS:</a:t>
            </a:r>
            <a:endParaRPr lang="en-US" sz="2400" dirty="0">
              <a:latin typeface="Times New Roman"/>
              <a:cs typeface="Times New Roman"/>
            </a:endParaRPr>
          </a:p>
          <a:p>
            <a:pPr marL="285750" indent="-285750" algn="just">
              <a:lnSpc>
                <a:spcPct val="150000"/>
              </a:lnSpc>
              <a:spcBef>
                <a:spcPts val="1000"/>
              </a:spcBef>
              <a:buFont typeface="Arial"/>
              <a:buChar char="•"/>
            </a:pPr>
            <a:r>
              <a:rPr lang="en-US" sz="2000" b="1" dirty="0">
                <a:latin typeface="Times New Roman"/>
                <a:cs typeface="Times New Roman"/>
              </a:rPr>
              <a:t>System 	: </a:t>
            </a:r>
            <a:r>
              <a:rPr lang="en-US" sz="2000" dirty="0">
                <a:latin typeface="Times New Roman"/>
                <a:cs typeface="Times New Roman"/>
              </a:rPr>
              <a:t>Pentium IV 2.4 GHz </a:t>
            </a:r>
            <a:endParaRPr lang="en-IN" sz="2000" dirty="0">
              <a:latin typeface="Times New Roman"/>
              <a:cs typeface="Times New Roman"/>
            </a:endParaRPr>
          </a:p>
          <a:p>
            <a:pPr marL="285750" indent="-285750" algn="just">
              <a:lnSpc>
                <a:spcPct val="150000"/>
              </a:lnSpc>
              <a:spcBef>
                <a:spcPts val="1000"/>
              </a:spcBef>
              <a:buFont typeface="Arial"/>
              <a:buChar char="•"/>
            </a:pPr>
            <a:r>
              <a:rPr lang="en-US" sz="2000" b="1" dirty="0">
                <a:latin typeface="Times New Roman"/>
                <a:cs typeface="Times New Roman"/>
              </a:rPr>
              <a:t>Hard Disk 	: </a:t>
            </a:r>
            <a:r>
              <a:rPr lang="en-US" sz="2000" dirty="0">
                <a:latin typeface="Times New Roman"/>
                <a:cs typeface="Times New Roman"/>
              </a:rPr>
              <a:t>200 GB</a:t>
            </a:r>
            <a:endParaRPr lang="en-IN" sz="2000" dirty="0">
              <a:latin typeface="Times New Roman"/>
              <a:cs typeface="Times New Roman"/>
            </a:endParaRPr>
          </a:p>
          <a:p>
            <a:pPr marL="285750" indent="-285750" algn="just">
              <a:lnSpc>
                <a:spcPct val="150000"/>
              </a:lnSpc>
              <a:spcBef>
                <a:spcPts val="1000"/>
              </a:spcBef>
              <a:buFont typeface="Arial"/>
              <a:buChar char="•"/>
            </a:pPr>
            <a:r>
              <a:rPr lang="en-US" sz="2000" b="1" dirty="0">
                <a:latin typeface="Times New Roman"/>
                <a:cs typeface="Times New Roman"/>
              </a:rPr>
              <a:t>RAM		 :</a:t>
            </a:r>
            <a:r>
              <a:rPr lang="en-US" sz="2000" dirty="0">
                <a:latin typeface="Times New Roman"/>
                <a:cs typeface="Times New Roman"/>
              </a:rPr>
              <a:t>4GB</a:t>
            </a:r>
            <a:endParaRPr lang="en-IN" sz="2000" dirty="0">
              <a:latin typeface="Times New Roman"/>
              <a:cs typeface="Times New Roman"/>
            </a:endParaRPr>
          </a:p>
          <a:p>
            <a:pPr algn="l"/>
            <a:endParaRPr lang="en-US" dirty="0"/>
          </a:p>
        </p:txBody>
      </p:sp>
    </p:spTree>
    <p:extLst>
      <p:ext uri="{BB962C8B-B14F-4D97-AF65-F5344CB8AC3E}">
        <p14:creationId xmlns:p14="http://schemas.microsoft.com/office/powerpoint/2010/main" val="3458730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361AD-3452-EED0-8A42-344E5F8ECD92}"/>
              </a:ext>
            </a:extLst>
          </p:cNvPr>
          <p:cNvSpPr>
            <a:spLocks noGrp="1"/>
          </p:cNvSpPr>
          <p:nvPr>
            <p:ph type="title"/>
          </p:nvPr>
        </p:nvSpPr>
        <p:spPr>
          <a:xfrm>
            <a:off x="415413" y="365125"/>
            <a:ext cx="4323735" cy="1325563"/>
          </a:xfrm>
        </p:spPr>
        <p:txBody>
          <a:bodyPr>
            <a:normAutofit/>
          </a:bodyPr>
          <a:lstStyle/>
          <a:p>
            <a:r>
              <a:rPr lang="en-IN" sz="3800" dirty="0">
                <a:solidFill>
                  <a:srgbClr val="FF0000"/>
                </a:solidFill>
                <a:latin typeface="Times New Roman" panose="02020603050405020304" pitchFamily="18" charset="0"/>
                <a:cs typeface="Times New Roman" panose="02020603050405020304" pitchFamily="18" charset="0"/>
              </a:rPr>
              <a:t>Sample Source Code:</a:t>
            </a:r>
          </a:p>
        </p:txBody>
      </p:sp>
      <p:sp>
        <p:nvSpPr>
          <p:cNvPr id="3" name="Content Placeholder 2">
            <a:extLst>
              <a:ext uri="{FF2B5EF4-FFF2-40B4-BE49-F238E27FC236}">
                <a16:creationId xmlns:a16="http://schemas.microsoft.com/office/drawing/2014/main" id="{EEEAD4A9-A078-7151-857D-A9883165884A}"/>
              </a:ext>
            </a:extLst>
          </p:cNvPr>
          <p:cNvSpPr>
            <a:spLocks noGrp="1"/>
          </p:cNvSpPr>
          <p:nvPr>
            <p:ph idx="1"/>
          </p:nvPr>
        </p:nvSpPr>
        <p:spPr>
          <a:xfrm>
            <a:off x="415413" y="1877961"/>
            <a:ext cx="5857568" cy="5714847"/>
          </a:xfrm>
        </p:spPr>
        <p:txBody>
          <a:bodyPr>
            <a:noAutofit/>
          </a:bodyPr>
          <a:lstStyle/>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from </a:t>
            </a:r>
            <a:r>
              <a:rPr lang="en-IN" sz="1800" dirty="0" err="1">
                <a:latin typeface="Calibri" panose="020F0502020204030204" pitchFamily="34" charset="0"/>
                <a:ea typeface="Calibri" panose="020F0502020204030204" pitchFamily="34" charset="0"/>
                <a:cs typeface="Calibri" panose="020F0502020204030204" pitchFamily="34" charset="0"/>
              </a:rPr>
              <a:t>sklearn.ensemble</a:t>
            </a:r>
            <a:r>
              <a:rPr lang="en-IN" sz="1800" dirty="0">
                <a:latin typeface="Calibri" panose="020F0502020204030204" pitchFamily="34" charset="0"/>
                <a:ea typeface="Calibri" panose="020F0502020204030204" pitchFamily="34" charset="0"/>
                <a:cs typeface="Calibri" panose="020F0502020204030204" pitchFamily="34" charset="0"/>
              </a:rPr>
              <a:t> import </a:t>
            </a:r>
            <a:r>
              <a:rPr lang="en-IN" sz="1800" dirty="0" err="1">
                <a:latin typeface="Calibri" panose="020F0502020204030204" pitchFamily="34" charset="0"/>
                <a:ea typeface="Calibri" panose="020F0502020204030204" pitchFamily="34" charset="0"/>
                <a:cs typeface="Calibri" panose="020F0502020204030204" pitchFamily="34" charset="0"/>
              </a:rPr>
              <a:t>AdaBoostClassifier</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err="1">
                <a:latin typeface="Calibri" panose="020F0502020204030204" pitchFamily="34" charset="0"/>
                <a:ea typeface="Calibri" panose="020F0502020204030204" pitchFamily="34" charset="0"/>
                <a:cs typeface="Calibri" panose="020F0502020204030204" pitchFamily="34" charset="0"/>
              </a:rPr>
              <a:t>abc</a:t>
            </a:r>
            <a:r>
              <a:rPr lang="en-IN" sz="1800" dirty="0">
                <a:latin typeface="Calibri" panose="020F0502020204030204" pitchFamily="34" charset="0"/>
                <a:ea typeface="Calibri" panose="020F0502020204030204" pitchFamily="34" charset="0"/>
                <a:cs typeface="Calibri" panose="020F0502020204030204" pitchFamily="34" charset="0"/>
              </a:rPr>
              <a:t> = </a:t>
            </a:r>
            <a:r>
              <a:rPr lang="en-IN" sz="1800" dirty="0" err="1">
                <a:latin typeface="Calibri" panose="020F0502020204030204" pitchFamily="34" charset="0"/>
                <a:ea typeface="Calibri" panose="020F0502020204030204" pitchFamily="34" charset="0"/>
                <a:cs typeface="Calibri" panose="020F0502020204030204" pitchFamily="34" charset="0"/>
              </a:rPr>
              <a:t>AdaBoostClassifier</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err="1">
                <a:latin typeface="Calibri" panose="020F0502020204030204" pitchFamily="34" charset="0"/>
                <a:ea typeface="Calibri" panose="020F0502020204030204" pitchFamily="34" charset="0"/>
                <a:cs typeface="Calibri" panose="020F0502020204030204" pitchFamily="34" charset="0"/>
              </a:rPr>
              <a:t>n_estimators</a:t>
            </a:r>
            <a:r>
              <a:rPr lang="en-IN" sz="1800" dirty="0">
                <a:latin typeface="Calibri" panose="020F0502020204030204" pitchFamily="34" charset="0"/>
                <a:ea typeface="Calibri" panose="020F0502020204030204" pitchFamily="34" charset="0"/>
                <a:cs typeface="Calibri" panose="020F0502020204030204" pitchFamily="34" charset="0"/>
              </a:rPr>
              <a:t>=10,</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learning_rate</a:t>
            </a:r>
            <a:r>
              <a:rPr lang="en-IN" sz="1800" dirty="0">
                <a:latin typeface="Calibri" panose="020F0502020204030204" pitchFamily="34" charset="0"/>
                <a:ea typeface="Calibri" panose="020F0502020204030204" pitchFamily="34" charset="0"/>
                <a:cs typeface="Calibri" panose="020F0502020204030204" pitchFamily="34" charset="0"/>
              </a:rPr>
              <a:t>=20)</a:t>
            </a:r>
          </a:p>
          <a:p>
            <a:pPr marL="0" indent="0">
              <a:buNone/>
            </a:pP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dirty="0" err="1">
                <a:latin typeface="Calibri" panose="020F0502020204030204" pitchFamily="34" charset="0"/>
                <a:ea typeface="Calibri" panose="020F0502020204030204" pitchFamily="34" charset="0"/>
                <a:cs typeface="Calibri" panose="020F0502020204030204" pitchFamily="34" charset="0"/>
              </a:rPr>
              <a:t>abc.fit</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err="1">
                <a:latin typeface="Calibri" panose="020F0502020204030204" pitchFamily="34" charset="0"/>
                <a:ea typeface="Calibri" panose="020F0502020204030204" pitchFamily="34" charset="0"/>
                <a:cs typeface="Calibri" panose="020F0502020204030204" pitchFamily="34" charset="0"/>
              </a:rPr>
              <a:t>x_train</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y_train</a:t>
            </a:r>
            <a:r>
              <a:rPr lang="en-IN"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800" dirty="0" err="1">
                <a:latin typeface="Calibri" panose="020F0502020204030204" pitchFamily="34" charset="0"/>
                <a:ea typeface="Calibri" panose="020F0502020204030204" pitchFamily="34" charset="0"/>
                <a:cs typeface="Calibri" panose="020F0502020204030204" pitchFamily="34" charset="0"/>
              </a:rPr>
              <a:t>AD_prediction</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err="1">
                <a:latin typeface="Calibri" panose="020F0502020204030204" pitchFamily="34" charset="0"/>
                <a:ea typeface="Calibri" panose="020F0502020204030204" pitchFamily="34" charset="0"/>
                <a:cs typeface="Calibri" panose="020F0502020204030204" pitchFamily="34" charset="0"/>
              </a:rPr>
              <a:t>abc.predict</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err="1">
                <a:latin typeface="Calibri" panose="020F0502020204030204" pitchFamily="34" charset="0"/>
                <a:ea typeface="Calibri" panose="020F0502020204030204" pitchFamily="34" charset="0"/>
                <a:cs typeface="Calibri" panose="020F0502020204030204" pitchFamily="34" charset="0"/>
              </a:rPr>
              <a:t>x_test</a:t>
            </a:r>
            <a:r>
              <a:rPr lang="en-IN" sz="1800" dirty="0">
                <a:latin typeface="Calibri" panose="020F0502020204030204" pitchFamily="34" charset="0"/>
                <a:ea typeface="Calibri" panose="020F0502020204030204" pitchFamily="34" charset="0"/>
                <a:cs typeface="Calibri" panose="020F0502020204030204" pitchFamily="34" charset="0"/>
              </a:rPr>
              <a: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print("Ada Boost Algorithm ")</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Result_3=</a:t>
            </a:r>
            <a:r>
              <a:rPr lang="en-IN" sz="1800" dirty="0" err="1">
                <a:latin typeface="Calibri" panose="020F0502020204030204" pitchFamily="34" charset="0"/>
                <a:ea typeface="Calibri" panose="020F0502020204030204" pitchFamily="34" charset="0"/>
                <a:cs typeface="Calibri" panose="020F0502020204030204" pitchFamily="34" charset="0"/>
              </a:rPr>
              <a:t>accuracy_score</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err="1">
                <a:latin typeface="Calibri" panose="020F0502020204030204" pitchFamily="34" charset="0"/>
                <a:ea typeface="Calibri" panose="020F0502020204030204" pitchFamily="34" charset="0"/>
                <a:cs typeface="Calibri" panose="020F0502020204030204" pitchFamily="34" charset="0"/>
              </a:rPr>
              <a:t>y_test</a:t>
            </a:r>
            <a:r>
              <a:rPr lang="en-IN" sz="1800" dirty="0">
                <a:latin typeface="Calibri" panose="020F0502020204030204" pitchFamily="34" charset="0"/>
                <a:ea typeface="Calibri" panose="020F0502020204030204" pitchFamily="34" charset="0"/>
                <a:cs typeface="Calibri" panose="020F0502020204030204" pitchFamily="34" charset="0"/>
              </a:rPr>
              <a:t>, </a:t>
            </a:r>
            <a:r>
              <a:rPr lang="en-IN" sz="1800" dirty="0" err="1">
                <a:latin typeface="Calibri" panose="020F0502020204030204" pitchFamily="34" charset="0"/>
                <a:ea typeface="Calibri" panose="020F0502020204030204" pitchFamily="34" charset="0"/>
                <a:cs typeface="Calibri" panose="020F0502020204030204" pitchFamily="34" charset="0"/>
              </a:rPr>
              <a:t>AD_prediction</a:t>
            </a:r>
            <a:r>
              <a:rPr lang="en-IN" sz="1800" dirty="0">
                <a:latin typeface="Calibri" panose="020F0502020204030204" pitchFamily="34" charset="0"/>
                <a:ea typeface="Calibri" panose="020F0502020204030204" pitchFamily="34" charset="0"/>
                <a:cs typeface="Calibri" panose="020F0502020204030204" pitchFamily="34" charset="0"/>
              </a:rPr>
              <a:t>)*100</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t>
            </a:r>
            <a:r>
              <a:rPr lang="en-IN" sz="1800" dirty="0" err="1">
                <a:latin typeface="Calibri" panose="020F0502020204030204" pitchFamily="34" charset="0"/>
                <a:ea typeface="Calibri" panose="020F0502020204030204" pitchFamily="34" charset="0"/>
                <a:cs typeface="Calibri" panose="020F0502020204030204" pitchFamily="34" charset="0"/>
              </a:rPr>
              <a:t>metrics.classification_report</a:t>
            </a:r>
            <a:r>
              <a:rPr lang="en-IN" sz="1800" dirty="0">
                <a:latin typeface="Calibri" panose="020F0502020204030204" pitchFamily="34" charset="0"/>
                <a:ea typeface="Calibri" panose="020F0502020204030204" pitchFamily="34" charset="0"/>
                <a:cs typeface="Calibri" panose="020F0502020204030204" pitchFamily="34" charset="0"/>
              </a:rPr>
              <a:t>(</a:t>
            </a:r>
            <a:r>
              <a:rPr lang="en-IN" sz="1800" dirty="0" err="1">
                <a:latin typeface="Calibri" panose="020F0502020204030204" pitchFamily="34" charset="0"/>
                <a:ea typeface="Calibri" panose="020F0502020204030204" pitchFamily="34" charset="0"/>
                <a:cs typeface="Calibri" panose="020F0502020204030204" pitchFamily="34" charset="0"/>
              </a:rPr>
              <a:t>y_test,AD_prediction</a:t>
            </a:r>
            <a:r>
              <a:rPr lang="en-IN" sz="1800" dirty="0">
                <a:latin typeface="Calibri" panose="020F0502020204030204" pitchFamily="34" charset="0"/>
                <a:ea typeface="Calibri" panose="020F0502020204030204" pitchFamily="34" charset="0"/>
                <a:cs typeface="Calibri" panose="020F0502020204030204" pitchFamily="34" charset="0"/>
              </a:rPr>
              <a:t>))</a:t>
            </a:r>
          </a:p>
        </p:txBody>
      </p:sp>
      <p:sp>
        <p:nvSpPr>
          <p:cNvPr id="4" name="TextBox 3">
            <a:extLst>
              <a:ext uri="{FF2B5EF4-FFF2-40B4-BE49-F238E27FC236}">
                <a16:creationId xmlns:a16="http://schemas.microsoft.com/office/drawing/2014/main" id="{80483A97-CD34-B5B4-CF52-C234D819DA79}"/>
              </a:ext>
            </a:extLst>
          </p:cNvPr>
          <p:cNvSpPr txBox="1"/>
          <p:nvPr/>
        </p:nvSpPr>
        <p:spPr>
          <a:xfrm>
            <a:off x="6420465" y="609600"/>
            <a:ext cx="4842479" cy="4524315"/>
          </a:xfrm>
          <a:prstGeom prst="rect">
            <a:avLst/>
          </a:prstGeom>
          <a:noFill/>
        </p:spPr>
        <p:txBody>
          <a:bodyPr wrap="none" rtlCol="0">
            <a:spAutoFit/>
          </a:bodyPr>
          <a:lstStyle/>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t>
            </a:r>
          </a:p>
          <a:p>
            <a:pPr marL="0" indent="0">
              <a:buNone/>
            </a:pPr>
            <a:r>
              <a:rPr lang="en-IN" sz="1800" dirty="0">
                <a:latin typeface="Calibri" panose="020F0502020204030204" pitchFamily="34" charset="0"/>
                <a:ea typeface="Calibri" panose="020F0502020204030204" pitchFamily="34" charset="0"/>
                <a:cs typeface="Calibri" panose="020F0502020204030204" pitchFamily="34" charset="0"/>
              </a:rPr>
              <a:t>print("Ada Boost  Accuracy is:",Result_3,'%')</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print()</a:t>
            </a:r>
          </a:p>
          <a:p>
            <a:r>
              <a:rPr lang="en-IN" dirty="0">
                <a:latin typeface="Calibri" panose="020F0502020204030204" pitchFamily="34" charset="0"/>
                <a:ea typeface="Calibri" panose="020F0502020204030204" pitchFamily="34" charset="0"/>
                <a:cs typeface="Calibri" panose="020F0502020204030204" pitchFamily="34" charset="0"/>
              </a:rPr>
              <a:t>print("Confusion Matrix:")</a:t>
            </a:r>
          </a:p>
          <a:p>
            <a:r>
              <a:rPr lang="en-IN" dirty="0">
                <a:latin typeface="Calibri" panose="020F0502020204030204" pitchFamily="34" charset="0"/>
                <a:ea typeface="Calibri" panose="020F0502020204030204" pitchFamily="34" charset="0"/>
                <a:cs typeface="Calibri" panose="020F0502020204030204" pitchFamily="34" charset="0"/>
              </a:rPr>
              <a:t>from </a:t>
            </a:r>
            <a:r>
              <a:rPr lang="en-IN" dirty="0" err="1">
                <a:latin typeface="Calibri" panose="020F0502020204030204" pitchFamily="34" charset="0"/>
                <a:ea typeface="Calibri" panose="020F0502020204030204" pitchFamily="34" charset="0"/>
                <a:cs typeface="Calibri" panose="020F0502020204030204" pitchFamily="34" charset="0"/>
              </a:rPr>
              <a:t>sklearn.metrics</a:t>
            </a:r>
            <a:r>
              <a:rPr lang="en-IN" dirty="0">
                <a:latin typeface="Calibri" panose="020F0502020204030204" pitchFamily="34" charset="0"/>
                <a:ea typeface="Calibri" panose="020F0502020204030204" pitchFamily="34" charset="0"/>
                <a:cs typeface="Calibri" panose="020F0502020204030204" pitchFamily="34" charset="0"/>
              </a:rPr>
              <a:t> import </a:t>
            </a:r>
            <a:r>
              <a:rPr lang="en-IN" dirty="0" err="1">
                <a:latin typeface="Calibri" panose="020F0502020204030204" pitchFamily="34" charset="0"/>
                <a:ea typeface="Calibri" panose="020F0502020204030204" pitchFamily="34" charset="0"/>
                <a:cs typeface="Calibri" panose="020F0502020204030204" pitchFamily="34" charset="0"/>
              </a:rPr>
              <a:t>confusion_matrix</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cm1=</a:t>
            </a:r>
            <a:r>
              <a:rPr lang="en-IN" dirty="0" err="1">
                <a:latin typeface="Calibri" panose="020F0502020204030204" pitchFamily="34" charset="0"/>
                <a:ea typeface="Calibri" panose="020F0502020204030204" pitchFamily="34" charset="0"/>
                <a:cs typeface="Calibri" panose="020F0502020204030204" pitchFamily="34" charset="0"/>
              </a:rPr>
              <a:t>confusion_matrix</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y_test</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AD_prediction</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print(cm1)</a:t>
            </a:r>
          </a:p>
          <a:p>
            <a:r>
              <a:rPr lang="en-IN" dirty="0">
                <a:latin typeface="Calibri" panose="020F0502020204030204" pitchFamily="34" charset="0"/>
                <a:ea typeface="Calibri" panose="020F0502020204030204" pitchFamily="34" charset="0"/>
                <a:cs typeface="Calibri" panose="020F0502020204030204" pitchFamily="34" charset="0"/>
              </a:rPr>
              <a:t>print("-------------------------------------------------------")</a:t>
            </a:r>
          </a:p>
          <a:p>
            <a:r>
              <a:rPr lang="en-IN" dirty="0">
                <a:latin typeface="Calibri" panose="020F0502020204030204" pitchFamily="34" charset="0"/>
                <a:ea typeface="Calibri" panose="020F0502020204030204" pitchFamily="34" charset="0"/>
                <a:cs typeface="Calibri" panose="020F0502020204030204" pitchFamily="34" charset="0"/>
              </a:rPr>
              <a:t>print()</a:t>
            </a:r>
          </a:p>
          <a:p>
            <a:r>
              <a:rPr lang="en-IN" dirty="0">
                <a:latin typeface="Calibri" panose="020F0502020204030204" pitchFamily="34" charset="0"/>
                <a:ea typeface="Calibri" panose="020F0502020204030204" pitchFamily="34" charset="0"/>
                <a:cs typeface="Calibri" panose="020F0502020204030204" pitchFamily="34" charset="0"/>
              </a:rPr>
              <a:t>import </a:t>
            </a:r>
            <a:r>
              <a:rPr lang="en-IN" dirty="0" err="1">
                <a:latin typeface="Calibri" panose="020F0502020204030204" pitchFamily="34" charset="0"/>
                <a:ea typeface="Calibri" panose="020F0502020204030204" pitchFamily="34" charset="0"/>
                <a:cs typeface="Calibri" panose="020F0502020204030204" pitchFamily="34" charset="0"/>
              </a:rPr>
              <a:t>matplotlib.pyplot</a:t>
            </a:r>
            <a:r>
              <a:rPr lang="en-IN" dirty="0">
                <a:latin typeface="Calibri" panose="020F0502020204030204" pitchFamily="34" charset="0"/>
                <a:ea typeface="Calibri" panose="020F0502020204030204" pitchFamily="34" charset="0"/>
                <a:cs typeface="Calibri" panose="020F0502020204030204" pitchFamily="34" charset="0"/>
              </a:rPr>
              <a:t> as </a:t>
            </a:r>
            <a:r>
              <a:rPr lang="en-IN" dirty="0" err="1">
                <a:latin typeface="Calibri" panose="020F0502020204030204" pitchFamily="34" charset="0"/>
                <a:ea typeface="Calibri" panose="020F0502020204030204" pitchFamily="34" charset="0"/>
                <a:cs typeface="Calibri" panose="020F0502020204030204" pitchFamily="34" charset="0"/>
              </a:rPr>
              <a:t>plt</a:t>
            </a:r>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a:latin typeface="Calibri" panose="020F0502020204030204" pitchFamily="34" charset="0"/>
                <a:ea typeface="Calibri" panose="020F0502020204030204" pitchFamily="34" charset="0"/>
                <a:cs typeface="Calibri" panose="020F0502020204030204" pitchFamily="34" charset="0"/>
              </a:rPr>
              <a:t>import seaborn as </a:t>
            </a:r>
            <a:r>
              <a:rPr lang="en-IN" dirty="0" err="1">
                <a:latin typeface="Calibri" panose="020F0502020204030204" pitchFamily="34" charset="0"/>
                <a:ea typeface="Calibri" panose="020F0502020204030204" pitchFamily="34" charset="0"/>
                <a:cs typeface="Calibri" panose="020F0502020204030204" pitchFamily="34" charset="0"/>
              </a:rPr>
              <a:t>sns</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dirty="0" err="1">
                <a:latin typeface="Calibri" panose="020F0502020204030204" pitchFamily="34" charset="0"/>
                <a:ea typeface="Calibri" panose="020F0502020204030204" pitchFamily="34" charset="0"/>
                <a:cs typeface="Calibri" panose="020F0502020204030204" pitchFamily="34" charset="0"/>
              </a:rPr>
              <a:t>sns.heatmap</a:t>
            </a:r>
            <a:r>
              <a:rPr lang="en-IN" dirty="0">
                <a:latin typeface="Calibri" panose="020F0502020204030204" pitchFamily="34" charset="0"/>
                <a:ea typeface="Calibri" panose="020F0502020204030204" pitchFamily="34" charset="0"/>
                <a:cs typeface="Calibri" panose="020F0502020204030204" pitchFamily="34" charset="0"/>
              </a:rPr>
              <a:t>(cm1, </a:t>
            </a:r>
            <a:r>
              <a:rPr lang="en-IN" dirty="0" err="1">
                <a:latin typeface="Calibri" panose="020F0502020204030204" pitchFamily="34" charset="0"/>
                <a:ea typeface="Calibri" panose="020F0502020204030204" pitchFamily="34" charset="0"/>
                <a:cs typeface="Calibri" panose="020F0502020204030204" pitchFamily="34" charset="0"/>
              </a:rPr>
              <a:t>annot</a:t>
            </a:r>
            <a:r>
              <a:rPr lang="en-IN" dirty="0">
                <a:latin typeface="Calibri" panose="020F0502020204030204" pitchFamily="34" charset="0"/>
                <a:ea typeface="Calibri" panose="020F0502020204030204" pitchFamily="34" charset="0"/>
                <a:cs typeface="Calibri" panose="020F0502020204030204" pitchFamily="34" charset="0"/>
              </a:rPr>
              <a:t> = True, </a:t>
            </a:r>
            <a:r>
              <a:rPr lang="en-IN" dirty="0" err="1">
                <a:latin typeface="Calibri" panose="020F0502020204030204" pitchFamily="34" charset="0"/>
                <a:ea typeface="Calibri" panose="020F0502020204030204" pitchFamily="34" charset="0"/>
                <a:cs typeface="Calibri" panose="020F0502020204030204" pitchFamily="34" charset="0"/>
              </a:rPr>
              <a:t>cmap</a:t>
            </a:r>
            <a:r>
              <a:rPr lang="en-IN" dirty="0">
                <a:latin typeface="Calibri" panose="020F0502020204030204" pitchFamily="34" charset="0"/>
                <a:ea typeface="Calibri" panose="020F0502020204030204" pitchFamily="34" charset="0"/>
                <a:cs typeface="Calibri" panose="020F0502020204030204" pitchFamily="34" charset="0"/>
              </a:rPr>
              <a:t> ='plasma',</a:t>
            </a:r>
          </a:p>
          <a:p>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linecolor</a:t>
            </a:r>
            <a:r>
              <a:rPr lang="en-IN" dirty="0">
                <a:latin typeface="Calibri" panose="020F0502020204030204" pitchFamily="34" charset="0"/>
                <a:ea typeface="Calibri" panose="020F0502020204030204" pitchFamily="34" charset="0"/>
                <a:cs typeface="Calibri" panose="020F0502020204030204" pitchFamily="34" charset="0"/>
              </a:rPr>
              <a:t> ='black', linewidths = 1)</a:t>
            </a:r>
          </a:p>
          <a:p>
            <a:r>
              <a:rPr lang="en-IN" dirty="0" err="1">
                <a:latin typeface="Calibri" panose="020F0502020204030204" pitchFamily="34" charset="0"/>
                <a:ea typeface="Calibri" panose="020F0502020204030204" pitchFamily="34" charset="0"/>
                <a:cs typeface="Calibri" panose="020F0502020204030204" pitchFamily="34" charset="0"/>
              </a:rPr>
              <a:t>plt.show</a:t>
            </a:r>
            <a:r>
              <a:rPr lang="en-IN" dirty="0">
                <a:latin typeface="Calibri" panose="020F0502020204030204" pitchFamily="34" charset="0"/>
                <a:ea typeface="Calibri" panose="020F0502020204030204" pitchFamily="34" charset="0"/>
                <a:cs typeface="Calibri" panose="020F0502020204030204" pitchFamily="34" charset="0"/>
              </a:rPr>
              <a:t>()</a:t>
            </a:r>
          </a:p>
          <a:p>
            <a:endParaRPr lang="en-IN" dirty="0"/>
          </a:p>
        </p:txBody>
      </p:sp>
    </p:spTree>
    <p:extLst>
      <p:ext uri="{BB962C8B-B14F-4D97-AF65-F5344CB8AC3E}">
        <p14:creationId xmlns:p14="http://schemas.microsoft.com/office/powerpoint/2010/main" val="1880492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125E5-8A4B-0897-06F4-A89C4A0B252D}"/>
              </a:ext>
            </a:extLst>
          </p:cNvPr>
          <p:cNvSpPr>
            <a:spLocks noGrp="1"/>
          </p:cNvSpPr>
          <p:nvPr>
            <p:ph type="title"/>
          </p:nvPr>
        </p:nvSpPr>
        <p:spPr>
          <a:xfrm>
            <a:off x="838200" y="365125"/>
            <a:ext cx="10515600" cy="975995"/>
          </a:xfrm>
        </p:spPr>
        <p:txBody>
          <a:bodyPr/>
          <a:lstStyle/>
          <a:p>
            <a:r>
              <a:rPr lang="en-IN" dirty="0">
                <a:latin typeface="Times New Roman" panose="02020603050405020304" pitchFamily="18" charset="0"/>
                <a:cs typeface="Times New Roman" panose="02020603050405020304" pitchFamily="18" charset="0"/>
              </a:rPr>
              <a:t>INPUT :</a:t>
            </a:r>
          </a:p>
        </p:txBody>
      </p:sp>
      <p:pic>
        <p:nvPicPr>
          <p:cNvPr id="5" name="Content Placeholder 4">
            <a:extLst>
              <a:ext uri="{FF2B5EF4-FFF2-40B4-BE49-F238E27FC236}">
                <a16:creationId xmlns:a16="http://schemas.microsoft.com/office/drawing/2014/main" id="{8678311E-A77E-D7E7-B7CC-F8195EC1D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46803" y="1341121"/>
            <a:ext cx="7179116" cy="4460239"/>
          </a:xfrm>
        </p:spPr>
      </p:pic>
      <p:sp>
        <p:nvSpPr>
          <p:cNvPr id="6" name="TextBox 5">
            <a:extLst>
              <a:ext uri="{FF2B5EF4-FFF2-40B4-BE49-F238E27FC236}">
                <a16:creationId xmlns:a16="http://schemas.microsoft.com/office/drawing/2014/main" id="{53DEDC0B-4C29-F034-DEF5-833066BEE9F3}"/>
              </a:ext>
            </a:extLst>
          </p:cNvPr>
          <p:cNvSpPr txBox="1"/>
          <p:nvPr/>
        </p:nvSpPr>
        <p:spPr>
          <a:xfrm>
            <a:off x="4836160" y="5984240"/>
            <a:ext cx="1518364"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Input Data Set</a:t>
            </a:r>
          </a:p>
        </p:txBody>
      </p:sp>
    </p:spTree>
    <p:extLst>
      <p:ext uri="{BB962C8B-B14F-4D97-AF65-F5344CB8AC3E}">
        <p14:creationId xmlns:p14="http://schemas.microsoft.com/office/powerpoint/2010/main" val="952832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D37AF-4AB2-934D-1C39-7B3C87EE0FBC}"/>
              </a:ext>
            </a:extLst>
          </p:cNvPr>
          <p:cNvSpPr>
            <a:spLocks noGrp="1"/>
          </p:cNvSpPr>
          <p:nvPr>
            <p:ph type="title"/>
          </p:nvPr>
        </p:nvSpPr>
        <p:spPr>
          <a:xfrm>
            <a:off x="415413" y="256970"/>
            <a:ext cx="2738120" cy="1325563"/>
          </a:xfrm>
        </p:spPr>
        <p:txBody>
          <a:bodyPr/>
          <a:lstStyle/>
          <a:p>
            <a:r>
              <a:rPr lang="en-IN" dirty="0">
                <a:latin typeface="Times New Roman" panose="02020603050405020304" pitchFamily="18" charset="0"/>
                <a:cs typeface="Times New Roman" panose="02020603050405020304" pitchFamily="18" charset="0"/>
              </a:rPr>
              <a:t>OUTPUT :</a:t>
            </a:r>
          </a:p>
        </p:txBody>
      </p:sp>
      <p:pic>
        <p:nvPicPr>
          <p:cNvPr id="13" name="Content Placeholder 12">
            <a:extLst>
              <a:ext uri="{FF2B5EF4-FFF2-40B4-BE49-F238E27FC236}">
                <a16:creationId xmlns:a16="http://schemas.microsoft.com/office/drawing/2014/main" id="{6BAB7778-4937-41D7-90CB-CA11917F38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76320" y="365125"/>
            <a:ext cx="7508239" cy="5202555"/>
          </a:xfrm>
        </p:spPr>
      </p:pic>
      <p:sp>
        <p:nvSpPr>
          <p:cNvPr id="14" name="TextBox 13">
            <a:extLst>
              <a:ext uri="{FF2B5EF4-FFF2-40B4-BE49-F238E27FC236}">
                <a16:creationId xmlns:a16="http://schemas.microsoft.com/office/drawing/2014/main" id="{E8C38EEA-2AE0-1F63-42AF-5BABE6D506F6}"/>
              </a:ext>
            </a:extLst>
          </p:cNvPr>
          <p:cNvSpPr txBox="1"/>
          <p:nvPr/>
        </p:nvSpPr>
        <p:spPr>
          <a:xfrm>
            <a:off x="5770880" y="5923280"/>
            <a:ext cx="3799840"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 of Data Set Selected</a:t>
            </a:r>
          </a:p>
        </p:txBody>
      </p:sp>
    </p:spTree>
    <p:extLst>
      <p:ext uri="{BB962C8B-B14F-4D97-AF65-F5344CB8AC3E}">
        <p14:creationId xmlns:p14="http://schemas.microsoft.com/office/powerpoint/2010/main" val="2474665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5CE24-C5AD-6799-3EF5-BEBF236F9336}"/>
              </a:ext>
            </a:extLst>
          </p:cNvPr>
          <p:cNvSpPr>
            <a:spLocks noGrp="1"/>
          </p:cNvSpPr>
          <p:nvPr>
            <p:ph type="title"/>
          </p:nvPr>
        </p:nvSpPr>
        <p:spPr/>
        <p:txBody>
          <a:bodyPr/>
          <a:lstStyle/>
          <a:p>
            <a:r>
              <a:rPr lang="en-IN" dirty="0"/>
              <a:t> </a:t>
            </a:r>
            <a:br>
              <a:rPr lang="en-IN" dirty="0"/>
            </a:br>
            <a:endParaRPr lang="en-IN" dirty="0"/>
          </a:p>
        </p:txBody>
      </p:sp>
      <p:pic>
        <p:nvPicPr>
          <p:cNvPr id="5" name="Content Placeholder 4">
            <a:extLst>
              <a:ext uri="{FF2B5EF4-FFF2-40B4-BE49-F238E27FC236}">
                <a16:creationId xmlns:a16="http://schemas.microsoft.com/office/drawing/2014/main" id="{B785F8DD-FBE1-BD9D-53A6-C2BF350D37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2000" y="365125"/>
            <a:ext cx="7924800" cy="5222875"/>
          </a:xfrm>
        </p:spPr>
      </p:pic>
      <p:sp>
        <p:nvSpPr>
          <p:cNvPr id="6" name="TextBox 5">
            <a:extLst>
              <a:ext uri="{FF2B5EF4-FFF2-40B4-BE49-F238E27FC236}">
                <a16:creationId xmlns:a16="http://schemas.microsoft.com/office/drawing/2014/main" id="{3D410B1E-0A09-CC26-3698-32D1FEA51EC3}"/>
              </a:ext>
            </a:extLst>
          </p:cNvPr>
          <p:cNvSpPr txBox="1"/>
          <p:nvPr/>
        </p:nvSpPr>
        <p:spPr>
          <a:xfrm>
            <a:off x="3423920" y="5902960"/>
            <a:ext cx="4288353"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Handling the missing values in  the Data Set</a:t>
            </a:r>
          </a:p>
        </p:txBody>
      </p:sp>
    </p:spTree>
    <p:extLst>
      <p:ext uri="{BB962C8B-B14F-4D97-AF65-F5344CB8AC3E}">
        <p14:creationId xmlns:p14="http://schemas.microsoft.com/office/powerpoint/2010/main" val="15058297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0FA5-28A9-19C6-5813-D8C150F42283}"/>
              </a:ext>
            </a:extLst>
          </p:cNvPr>
          <p:cNvSpPr>
            <a:spLocks noGrp="1"/>
          </p:cNvSpPr>
          <p:nvPr>
            <p:ph type="title"/>
          </p:nvPr>
        </p:nvSpPr>
        <p:spPr/>
        <p:txBody>
          <a:bodyPr>
            <a:normAutofit fontScale="90000"/>
          </a:bodyPr>
          <a:lstStyle/>
          <a:p>
            <a:br>
              <a:rPr lang="en-IN" dirty="0"/>
            </a:br>
            <a:br>
              <a:rPr lang="en-IN" dirty="0"/>
            </a:br>
            <a:endParaRPr lang="en-IN" dirty="0"/>
          </a:p>
        </p:txBody>
      </p:sp>
      <p:pic>
        <p:nvPicPr>
          <p:cNvPr id="9" name="Content Placeholder 8">
            <a:extLst>
              <a:ext uri="{FF2B5EF4-FFF2-40B4-BE49-F238E27FC236}">
                <a16:creationId xmlns:a16="http://schemas.microsoft.com/office/drawing/2014/main" id="{5653CB37-70B2-1E1F-8174-96A69B1297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9920" y="365124"/>
            <a:ext cx="8016240" cy="5222876"/>
          </a:xfrm>
        </p:spPr>
      </p:pic>
      <p:sp>
        <p:nvSpPr>
          <p:cNvPr id="10" name="TextBox 9">
            <a:extLst>
              <a:ext uri="{FF2B5EF4-FFF2-40B4-BE49-F238E27FC236}">
                <a16:creationId xmlns:a16="http://schemas.microsoft.com/office/drawing/2014/main" id="{2956EAF8-1207-A354-934A-4D306E1C2EA1}"/>
              </a:ext>
            </a:extLst>
          </p:cNvPr>
          <p:cNvSpPr txBox="1"/>
          <p:nvPr/>
        </p:nvSpPr>
        <p:spPr>
          <a:xfrm>
            <a:off x="4267200" y="5902960"/>
            <a:ext cx="288418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Accuracy of SVM Algorithm</a:t>
            </a:r>
          </a:p>
        </p:txBody>
      </p:sp>
    </p:spTree>
    <p:extLst>
      <p:ext uri="{BB962C8B-B14F-4D97-AF65-F5344CB8AC3E}">
        <p14:creationId xmlns:p14="http://schemas.microsoft.com/office/powerpoint/2010/main" val="3816322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EAFD0-4D6D-F2B1-18DE-3A724065E7B5}"/>
              </a:ext>
            </a:extLst>
          </p:cNvPr>
          <p:cNvSpPr>
            <a:spLocks noGrp="1"/>
          </p:cNvSpPr>
          <p:nvPr>
            <p:ph type="title"/>
          </p:nvPr>
        </p:nvSpPr>
        <p:spPr/>
        <p:txBody>
          <a:bodyPr>
            <a:normAutofit fontScale="90000"/>
          </a:bodyPr>
          <a:lstStyle/>
          <a:p>
            <a:r>
              <a:rPr lang="en-IN" dirty="0"/>
              <a:t>   </a:t>
            </a:r>
            <a:br>
              <a:rPr lang="en-IN" dirty="0"/>
            </a:br>
            <a:br>
              <a:rPr lang="en-IN" dirty="0"/>
            </a:br>
            <a:endParaRPr lang="en-IN" dirty="0"/>
          </a:p>
        </p:txBody>
      </p:sp>
      <p:pic>
        <p:nvPicPr>
          <p:cNvPr id="5" name="Content Placeholder 4">
            <a:extLst>
              <a:ext uri="{FF2B5EF4-FFF2-40B4-BE49-F238E27FC236}">
                <a16:creationId xmlns:a16="http://schemas.microsoft.com/office/drawing/2014/main" id="{F0190CA8-A7E6-D6EE-4CF1-0B0A20956F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6000" y="454024"/>
            <a:ext cx="9997440" cy="4737735"/>
          </a:xfrm>
        </p:spPr>
      </p:pic>
      <p:sp>
        <p:nvSpPr>
          <p:cNvPr id="6" name="TextBox 5">
            <a:extLst>
              <a:ext uri="{FF2B5EF4-FFF2-40B4-BE49-F238E27FC236}">
                <a16:creationId xmlns:a16="http://schemas.microsoft.com/office/drawing/2014/main" id="{7461AEA2-0B94-518F-E6DB-00051869D020}"/>
              </a:ext>
            </a:extLst>
          </p:cNvPr>
          <p:cNvSpPr txBox="1"/>
          <p:nvPr/>
        </p:nvSpPr>
        <p:spPr>
          <a:xfrm>
            <a:off x="3495040" y="5547360"/>
            <a:ext cx="3928511"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Accuracy of Random Forest Algorithm</a:t>
            </a:r>
          </a:p>
        </p:txBody>
      </p:sp>
    </p:spTree>
    <p:extLst>
      <p:ext uri="{BB962C8B-B14F-4D97-AF65-F5344CB8AC3E}">
        <p14:creationId xmlns:p14="http://schemas.microsoft.com/office/powerpoint/2010/main" val="2370277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14DDA-F0AB-765D-DCB7-4D5C5BAF9D4E}"/>
              </a:ext>
            </a:extLst>
          </p:cNvPr>
          <p:cNvSpPr>
            <a:spLocks noGrp="1"/>
          </p:cNvSpPr>
          <p:nvPr>
            <p:ph type="title"/>
          </p:nvPr>
        </p:nvSpPr>
        <p:spPr/>
        <p:txBody>
          <a:bodyPr/>
          <a:lstStyle/>
          <a:p>
            <a:r>
              <a:rPr lang="en-IN" dirty="0"/>
              <a:t>  </a:t>
            </a:r>
          </a:p>
        </p:txBody>
      </p:sp>
      <p:pic>
        <p:nvPicPr>
          <p:cNvPr id="5" name="Content Placeholder 4">
            <a:extLst>
              <a:ext uri="{FF2B5EF4-FFF2-40B4-BE49-F238E27FC236}">
                <a16:creationId xmlns:a16="http://schemas.microsoft.com/office/drawing/2014/main" id="{0AE09C65-EDC2-09A9-E807-05FC05BBA0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44320" y="365124"/>
            <a:ext cx="9113520" cy="4867276"/>
          </a:xfrm>
        </p:spPr>
      </p:pic>
      <p:sp>
        <p:nvSpPr>
          <p:cNvPr id="6" name="TextBox 5">
            <a:extLst>
              <a:ext uri="{FF2B5EF4-FFF2-40B4-BE49-F238E27FC236}">
                <a16:creationId xmlns:a16="http://schemas.microsoft.com/office/drawing/2014/main" id="{BE4003A9-983E-2D7D-C713-55E62F6308FE}"/>
              </a:ext>
            </a:extLst>
          </p:cNvPr>
          <p:cNvSpPr txBox="1"/>
          <p:nvPr/>
        </p:nvSpPr>
        <p:spPr>
          <a:xfrm>
            <a:off x="4013200" y="5618480"/>
            <a:ext cx="342510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Accuracy of Ada Boost Algorithm</a:t>
            </a:r>
          </a:p>
        </p:txBody>
      </p:sp>
    </p:spTree>
    <p:extLst>
      <p:ext uri="{BB962C8B-B14F-4D97-AF65-F5344CB8AC3E}">
        <p14:creationId xmlns:p14="http://schemas.microsoft.com/office/powerpoint/2010/main" val="423887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useBgFill="1">
        <p:nvSpPr>
          <p:cNvPr id="107" name="Rectangle 106">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4157E56-1FFA-26D0-2513-9371A58F8B63}"/>
              </a:ext>
            </a:extLst>
          </p:cNvPr>
          <p:cNvSpPr>
            <a:spLocks noGrp="1"/>
          </p:cNvSpPr>
          <p:nvPr>
            <p:ph type="title"/>
          </p:nvPr>
        </p:nvSpPr>
        <p:spPr>
          <a:xfrm>
            <a:off x="1208617" y="629709"/>
            <a:ext cx="4885360" cy="1198562"/>
          </a:xfrm>
        </p:spPr>
        <p:txBody>
          <a:bodyPr>
            <a:normAutofit/>
          </a:bodyPr>
          <a:lstStyle/>
          <a:p>
            <a:r>
              <a:rPr lang="en-US" b="1" dirty="0">
                <a:latin typeface="Times New Roman"/>
                <a:cs typeface="Times New Roman"/>
              </a:rPr>
              <a:t>ABSTRACT</a:t>
            </a:r>
          </a:p>
        </p:txBody>
      </p:sp>
      <p:sp>
        <p:nvSpPr>
          <p:cNvPr id="109" name="Freeform: Shape 108">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69290068-1FF7-37EB-3493-118D18F800BD}"/>
              </a:ext>
            </a:extLst>
          </p:cNvPr>
          <p:cNvSpPr>
            <a:spLocks noGrp="1"/>
          </p:cNvSpPr>
          <p:nvPr>
            <p:ph idx="1"/>
          </p:nvPr>
        </p:nvSpPr>
        <p:spPr>
          <a:xfrm>
            <a:off x="552450" y="1730375"/>
            <a:ext cx="6035058" cy="4589402"/>
          </a:xfrm>
        </p:spPr>
        <p:txBody>
          <a:bodyPr vert="horz" lIns="91440" tIns="45720" rIns="91440" bIns="45720" rtlCol="0" anchor="t">
            <a:noAutofit/>
          </a:bodyPr>
          <a:lstStyle/>
          <a:p>
            <a:pPr algn="just"/>
            <a:r>
              <a:rPr lang="en-IN" sz="2200" dirty="0">
                <a:latin typeface="Times New Roman" panose="02020603050405020304" pitchFamily="18" charset="0"/>
                <a:ea typeface="+mn-lt"/>
                <a:cs typeface="Times New Roman" panose="02020603050405020304" pitchFamily="18" charset="0"/>
              </a:rPr>
              <a:t>There is increase in UPI usage for online payments in todays digital world.</a:t>
            </a:r>
            <a:endParaRPr lang="en-US" sz="2200" b="1"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ea typeface="+mn-lt"/>
                <a:cs typeface="Times New Roman" panose="02020603050405020304" pitchFamily="18" charset="0"/>
              </a:rPr>
              <a:t>Cases of fraud associated with it are also rising.</a:t>
            </a:r>
          </a:p>
          <a:p>
            <a:pPr algn="just"/>
            <a:r>
              <a:rPr lang="en-IN" sz="2200" dirty="0">
                <a:latin typeface="Times New Roman" panose="02020603050405020304" pitchFamily="18" charset="0"/>
                <a:ea typeface="+mn-lt"/>
                <a:cs typeface="Times New Roman" panose="02020603050405020304" pitchFamily="18" charset="0"/>
              </a:rPr>
              <a:t>So, it is important to detect fraudulent transactions</a:t>
            </a:r>
          </a:p>
          <a:p>
            <a:pPr algn="just"/>
            <a:r>
              <a:rPr lang="en-IN" sz="2200" dirty="0">
                <a:latin typeface="Times New Roman" panose="02020603050405020304" pitchFamily="18" charset="0"/>
                <a:ea typeface="+mn-lt"/>
                <a:cs typeface="Times New Roman" panose="02020603050405020304" pitchFamily="18" charset="0"/>
              </a:rPr>
              <a:t>Few steps involving UPI transaction process using a Hidden Markov Model (HMM).</a:t>
            </a:r>
          </a:p>
          <a:p>
            <a:pPr algn="just"/>
            <a:r>
              <a:rPr lang="en-IN" sz="2200" dirty="0">
                <a:latin typeface="Times New Roman" panose="02020603050405020304" pitchFamily="18" charset="0"/>
                <a:ea typeface="+mn-lt"/>
                <a:cs typeface="Times New Roman" panose="02020603050405020304" pitchFamily="18" charset="0"/>
              </a:rPr>
              <a:t> An HMM is initially trained for a cardholder.</a:t>
            </a:r>
          </a:p>
          <a:p>
            <a:pPr algn="just">
              <a:spcBef>
                <a:spcPts val="1200"/>
              </a:spcBef>
            </a:pPr>
            <a:r>
              <a:rPr lang="en-IN" sz="2200" dirty="0">
                <a:latin typeface="Times New Roman" panose="02020603050405020304" pitchFamily="18" charset="0"/>
                <a:ea typeface="+mn-lt"/>
                <a:cs typeface="Times New Roman" panose="02020603050405020304" pitchFamily="18" charset="0"/>
              </a:rPr>
              <a:t>If a UPI transaction is not accepted by the trained HMM. It is considered to be fraudulent.</a:t>
            </a:r>
          </a:p>
          <a:p>
            <a:endParaRPr lang="en-US" sz="2000" dirty="0"/>
          </a:p>
        </p:txBody>
      </p:sp>
      <p:sp>
        <p:nvSpPr>
          <p:cNvPr id="111" name="Oval 11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Laptop Secure">
            <a:extLst>
              <a:ext uri="{FF2B5EF4-FFF2-40B4-BE49-F238E27FC236}">
                <a16:creationId xmlns:a16="http://schemas.microsoft.com/office/drawing/2014/main" id="{E467AA0E-4C81-0D4B-F813-E9EFAE03CCB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69684" y="12291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13" name="Freeform: Shape 112">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15" name="Straight Connector 114">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17" name="Freeform: Shape 116">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1" name="Freeform: Shape 120">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27344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BFD0-54B7-4E55-54E6-03603FCF6473}"/>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C51810A-608B-B61E-FEB1-984EE4AA305E}"/>
              </a:ext>
            </a:extLst>
          </p:cNvPr>
          <p:cNvSpPr>
            <a:spLocks noGrp="1"/>
          </p:cNvSpPr>
          <p:nvPr>
            <p:ph idx="1"/>
          </p:nvPr>
        </p:nvSpPr>
        <p:spPr/>
        <p:txBody>
          <a:bodyPr/>
          <a:lstStyle/>
          <a:p>
            <a:pPr>
              <a:lnSpc>
                <a:spcPct val="150000"/>
              </a:lnSpc>
            </a:pPr>
            <a:r>
              <a:rPr lang="en-US" sz="2000" dirty="0">
                <a:effectLst/>
                <a:latin typeface="Times New Roman" panose="02020603050405020304" pitchFamily="18" charset="0"/>
                <a:ea typeface="MS Mincho" panose="02020609040205080304" pitchFamily="49" charset="-128"/>
                <a:cs typeface="Times New Roman" panose="02020603050405020304" pitchFamily="18" charset="0"/>
              </a:rPr>
              <a:t>In this study, we endeavored to construct a robust fraud detection system for Unified Payments Interface (UPI) transactions using Random Forest (RF), AdaBoost, and Support Vector Machine (SVM) algorithms. Our objective was to develop a model capable of accurately identifying fraudulent activities while minimizing false positives.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50000"/>
              </a:lnSpc>
            </a:pPr>
            <a:r>
              <a:rPr lang="en-US" sz="2000" dirty="0">
                <a:effectLst/>
                <a:latin typeface="Times New Roman" panose="02020603050405020304" pitchFamily="18" charset="0"/>
                <a:ea typeface="MS Mincho" panose="02020609040205080304" pitchFamily="49" charset="-128"/>
              </a:rPr>
              <a:t>In conclusion, our study underscores the potential of RF, AdaBoost, and SVM algorithms in mitigating fraud risks within the UPI ecosystem.</a:t>
            </a:r>
            <a:endParaRPr lang="en-IN" sz="2000" dirty="0"/>
          </a:p>
        </p:txBody>
      </p:sp>
    </p:spTree>
    <p:extLst>
      <p:ext uri="{BB962C8B-B14F-4D97-AF65-F5344CB8AC3E}">
        <p14:creationId xmlns:p14="http://schemas.microsoft.com/office/powerpoint/2010/main" val="3600798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Image result for thank you imag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3274" y="1187540"/>
            <a:ext cx="7759642" cy="4372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474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88671-F653-F48D-C326-CF651FCAC24D}"/>
              </a:ext>
            </a:extLst>
          </p:cNvPr>
          <p:cNvSpPr>
            <a:spLocks noGrp="1"/>
          </p:cNvSpPr>
          <p:nvPr>
            <p:ph type="title"/>
          </p:nvPr>
        </p:nvSpPr>
        <p:spPr>
          <a:xfrm>
            <a:off x="838199" y="566209"/>
            <a:ext cx="10515600" cy="1325563"/>
          </a:xfrm>
        </p:spPr>
        <p:txBody>
          <a:bodyPr>
            <a:normAutofit/>
          </a:bodyPr>
          <a:lstStyle/>
          <a:p>
            <a:r>
              <a:rPr lang="en-IN" b="1">
                <a:latin typeface="Times New Roman"/>
                <a:cs typeface="Times New Roman"/>
              </a:rPr>
              <a:t> INTRODUCTION</a:t>
            </a:r>
            <a:endParaRPr lang="en-US" b="1"/>
          </a:p>
        </p:txBody>
      </p:sp>
      <p:graphicFrame>
        <p:nvGraphicFramePr>
          <p:cNvPr id="85" name="Content Placeholder 82">
            <a:extLst>
              <a:ext uri="{FF2B5EF4-FFF2-40B4-BE49-F238E27FC236}">
                <a16:creationId xmlns:a16="http://schemas.microsoft.com/office/drawing/2014/main" id="{FE3DCC3F-8B0A-E6F3-3B17-9E454B088E3F}"/>
              </a:ext>
            </a:extLst>
          </p:cNvPr>
          <p:cNvGraphicFramePr>
            <a:graphicFrameLocks noGrp="1"/>
          </p:cNvGraphicFramePr>
          <p:nvPr>
            <p:ph idx="1"/>
            <p:extLst>
              <p:ext uri="{D42A27DB-BD31-4B8C-83A1-F6EECF244321}">
                <p14:modId xmlns:p14="http://schemas.microsoft.com/office/powerpoint/2010/main" val="2646562210"/>
              </p:ext>
            </p:extLst>
          </p:nvPr>
        </p:nvGraphicFramePr>
        <p:xfrm>
          <a:off x="838200" y="189335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7412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1155A-AD45-B01B-0C76-8788D62B134C}"/>
              </a:ext>
            </a:extLst>
          </p:cNvPr>
          <p:cNvSpPr>
            <a:spLocks noGrp="1"/>
          </p:cNvSpPr>
          <p:nvPr>
            <p:ph type="title"/>
          </p:nvPr>
        </p:nvSpPr>
        <p:spPr>
          <a:xfrm>
            <a:off x="840317" y="644525"/>
            <a:ext cx="10515600" cy="1325563"/>
          </a:xfrm>
        </p:spPr>
        <p:txBody>
          <a:bodyPr/>
          <a:lstStyle/>
          <a:p>
            <a:r>
              <a:rPr lang="en-US" b="1" dirty="0">
                <a:latin typeface="Times New Roman"/>
                <a:cs typeface="Times New Roman"/>
              </a:rPr>
              <a:t>     EXISTING</a:t>
            </a:r>
            <a:r>
              <a:rPr lang="en-US" dirty="0">
                <a:latin typeface="Times New Roman"/>
                <a:cs typeface="Times New Roman"/>
              </a:rPr>
              <a:t> </a:t>
            </a:r>
            <a:r>
              <a:rPr lang="en-US" b="1" dirty="0">
                <a:latin typeface="Times New Roman"/>
                <a:cs typeface="Times New Roman"/>
              </a:rPr>
              <a:t>SYSTEM</a:t>
            </a:r>
          </a:p>
        </p:txBody>
      </p:sp>
      <p:graphicFrame>
        <p:nvGraphicFramePr>
          <p:cNvPr id="10" name="Content Placeholder 2">
            <a:extLst>
              <a:ext uri="{FF2B5EF4-FFF2-40B4-BE49-F238E27FC236}">
                <a16:creationId xmlns:a16="http://schemas.microsoft.com/office/drawing/2014/main" id="{321F8D5A-AB63-B062-6BE4-68D8A520BC2D}"/>
              </a:ext>
            </a:extLst>
          </p:cNvPr>
          <p:cNvGraphicFramePr>
            <a:graphicFrameLocks noGrp="1"/>
          </p:cNvGraphicFramePr>
          <p:nvPr>
            <p:ph idx="1"/>
            <p:extLst>
              <p:ext uri="{D42A27DB-BD31-4B8C-83A1-F6EECF244321}">
                <p14:modId xmlns:p14="http://schemas.microsoft.com/office/powerpoint/2010/main" val="1163952824"/>
              </p:ext>
            </p:extLst>
          </p:nvPr>
        </p:nvGraphicFramePr>
        <p:xfrm>
          <a:off x="836084" y="182774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70078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1155A-AD45-B01B-0C76-8788D62B134C}"/>
              </a:ext>
            </a:extLst>
          </p:cNvPr>
          <p:cNvSpPr>
            <a:spLocks noGrp="1"/>
          </p:cNvSpPr>
          <p:nvPr>
            <p:ph type="title"/>
          </p:nvPr>
        </p:nvSpPr>
        <p:spPr>
          <a:xfrm>
            <a:off x="1301292" y="1852425"/>
            <a:ext cx="9808067" cy="1113503"/>
          </a:xfrm>
        </p:spPr>
        <p:txBody>
          <a:bodyPr anchor="b">
            <a:normAutofit/>
          </a:bodyPr>
          <a:lstStyle/>
          <a:p>
            <a:pPr algn="ctr"/>
            <a:r>
              <a:rPr lang="en-US" sz="4000" b="1" dirty="0">
                <a:latin typeface="Times New Roman"/>
                <a:cs typeface="Times New Roman"/>
              </a:rPr>
              <a:t>EXISTING SYSTEM DIS-ADVANTAGES </a:t>
            </a:r>
          </a:p>
        </p:txBody>
      </p:sp>
      <p:pic>
        <p:nvPicPr>
          <p:cNvPr id="7" name="Graphic 6" descr="Sad Face with No Fill">
            <a:extLst>
              <a:ext uri="{FF2B5EF4-FFF2-40B4-BE49-F238E27FC236}">
                <a16:creationId xmlns:a16="http://schemas.microsoft.com/office/drawing/2014/main" id="{599D060F-8CEA-B401-B1B8-B7725CE71A9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598389" y="879137"/>
            <a:ext cx="1291554" cy="1238637"/>
          </a:xfrm>
          <a:prstGeom prst="rect">
            <a:avLst/>
          </a:prstGeom>
        </p:spPr>
      </p:pic>
      <p:sp>
        <p:nvSpPr>
          <p:cNvPr id="3" name="Content Placeholder 2">
            <a:extLst>
              <a:ext uri="{FF2B5EF4-FFF2-40B4-BE49-F238E27FC236}">
                <a16:creationId xmlns:a16="http://schemas.microsoft.com/office/drawing/2014/main" id="{41395098-E023-EDAC-97E2-14A94C63CE9F}"/>
              </a:ext>
            </a:extLst>
          </p:cNvPr>
          <p:cNvSpPr>
            <a:spLocks noGrp="1"/>
          </p:cNvSpPr>
          <p:nvPr>
            <p:ph idx="1"/>
          </p:nvPr>
        </p:nvSpPr>
        <p:spPr>
          <a:xfrm>
            <a:off x="1237792" y="3352324"/>
            <a:ext cx="10016241" cy="2237013"/>
          </a:xfrm>
        </p:spPr>
        <p:txBody>
          <a:bodyPr vert="horz" lIns="91440" tIns="45720" rIns="91440" bIns="45720" rtlCol="0" anchor="t">
            <a:normAutofit/>
          </a:bodyPr>
          <a:lstStyle/>
          <a:p>
            <a:r>
              <a:rPr lang="en-US" sz="2000" b="1" dirty="0">
                <a:latin typeface="Times New Roman" panose="02020603050405020304" pitchFamily="18" charset="0"/>
                <a:ea typeface="+mn-lt"/>
                <a:cs typeface="Times New Roman" panose="02020603050405020304" pitchFamily="18" charset="0"/>
              </a:rPr>
              <a:t>Inaccurate prediction : </a:t>
            </a:r>
            <a:r>
              <a:rPr lang="en-US" sz="2000" dirty="0">
                <a:latin typeface="Times New Roman" panose="02020603050405020304" pitchFamily="18" charset="0"/>
                <a:ea typeface="+mn-lt"/>
                <a:cs typeface="Times New Roman" panose="02020603050405020304" pitchFamily="18" charset="0"/>
              </a:rPr>
              <a:t>Takes more time due to large amount of data </a:t>
            </a:r>
          </a:p>
          <a:p>
            <a:r>
              <a:rPr lang="en-US" sz="2000" b="1" dirty="0">
                <a:latin typeface="Times New Roman" panose="02020603050405020304" pitchFamily="18" charset="0"/>
                <a:ea typeface="+mn-lt"/>
                <a:cs typeface="Times New Roman" panose="02020603050405020304" pitchFamily="18" charset="0"/>
              </a:rPr>
              <a:t>Expensive: </a:t>
            </a:r>
            <a:r>
              <a:rPr lang="en-US" sz="2000" dirty="0">
                <a:latin typeface="Times New Roman" panose="02020603050405020304" pitchFamily="18" charset="0"/>
                <a:ea typeface="+mn-lt"/>
                <a:cs typeface="Times New Roman" panose="02020603050405020304" pitchFamily="18" charset="0"/>
              </a:rPr>
              <a:t>Implementation and maintenance</a:t>
            </a:r>
          </a:p>
          <a:p>
            <a:r>
              <a:rPr lang="en-US" sz="2000" b="1" dirty="0">
                <a:latin typeface="Times New Roman" panose="02020603050405020304" pitchFamily="18" charset="0"/>
                <a:ea typeface="+mn-lt"/>
                <a:cs typeface="Times New Roman" panose="02020603050405020304" pitchFamily="18" charset="0"/>
              </a:rPr>
              <a:t>Lack of human intelligence:</a:t>
            </a:r>
            <a:r>
              <a:rPr lang="en-US" sz="2000" dirty="0">
                <a:latin typeface="Times New Roman" panose="02020603050405020304" pitchFamily="18" charset="0"/>
                <a:ea typeface="+mn-lt"/>
                <a:cs typeface="Times New Roman" panose="02020603050405020304" pitchFamily="18" charset="0"/>
              </a:rPr>
              <a:t> It  wasn’t able to coupe up with advance technologies</a:t>
            </a:r>
          </a:p>
          <a:p>
            <a:r>
              <a:rPr lang="en-US" sz="2000" b="1" dirty="0">
                <a:latin typeface="Times New Roman" panose="02020603050405020304" pitchFamily="18" charset="0"/>
                <a:ea typeface="+mn-lt"/>
                <a:cs typeface="Times New Roman" panose="02020603050405020304" pitchFamily="18" charset="0"/>
              </a:rPr>
              <a:t>Privacy Concerns: </a:t>
            </a:r>
            <a:r>
              <a:rPr lang="en-US" sz="2000" dirty="0">
                <a:latin typeface="Times New Roman" panose="02020603050405020304" pitchFamily="18" charset="0"/>
                <a:ea typeface="+mn-lt"/>
                <a:cs typeface="Times New Roman" panose="02020603050405020304" pitchFamily="18" charset="0"/>
              </a:rPr>
              <a:t>Extensive monitoring for fraud detection can raise privacy worries among users.</a:t>
            </a: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p>
          <a:p>
            <a:pPr algn="ctr"/>
            <a:endParaRPr lang="en-US" sz="1700" dirty="0"/>
          </a:p>
        </p:txBody>
      </p:sp>
    </p:spTree>
    <p:extLst>
      <p:ext uri="{BB962C8B-B14F-4D97-AF65-F5344CB8AC3E}">
        <p14:creationId xmlns:p14="http://schemas.microsoft.com/office/powerpoint/2010/main" val="4189519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useBgFill="1">
        <p:nvSpPr>
          <p:cNvPr id="54"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artoon light bulb with arms and arms&#10;&#10;Description automatically generated">
            <a:extLst>
              <a:ext uri="{FF2B5EF4-FFF2-40B4-BE49-F238E27FC236}">
                <a16:creationId xmlns:a16="http://schemas.microsoft.com/office/drawing/2014/main" id="{E8B3FB98-4505-28EF-8E70-2F8B5333629A}"/>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11442" r="5517"/>
          <a:stretch/>
        </p:blipFill>
        <p:spPr>
          <a:xfrm>
            <a:off x="488113" y="1111248"/>
            <a:ext cx="3621617" cy="4635504"/>
          </a:xfrm>
          <a:prstGeom prst="rect">
            <a:avLst/>
          </a:prstGeom>
        </p:spPr>
      </p:pic>
      <p:sp useBgFill="1">
        <p:nvSpPr>
          <p:cNvPr id="55" name="Rectangle 5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1155A-AD45-B01B-0C76-8788D62B134C}"/>
              </a:ext>
            </a:extLst>
          </p:cNvPr>
          <p:cNvSpPr>
            <a:spLocks noGrp="1"/>
          </p:cNvSpPr>
          <p:nvPr>
            <p:ph type="title"/>
          </p:nvPr>
        </p:nvSpPr>
        <p:spPr>
          <a:xfrm>
            <a:off x="4962846" y="84768"/>
            <a:ext cx="5999263" cy="1058231"/>
          </a:xfrm>
        </p:spPr>
        <p:txBody>
          <a:bodyPr>
            <a:normAutofit/>
          </a:bodyPr>
          <a:lstStyle/>
          <a:p>
            <a:r>
              <a:rPr lang="en-US" b="1" dirty="0">
                <a:latin typeface="Times New Roman"/>
                <a:ea typeface="+mj-lt"/>
                <a:cs typeface="+mj-lt"/>
              </a:rPr>
              <a:t>PROPOSED</a:t>
            </a:r>
            <a:r>
              <a:rPr lang="en-US" sz="1800" b="1" dirty="0">
                <a:latin typeface="Times New Roman"/>
                <a:ea typeface="+mj-lt"/>
                <a:cs typeface="+mj-lt"/>
              </a:rPr>
              <a:t> </a:t>
            </a:r>
            <a:r>
              <a:rPr lang="en-US" b="1" dirty="0">
                <a:latin typeface="Times New Roman"/>
                <a:ea typeface="+mj-lt"/>
                <a:cs typeface="+mj-lt"/>
              </a:rPr>
              <a:t>SYSTEM</a:t>
            </a:r>
            <a:endParaRPr lang="en-US" b="1" dirty="0">
              <a:latin typeface="Times New Roman"/>
            </a:endParaRPr>
          </a:p>
        </p:txBody>
      </p:sp>
      <p:sp>
        <p:nvSpPr>
          <p:cNvPr id="3" name="Content Placeholder 2">
            <a:extLst>
              <a:ext uri="{FF2B5EF4-FFF2-40B4-BE49-F238E27FC236}">
                <a16:creationId xmlns:a16="http://schemas.microsoft.com/office/drawing/2014/main" id="{41395098-E023-EDAC-97E2-14A94C63CE9F}"/>
              </a:ext>
            </a:extLst>
          </p:cNvPr>
          <p:cNvSpPr>
            <a:spLocks noGrp="1"/>
          </p:cNvSpPr>
          <p:nvPr>
            <p:ph idx="1"/>
          </p:nvPr>
        </p:nvSpPr>
        <p:spPr>
          <a:xfrm>
            <a:off x="4207647" y="925975"/>
            <a:ext cx="7905975" cy="5430954"/>
          </a:xfrm>
        </p:spPr>
        <p:txBody>
          <a:bodyPr vert="horz" lIns="91440" tIns="45720" rIns="91440" bIns="45720" rtlCol="0" anchor="ctr">
            <a:normAutofit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In this system, the transaction pattern dataset was taken as input. </a:t>
            </a:r>
          </a:p>
          <a:p>
            <a:pPr algn="just">
              <a:lnSpc>
                <a:spcPct val="150000"/>
              </a:lnSpc>
            </a:pPr>
            <a:r>
              <a:rPr lang="en-IN" sz="2000" dirty="0">
                <a:latin typeface="Times New Roman" panose="02020603050405020304" pitchFamily="18" charset="0"/>
                <a:cs typeface="Times New Roman" panose="02020603050405020304" pitchFamily="18" charset="0"/>
              </a:rPr>
              <a:t>The input data was taken from the dataset repository. Then, we have to implement the data pre-processing step. </a:t>
            </a:r>
          </a:p>
          <a:p>
            <a:pPr algn="just">
              <a:lnSpc>
                <a:spcPct val="150000"/>
              </a:lnSpc>
            </a:pPr>
            <a:r>
              <a:rPr lang="en-IN" sz="2000" dirty="0">
                <a:latin typeface="Times New Roman" panose="02020603050405020304" pitchFamily="18" charset="0"/>
                <a:cs typeface="Times New Roman" panose="02020603050405020304" pitchFamily="18" charset="0"/>
              </a:rPr>
              <a:t>Then, we have to split the dataset into test and train. The data is splitting is based on ratio. Amount of train data is more than amount of test data. Training portion is used to evaluate the model and testing portion is used to predicting the model. </a:t>
            </a:r>
          </a:p>
          <a:p>
            <a:pPr algn="just">
              <a:lnSpc>
                <a:spcPct val="150000"/>
              </a:lnSpc>
            </a:pPr>
            <a:r>
              <a:rPr lang="en-IN" sz="2000" dirty="0">
                <a:latin typeface="Times New Roman" panose="02020603050405020304" pitchFamily="18" charset="0"/>
                <a:cs typeface="Times New Roman" panose="02020603050405020304" pitchFamily="18" charset="0"/>
              </a:rPr>
              <a:t>The machine learning algorithms such as Random Forest ,AdaBoost and Support Vector Machine are implemented in the next step. </a:t>
            </a:r>
          </a:p>
          <a:p>
            <a:pPr algn="just">
              <a:lnSpc>
                <a:spcPct val="150000"/>
              </a:lnSpc>
            </a:pPr>
            <a:r>
              <a:rPr lang="en-IN" sz="2000" dirty="0">
                <a:latin typeface="Times New Roman" panose="02020603050405020304" pitchFamily="18" charset="0"/>
                <a:cs typeface="Times New Roman" panose="02020603050405020304" pitchFamily="18" charset="0"/>
              </a:rPr>
              <a:t> Finally, the experimental results shows that the performance metrics such as accuracy and comparison</a:t>
            </a:r>
            <a:r>
              <a:rPr lang="en-IN" sz="1800" dirty="0">
                <a:latin typeface="Times New Roman" panose="02020603050405020304" pitchFamily="18" charset="0"/>
                <a:cs typeface="Times New Roman" panose="02020603050405020304" pitchFamily="18" charset="0"/>
              </a:rPr>
              <a:t>.</a:t>
            </a:r>
          </a:p>
        </p:txBody>
      </p:sp>
      <p:sp>
        <p:nvSpPr>
          <p:cNvPr id="8" name="TextBox 7">
            <a:extLst>
              <a:ext uri="{FF2B5EF4-FFF2-40B4-BE49-F238E27FC236}">
                <a16:creationId xmlns:a16="http://schemas.microsoft.com/office/drawing/2014/main" id="{49E1F968-BF3F-732C-594D-8F2F51DF9DDC}"/>
              </a:ext>
            </a:extLst>
          </p:cNvPr>
          <p:cNvSpPr txBox="1"/>
          <p:nvPr/>
        </p:nvSpPr>
        <p:spPr>
          <a:xfrm>
            <a:off x="809385" y="5546697"/>
            <a:ext cx="3076990" cy="200055"/>
          </a:xfrm>
          <a:prstGeom prst="rect">
            <a:avLst/>
          </a:prstGeom>
          <a:solidFill>
            <a:srgbClr val="000000"/>
          </a:solidFill>
        </p:spPr>
        <p:txBody>
          <a:bodyPr wrap="square" lIns="91440" tIns="45720" rIns="91440" bIns="45720" anchor="t">
            <a:spAutoFit/>
          </a:bodyPr>
          <a:lstStyle/>
          <a:p>
            <a:pPr algn="r">
              <a:spcAft>
                <a:spcPts val="600"/>
              </a:spcAft>
            </a:pPr>
            <a:r>
              <a:rPr lang="en-US" sz="700">
                <a:solidFill>
                  <a:srgbClr val="FFFFFF"/>
                </a:solidFill>
              </a:rPr>
              <a:t>.</a:t>
            </a:r>
          </a:p>
        </p:txBody>
      </p:sp>
    </p:spTree>
    <p:extLst>
      <p:ext uri="{BB962C8B-B14F-4D97-AF65-F5344CB8AC3E}">
        <p14:creationId xmlns:p14="http://schemas.microsoft.com/office/powerpoint/2010/main" val="1459103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F4C891B-62D0-4250-AEB7-0F42BAD78D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81155A-AD45-B01B-0C76-8788D62B134C}"/>
              </a:ext>
            </a:extLst>
          </p:cNvPr>
          <p:cNvSpPr>
            <a:spLocks noGrp="1"/>
          </p:cNvSpPr>
          <p:nvPr>
            <p:ph type="title"/>
          </p:nvPr>
        </p:nvSpPr>
        <p:spPr>
          <a:xfrm>
            <a:off x="1044987" y="1631934"/>
            <a:ext cx="9808067" cy="1113503"/>
          </a:xfrm>
        </p:spPr>
        <p:txBody>
          <a:bodyPr anchor="b">
            <a:normAutofit/>
          </a:bodyPr>
          <a:lstStyle/>
          <a:p>
            <a:pPr algn="ctr"/>
            <a:r>
              <a:rPr lang="en-US" sz="4000" b="1" dirty="0">
                <a:latin typeface="Times New Roman"/>
                <a:cs typeface="Times New Roman"/>
              </a:rPr>
              <a:t>ADVANTAGES</a:t>
            </a:r>
          </a:p>
        </p:txBody>
      </p:sp>
      <p:pic>
        <p:nvPicPr>
          <p:cNvPr id="22" name="Graphic 21" descr="Laptop Secure">
            <a:extLst>
              <a:ext uri="{FF2B5EF4-FFF2-40B4-BE49-F238E27FC236}">
                <a16:creationId xmlns:a16="http://schemas.microsoft.com/office/drawing/2014/main" id="{50FB91FE-E1C6-B097-B950-DF0636C28A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274074" y="501475"/>
            <a:ext cx="1640804" cy="1640804"/>
          </a:xfrm>
          <a:prstGeom prst="rect">
            <a:avLst/>
          </a:prstGeom>
        </p:spPr>
      </p:pic>
      <p:sp>
        <p:nvSpPr>
          <p:cNvPr id="3" name="Content Placeholder 2">
            <a:extLst>
              <a:ext uri="{FF2B5EF4-FFF2-40B4-BE49-F238E27FC236}">
                <a16:creationId xmlns:a16="http://schemas.microsoft.com/office/drawing/2014/main" id="{41395098-E023-EDAC-97E2-14A94C63CE9F}"/>
              </a:ext>
            </a:extLst>
          </p:cNvPr>
          <p:cNvSpPr>
            <a:spLocks noGrp="1"/>
          </p:cNvSpPr>
          <p:nvPr>
            <p:ph idx="1"/>
          </p:nvPr>
        </p:nvSpPr>
        <p:spPr>
          <a:xfrm>
            <a:off x="659757" y="2972479"/>
            <a:ext cx="11088546" cy="2596847"/>
          </a:xfrm>
        </p:spPr>
        <p:txBody>
          <a:bodyPr vert="horz" lIns="91440" tIns="45720" rIns="91440" bIns="45720" rtlCol="0" anchor="t">
            <a:noAutofit/>
          </a:bodyPr>
          <a:lstStyle/>
          <a:p>
            <a:pPr>
              <a:lnSpc>
                <a:spcPct val="150000"/>
              </a:lnSpc>
            </a:pPr>
            <a:r>
              <a:rPr lang="en-US" sz="2000" b="1" dirty="0">
                <a:latin typeface="Times New Roman" panose="02020603050405020304" pitchFamily="18" charset="0"/>
                <a:ea typeface="+mn-lt"/>
                <a:cs typeface="Times New Roman" panose="02020603050405020304" pitchFamily="18" charset="0"/>
              </a:rPr>
              <a:t>Improved Security: </a:t>
            </a:r>
            <a:r>
              <a:rPr lang="en-US" sz="2000" dirty="0">
                <a:latin typeface="Times New Roman" panose="02020603050405020304" pitchFamily="18" charset="0"/>
                <a:ea typeface="+mn-lt"/>
                <a:cs typeface="Times New Roman" panose="02020603050405020304" pitchFamily="18" charset="0"/>
              </a:rPr>
              <a:t>UPI fraud detection uses advanced algorithms to enhance transaction safety.</a:t>
            </a:r>
          </a:p>
          <a:p>
            <a:pPr>
              <a:lnSpc>
                <a:spcPct val="150000"/>
              </a:lnSpc>
            </a:pPr>
            <a:r>
              <a:rPr lang="en-US" sz="2000" b="1" dirty="0">
                <a:latin typeface="Times New Roman" panose="02020603050405020304" pitchFamily="18" charset="0"/>
                <a:ea typeface="+mn-lt"/>
                <a:cs typeface="Times New Roman" panose="02020603050405020304" pitchFamily="18" charset="0"/>
              </a:rPr>
              <a:t>Early Alerts: </a:t>
            </a:r>
            <a:r>
              <a:rPr lang="en-US" sz="2000" dirty="0">
                <a:latin typeface="Times New Roman" panose="02020603050405020304" pitchFamily="18" charset="0"/>
                <a:ea typeface="+mn-lt"/>
                <a:cs typeface="Times New Roman" panose="02020603050405020304" pitchFamily="18" charset="0"/>
              </a:rPr>
              <a:t>Real-time detection notifies users and institutions promptly, preventing fraud.</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ea typeface="+mn-lt"/>
                <a:cs typeface="Times New Roman" panose="02020603050405020304" pitchFamily="18" charset="0"/>
              </a:rPr>
              <a:t>Minimized Losses: </a:t>
            </a:r>
            <a:r>
              <a:rPr lang="en-US" sz="2000" dirty="0">
                <a:latin typeface="Times New Roman" panose="02020603050405020304" pitchFamily="18" charset="0"/>
                <a:ea typeface="+mn-lt"/>
                <a:cs typeface="Times New Roman" panose="02020603050405020304" pitchFamily="18" charset="0"/>
              </a:rPr>
              <a:t>Swift action reduces financial losses for users and institutions alike.</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ea typeface="+mn-lt"/>
                <a:cs typeface="Times New Roman" panose="02020603050405020304" pitchFamily="18" charset="0"/>
              </a:rPr>
              <a:t>Trust Building: </a:t>
            </a:r>
            <a:r>
              <a:rPr lang="en-US" sz="2000" dirty="0">
                <a:latin typeface="Times New Roman" panose="02020603050405020304" pitchFamily="18" charset="0"/>
                <a:ea typeface="+mn-lt"/>
                <a:cs typeface="Times New Roman" panose="02020603050405020304" pitchFamily="18" charset="0"/>
              </a:rPr>
              <a:t>Effective fraud prevention fosters trust, encouraging more users to embrace digital payments.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0307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BD6B0-74E1-2549-79CE-05F4A9E5AECF}"/>
              </a:ext>
            </a:extLst>
          </p:cNvPr>
          <p:cNvSpPr>
            <a:spLocks noGrp="1"/>
          </p:cNvSpPr>
          <p:nvPr>
            <p:ph type="title"/>
          </p:nvPr>
        </p:nvSpPr>
        <p:spPr>
          <a:xfrm>
            <a:off x="838200" y="365125"/>
            <a:ext cx="10515600" cy="991727"/>
          </a:xfrm>
        </p:spPr>
        <p:txBody>
          <a:bodyPr/>
          <a:lstStyle/>
          <a:p>
            <a:r>
              <a:rPr lang="en-IN" dirty="0">
                <a:solidFill>
                  <a:srgbClr val="FF0000"/>
                </a:solidFill>
                <a:latin typeface="Times New Roman" panose="02020603050405020304" pitchFamily="18" charset="0"/>
                <a:cs typeface="Times New Roman" panose="02020603050405020304" pitchFamily="18" charset="0"/>
              </a:rPr>
              <a:t>MODULES DESCRIPTION:</a:t>
            </a:r>
          </a:p>
        </p:txBody>
      </p:sp>
      <p:sp>
        <p:nvSpPr>
          <p:cNvPr id="3" name="Content Placeholder 2">
            <a:extLst>
              <a:ext uri="{FF2B5EF4-FFF2-40B4-BE49-F238E27FC236}">
                <a16:creationId xmlns:a16="http://schemas.microsoft.com/office/drawing/2014/main" id="{C20AB356-0013-7C61-8D4C-36174FC98D92}"/>
              </a:ext>
            </a:extLst>
          </p:cNvPr>
          <p:cNvSpPr>
            <a:spLocks noGrp="1"/>
          </p:cNvSpPr>
          <p:nvPr>
            <p:ph idx="1"/>
          </p:nvPr>
        </p:nvSpPr>
        <p:spPr>
          <a:xfrm>
            <a:off x="838200" y="1484671"/>
            <a:ext cx="10515600" cy="4692292"/>
          </a:xfrm>
        </p:spPr>
        <p:txBody>
          <a:bodyPr>
            <a:normAutofit fontScale="47500" lnSpcReduction="20000"/>
          </a:bodyPr>
          <a:lstStyle/>
          <a:p>
            <a:pPr marL="342900" lvl="0" indent="-342900">
              <a:lnSpc>
                <a:spcPct val="150000"/>
              </a:lnSpc>
              <a:spcAft>
                <a:spcPts val="800"/>
              </a:spcAft>
              <a:buFont typeface="Symbol" panose="05050102010706020507" pitchFamily="18" charset="2"/>
              <a:buChar char=""/>
            </a:pPr>
            <a:r>
              <a:rPr lang="en-US" sz="3800" b="1" dirty="0">
                <a:effectLst/>
                <a:latin typeface="Times New Roman" panose="02020603050405020304" pitchFamily="18" charset="0"/>
                <a:ea typeface="MS Mincho" panose="02020609040205080304" pitchFamily="49" charset="-128"/>
                <a:cs typeface="Times New Roman" panose="02020603050405020304" pitchFamily="18" charset="0"/>
              </a:rPr>
              <a:t>Data Selection and Loading: </a:t>
            </a:r>
            <a:r>
              <a:rPr lang="en-US" sz="3800" dirty="0">
                <a:effectLst/>
                <a:latin typeface="Times New Roman" panose="02020603050405020304" pitchFamily="18" charset="0"/>
                <a:ea typeface="MS Mincho" panose="02020609040205080304" pitchFamily="49" charset="-128"/>
                <a:cs typeface="Times New Roman" panose="02020603050405020304" pitchFamily="18" charset="0"/>
              </a:rPr>
              <a:t>Select the appropriate data to train the machine.</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3800" b="1" dirty="0">
                <a:effectLst/>
                <a:latin typeface="Times New Roman" panose="02020603050405020304" pitchFamily="18" charset="0"/>
                <a:ea typeface="MS Mincho" panose="02020609040205080304" pitchFamily="49" charset="-128"/>
                <a:cs typeface="Times New Roman" panose="02020603050405020304" pitchFamily="18" charset="0"/>
              </a:rPr>
              <a:t>Data Preprocessing:</a:t>
            </a:r>
            <a:r>
              <a:rPr lang="en-US" sz="3800" b="1" dirty="0">
                <a:latin typeface="Times New Roman" panose="02020603050405020304" pitchFamily="18" charset="0"/>
                <a:ea typeface="MS Mincho" panose="02020609040205080304" pitchFamily="49" charset="-128"/>
                <a:cs typeface="Times New Roman" panose="02020603050405020304" pitchFamily="18" charset="0"/>
              </a:rPr>
              <a:t> </a:t>
            </a:r>
            <a:r>
              <a:rPr lang="en-US" sz="3800" dirty="0">
                <a:latin typeface="Times New Roman" panose="02020603050405020304" pitchFamily="18" charset="0"/>
                <a:ea typeface="MS Mincho" panose="02020609040205080304" pitchFamily="49" charset="-128"/>
                <a:cs typeface="Times New Roman" panose="02020603050405020304" pitchFamily="18" charset="0"/>
              </a:rPr>
              <a:t>The given data is preprocessed by system to train the system and </a:t>
            </a:r>
            <a:r>
              <a:rPr lang="en-US" sz="3800" dirty="0" err="1">
                <a:latin typeface="Times New Roman" panose="02020603050405020304" pitchFamily="18" charset="0"/>
                <a:ea typeface="MS Mincho" panose="02020609040205080304" pitchFamily="49" charset="-128"/>
                <a:cs typeface="Times New Roman" panose="02020603050405020304" pitchFamily="18" charset="0"/>
              </a:rPr>
              <a:t>tio</a:t>
            </a:r>
            <a:r>
              <a:rPr lang="en-US" sz="3800" dirty="0">
                <a:latin typeface="Times New Roman" panose="02020603050405020304" pitchFamily="18" charset="0"/>
                <a:ea typeface="MS Mincho" panose="02020609040205080304" pitchFamily="49" charset="-128"/>
                <a:cs typeface="Times New Roman" panose="02020603050405020304" pitchFamily="18" charset="0"/>
              </a:rPr>
              <a:t> test the system</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3800" b="1" dirty="0">
                <a:effectLst/>
                <a:latin typeface="Times New Roman" panose="02020603050405020304" pitchFamily="18" charset="0"/>
                <a:ea typeface="MS Mincho" panose="02020609040205080304" pitchFamily="49" charset="-128"/>
                <a:cs typeface="Times New Roman" panose="02020603050405020304" pitchFamily="18" charset="0"/>
              </a:rPr>
              <a:t>Splitting Dataset into Train and Test Data: </a:t>
            </a:r>
            <a:r>
              <a:rPr lang="en-US" sz="3800" dirty="0">
                <a:effectLst/>
                <a:latin typeface="Times New Roman" panose="02020603050405020304" pitchFamily="18" charset="0"/>
                <a:ea typeface="MS Mincho" panose="02020609040205080304" pitchFamily="49" charset="-128"/>
                <a:cs typeface="Times New Roman" panose="02020603050405020304" pitchFamily="18" charset="0"/>
              </a:rPr>
              <a:t>The preprocessed data is </a:t>
            </a:r>
            <a:r>
              <a:rPr lang="en-US" sz="3800" dirty="0" err="1">
                <a:effectLst/>
                <a:latin typeface="Times New Roman" panose="02020603050405020304" pitchFamily="18" charset="0"/>
                <a:ea typeface="MS Mincho" panose="02020609040205080304" pitchFamily="49" charset="-128"/>
                <a:cs typeface="Times New Roman" panose="02020603050405020304" pitchFamily="18" charset="0"/>
              </a:rPr>
              <a:t>splitted</a:t>
            </a:r>
            <a:r>
              <a:rPr lang="en-US" sz="3800" dirty="0">
                <a:effectLst/>
                <a:latin typeface="Times New Roman" panose="02020603050405020304" pitchFamily="18" charset="0"/>
                <a:ea typeface="MS Mincho" panose="02020609040205080304" pitchFamily="49" charset="-128"/>
                <a:cs typeface="Times New Roman" panose="02020603050405020304" pitchFamily="18" charset="0"/>
              </a:rPr>
              <a:t> majorly into train data and some of the data into test data.</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en-US" sz="3800" b="1" dirty="0">
                <a:effectLst/>
                <a:latin typeface="Times New Roman" panose="02020603050405020304" pitchFamily="18" charset="0"/>
                <a:ea typeface="MS Mincho" panose="02020609040205080304" pitchFamily="49" charset="-128"/>
                <a:cs typeface="Times New Roman" panose="02020603050405020304" pitchFamily="18" charset="0"/>
              </a:rPr>
              <a:t>Classification: </a:t>
            </a:r>
            <a:r>
              <a:rPr lang="en-US" sz="3800" dirty="0">
                <a:latin typeface="Times New Roman" panose="02020603050405020304" pitchFamily="18" charset="0"/>
                <a:ea typeface="SimSun" panose="02010600030101010101" pitchFamily="2" charset="-122"/>
                <a:cs typeface="Arial" panose="020B0604020202020204" pitchFamily="34" charset="0"/>
              </a:rPr>
              <a:t>I</a:t>
            </a:r>
            <a:r>
              <a:rPr lang="en-US" sz="3800" dirty="0">
                <a:effectLst/>
                <a:latin typeface="Times New Roman" panose="02020603050405020304" pitchFamily="18" charset="0"/>
                <a:ea typeface="SimSun" panose="02010600030101010101" pitchFamily="2" charset="-122"/>
                <a:cs typeface="Arial" panose="020B0604020202020204" pitchFamily="34" charset="0"/>
              </a:rPr>
              <a:t>dentifying to which set of categories, a new observation belongs to, on the basis of a training set of data containing observations and whose categories membership is known.</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en-US" sz="3800" b="1" dirty="0">
                <a:effectLst/>
                <a:latin typeface="Times New Roman" panose="02020603050405020304" pitchFamily="18" charset="0"/>
                <a:ea typeface="MS Mincho" panose="02020609040205080304" pitchFamily="49" charset="-128"/>
                <a:cs typeface="Times New Roman" panose="02020603050405020304" pitchFamily="18" charset="0"/>
              </a:rPr>
              <a:t>Prediction: </a:t>
            </a:r>
            <a:r>
              <a:rPr lang="en-US" sz="3800" dirty="0">
                <a:effectLst/>
                <a:latin typeface="Times New Roman" panose="02020603050405020304" pitchFamily="18" charset="0"/>
                <a:ea typeface="SimSun" panose="02010600030101010101" pitchFamily="2" charset="-122"/>
                <a:cs typeface="Arial" panose="020B0604020202020204" pitchFamily="34" charset="0"/>
              </a:rPr>
              <a:t>Predictive analytics algorithms try to achieve the lowest error possible by either using “boosting” or “bagging”.</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spcAft>
                <a:spcPts val="800"/>
              </a:spcAft>
              <a:buFont typeface="Symbol" panose="05050102010706020507" pitchFamily="18" charset="2"/>
              <a:buChar char=""/>
            </a:pPr>
            <a:r>
              <a:rPr lang="en-US" sz="3800" b="1" dirty="0">
                <a:effectLst/>
                <a:latin typeface="Times New Roman" panose="02020603050405020304" pitchFamily="18" charset="0"/>
                <a:ea typeface="MS Mincho" panose="02020609040205080304" pitchFamily="49" charset="-128"/>
                <a:cs typeface="Times New Roman" panose="02020603050405020304" pitchFamily="18" charset="0"/>
              </a:rPr>
              <a:t>Result Generation: </a:t>
            </a:r>
            <a:r>
              <a:rPr lang="en-US" sz="3800" b="1" dirty="0">
                <a:effectLst/>
                <a:latin typeface="Times New Roman" panose="02020603050405020304" pitchFamily="18" charset="0"/>
                <a:ea typeface="Calibri" panose="020F0502020204030204" pitchFamily="34" charset="0"/>
              </a:rPr>
              <a:t> </a:t>
            </a:r>
            <a:r>
              <a:rPr lang="en-US" sz="3800" dirty="0">
                <a:effectLst/>
                <a:latin typeface="Times New Roman" panose="02020603050405020304" pitchFamily="18" charset="0"/>
                <a:ea typeface="Calibri" panose="020F0502020204030204" pitchFamily="34" charset="0"/>
              </a:rPr>
              <a:t>The Final Result will get generated based on the overall classification and prediction.</a:t>
            </a:r>
            <a:endParaRPr lang="en-IN" sz="3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79044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
        <p:cNvGrpSpPr/>
        <p:nvPr/>
      </p:nvGrpSpPr>
      <p:grpSpPr>
        <a:xfrm>
          <a:off x="0" y="0"/>
          <a:ext cx="0" cy="0"/>
          <a:chOff x="0" y="0"/>
          <a:chExt cx="0" cy="0"/>
        </a:xfrm>
      </p:grpSpPr>
      <p:sp>
        <p:nvSpPr>
          <p:cNvPr id="15" name="TextBox 14"/>
          <p:cNvSpPr txBox="1"/>
          <p:nvPr/>
        </p:nvSpPr>
        <p:spPr>
          <a:xfrm>
            <a:off x="-357104" y="302186"/>
            <a:ext cx="4942436" cy="646331"/>
          </a:xfrm>
          <a:prstGeom prst="rect">
            <a:avLst/>
          </a:prstGeom>
          <a:noFill/>
        </p:spPr>
        <p:txBody>
          <a:bodyPr wrap="square" lIns="91440" tIns="45720" rIns="91440" bIns="45720" rtlCol="0" anchor="t">
            <a:spAutoFit/>
          </a:bodyPr>
          <a:lstStyle/>
          <a:p>
            <a:pPr algn="ctr"/>
            <a:r>
              <a:rPr lang="en-US" sz="3600" b="1" dirty="0">
                <a:effectLst>
                  <a:outerShdw blurRad="38100" dist="38100" dir="2700000" algn="tl">
                    <a:srgbClr val="000000">
                      <a:alpha val="43137"/>
                    </a:srgbClr>
                  </a:outerShdw>
                </a:effectLst>
                <a:latin typeface="Times New Roman"/>
                <a:cs typeface="Times New Roman"/>
              </a:rPr>
              <a:t>FLOW DIAGRAM</a:t>
            </a:r>
            <a:endParaRPr lang="en-IN" sz="3600" b="1" dirty="0">
              <a:effectLst>
                <a:outerShdw blurRad="38100" dist="38100" dir="2700000" algn="tl">
                  <a:srgbClr val="000000">
                    <a:alpha val="43137"/>
                  </a:srgbClr>
                </a:outerShdw>
              </a:effectLst>
              <a:latin typeface="Times New Roman"/>
              <a:cs typeface="Times New Roman"/>
            </a:endParaRPr>
          </a:p>
        </p:txBody>
      </p:sp>
      <p:grpSp>
        <p:nvGrpSpPr>
          <p:cNvPr id="7" name="Group 6"/>
          <p:cNvGrpSpPr/>
          <p:nvPr/>
        </p:nvGrpSpPr>
        <p:grpSpPr>
          <a:xfrm>
            <a:off x="3946967" y="710599"/>
            <a:ext cx="7662439" cy="5845215"/>
            <a:chOff x="4305971" y="996877"/>
            <a:chExt cx="5696817" cy="4422683"/>
          </a:xfrm>
        </p:grpSpPr>
        <p:sp>
          <p:nvSpPr>
            <p:cNvPr id="47" name="Rectangle 46"/>
            <p:cNvSpPr/>
            <p:nvPr/>
          </p:nvSpPr>
          <p:spPr>
            <a:xfrm>
              <a:off x="4305971" y="1096097"/>
              <a:ext cx="1377309" cy="44038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Input data</a:t>
              </a:r>
              <a:endParaRPr lang="en-IN" sz="1600" b="1" dirty="0">
                <a:solidFill>
                  <a:schemeClr val="tx1"/>
                </a:solidFill>
                <a:latin typeface="Times New Roman" panose="02020603050405020304" pitchFamily="18" charset="0"/>
                <a:cs typeface="Times New Roman" panose="02020603050405020304" pitchFamily="18" charset="0"/>
              </a:endParaRPr>
            </a:p>
          </p:txBody>
        </p:sp>
        <p:sp>
          <p:nvSpPr>
            <p:cNvPr id="49" name="Rectangle 48"/>
            <p:cNvSpPr/>
            <p:nvPr/>
          </p:nvSpPr>
          <p:spPr>
            <a:xfrm>
              <a:off x="6191048" y="1085645"/>
              <a:ext cx="1377309" cy="4696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Preprocessing </a:t>
              </a:r>
              <a:endParaRPr lang="en-IN" sz="1600" b="1" dirty="0">
                <a:solidFill>
                  <a:schemeClr val="tx1"/>
                </a:solidFill>
                <a:latin typeface="Times New Roman" panose="02020603050405020304" pitchFamily="18" charset="0"/>
                <a:cs typeface="Times New Roman" panose="02020603050405020304" pitchFamily="18" charset="0"/>
              </a:endParaRPr>
            </a:p>
          </p:txBody>
        </p:sp>
        <p:cxnSp>
          <p:nvCxnSpPr>
            <p:cNvPr id="50" name="Straight Arrow Connector 49"/>
            <p:cNvCxnSpPr/>
            <p:nvPr/>
          </p:nvCxnSpPr>
          <p:spPr>
            <a:xfrm>
              <a:off x="5683281" y="1339477"/>
              <a:ext cx="48638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p:cNvGrpSpPr/>
            <p:nvPr/>
          </p:nvGrpSpPr>
          <p:grpSpPr>
            <a:xfrm>
              <a:off x="8117712" y="996877"/>
              <a:ext cx="1885076" cy="940144"/>
              <a:chOff x="7753060" y="727820"/>
              <a:chExt cx="1877611" cy="1328619"/>
            </a:xfrm>
          </p:grpSpPr>
          <p:sp>
            <p:nvSpPr>
              <p:cNvPr id="48" name="Rectangle 47"/>
              <p:cNvSpPr/>
              <p:nvPr/>
            </p:nvSpPr>
            <p:spPr>
              <a:xfrm>
                <a:off x="7753060" y="727820"/>
                <a:ext cx="1877611" cy="1328619"/>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51" name="Rectangle 50"/>
              <p:cNvSpPr/>
              <p:nvPr/>
            </p:nvSpPr>
            <p:spPr>
              <a:xfrm>
                <a:off x="7821231" y="833173"/>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Handling missing values</a:t>
                </a:r>
                <a:endParaRPr lang="en-IN" sz="1600" i="1" dirty="0">
                  <a:solidFill>
                    <a:schemeClr val="tx1"/>
                  </a:solidFill>
                  <a:latin typeface="Times New Roman" panose="02020603050405020304" pitchFamily="18" charset="0"/>
                  <a:cs typeface="Times New Roman" panose="02020603050405020304" pitchFamily="18" charset="0"/>
                </a:endParaRPr>
              </a:p>
            </p:txBody>
          </p:sp>
          <p:sp>
            <p:nvSpPr>
              <p:cNvPr id="52" name="Rectangle 51"/>
              <p:cNvSpPr/>
              <p:nvPr/>
            </p:nvSpPr>
            <p:spPr>
              <a:xfrm>
                <a:off x="7821231" y="1439450"/>
                <a:ext cx="1741268" cy="48753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Label Encoding</a:t>
                </a:r>
                <a:endParaRPr lang="en-IN" sz="1600" i="1" dirty="0">
                  <a:solidFill>
                    <a:schemeClr val="tx1"/>
                  </a:solidFill>
                  <a:latin typeface="Times New Roman" panose="02020603050405020304" pitchFamily="18" charset="0"/>
                  <a:cs typeface="Times New Roman" panose="02020603050405020304" pitchFamily="18" charset="0"/>
                </a:endParaRPr>
              </a:p>
            </p:txBody>
          </p:sp>
        </p:grpSp>
        <p:cxnSp>
          <p:nvCxnSpPr>
            <p:cNvPr id="55" name="Straight Arrow Connector 54"/>
            <p:cNvCxnSpPr>
              <a:stCxn id="49" idx="2"/>
            </p:cNvCxnSpPr>
            <p:nvPr/>
          </p:nvCxnSpPr>
          <p:spPr>
            <a:xfrm>
              <a:off x="6879703" y="1555259"/>
              <a:ext cx="0" cy="5270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169667" y="2082308"/>
              <a:ext cx="1377309" cy="4545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Data Splitting</a:t>
              </a:r>
              <a:endParaRPr lang="en-IN" sz="1600" b="1" dirty="0">
                <a:solidFill>
                  <a:schemeClr val="tx1"/>
                </a:solidFill>
                <a:latin typeface="Times New Roman" panose="02020603050405020304" pitchFamily="18" charset="0"/>
                <a:cs typeface="Times New Roman" panose="02020603050405020304" pitchFamily="18" charset="0"/>
              </a:endParaRPr>
            </a:p>
          </p:txBody>
        </p:sp>
        <p:cxnSp>
          <p:nvCxnSpPr>
            <p:cNvPr id="58" name="Straight Arrow Connector 57"/>
            <p:cNvCxnSpPr/>
            <p:nvPr/>
          </p:nvCxnSpPr>
          <p:spPr>
            <a:xfrm>
              <a:off x="6879703" y="2536874"/>
              <a:ext cx="0" cy="428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191048" y="2955806"/>
              <a:ext cx="1377309" cy="42782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latin typeface="Times New Roman" panose="02020603050405020304" pitchFamily="18" charset="0"/>
                  <a:cs typeface="Times New Roman" panose="02020603050405020304" pitchFamily="18" charset="0"/>
                </a:rPr>
                <a:t>Classification</a:t>
              </a:r>
              <a:endParaRPr lang="en-IN" sz="1600" b="1" dirty="0">
                <a:solidFill>
                  <a:schemeClr val="tx1"/>
                </a:solidFill>
                <a:latin typeface="Times New Roman" panose="02020603050405020304" pitchFamily="18" charset="0"/>
                <a:cs typeface="Times New Roman" panose="02020603050405020304" pitchFamily="18" charset="0"/>
              </a:endParaRPr>
            </a:p>
          </p:txBody>
        </p:sp>
        <p:cxnSp>
          <p:nvCxnSpPr>
            <p:cNvPr id="63" name="Straight Arrow Connector 62"/>
            <p:cNvCxnSpPr/>
            <p:nvPr/>
          </p:nvCxnSpPr>
          <p:spPr>
            <a:xfrm>
              <a:off x="6879701" y="3383626"/>
              <a:ext cx="0" cy="428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p:cNvSpPr/>
            <p:nvPr/>
          </p:nvSpPr>
          <p:spPr>
            <a:xfrm>
              <a:off x="6191046" y="3801548"/>
              <a:ext cx="1453842" cy="43241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Performance Analysis</a:t>
              </a:r>
            </a:p>
            <a:p>
              <a:pPr algn="ctr"/>
              <a:endParaRPr lang="en-IN" sz="1200" dirty="0">
                <a:solidFill>
                  <a:schemeClr val="tx1"/>
                </a:solidFill>
                <a:latin typeface="Times New Roman" panose="02020603050405020304" pitchFamily="18" charset="0"/>
                <a:cs typeface="Times New Roman" panose="02020603050405020304" pitchFamily="18" charset="0"/>
              </a:endParaRPr>
            </a:p>
          </p:txBody>
        </p:sp>
        <p:sp>
          <p:nvSpPr>
            <p:cNvPr id="66" name="Rectangle 65"/>
            <p:cNvSpPr/>
            <p:nvPr/>
          </p:nvSpPr>
          <p:spPr>
            <a:xfrm>
              <a:off x="6191047" y="4652677"/>
              <a:ext cx="1377309" cy="42408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tx1"/>
                  </a:solidFill>
                  <a:latin typeface="Times New Roman" panose="02020603050405020304" pitchFamily="18" charset="0"/>
                  <a:cs typeface="Times New Roman" panose="02020603050405020304" pitchFamily="18" charset="0"/>
                </a:rPr>
                <a:t>Performance Analysis</a:t>
              </a:r>
              <a:endParaRPr lang="en-IN" sz="1400" b="1" dirty="0">
                <a:solidFill>
                  <a:schemeClr val="tx1"/>
                </a:solidFill>
                <a:latin typeface="Times New Roman" panose="02020603050405020304" pitchFamily="18" charset="0"/>
                <a:cs typeface="Times New Roman" panose="02020603050405020304" pitchFamily="18" charset="0"/>
              </a:endParaRPr>
            </a:p>
          </p:txBody>
        </p:sp>
        <p:cxnSp>
          <p:nvCxnSpPr>
            <p:cNvPr id="67" name="Straight Arrow Connector 66"/>
            <p:cNvCxnSpPr/>
            <p:nvPr/>
          </p:nvCxnSpPr>
          <p:spPr>
            <a:xfrm>
              <a:off x="6879701" y="4235591"/>
              <a:ext cx="0" cy="42845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3" name="Group 72"/>
            <p:cNvGrpSpPr/>
            <p:nvPr/>
          </p:nvGrpSpPr>
          <p:grpSpPr>
            <a:xfrm>
              <a:off x="4411216" y="1787570"/>
              <a:ext cx="1272064" cy="921208"/>
              <a:chOff x="7685501" y="3507504"/>
              <a:chExt cx="1714855" cy="1269242"/>
            </a:xfrm>
          </p:grpSpPr>
          <p:sp>
            <p:nvSpPr>
              <p:cNvPr id="76" name="Rectangle 75"/>
              <p:cNvSpPr/>
              <p:nvPr/>
            </p:nvSpPr>
            <p:spPr>
              <a:xfrm>
                <a:off x="7685501" y="3507504"/>
                <a:ext cx="1714855" cy="1269242"/>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7" name="Rectangle 76"/>
              <p:cNvSpPr/>
              <p:nvPr/>
            </p:nvSpPr>
            <p:spPr>
              <a:xfrm>
                <a:off x="7837901" y="3632920"/>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Test</a:t>
                </a:r>
                <a:endParaRPr lang="en-IN" sz="1600" i="1" dirty="0">
                  <a:solidFill>
                    <a:schemeClr val="tx1"/>
                  </a:solidFill>
                  <a:latin typeface="Times New Roman" panose="02020603050405020304" pitchFamily="18" charset="0"/>
                  <a:cs typeface="Times New Roman" panose="02020603050405020304" pitchFamily="18" charset="0"/>
                </a:endParaRPr>
              </a:p>
            </p:txBody>
          </p:sp>
          <p:sp>
            <p:nvSpPr>
              <p:cNvPr id="78" name="Rectangle 77"/>
              <p:cNvSpPr/>
              <p:nvPr/>
            </p:nvSpPr>
            <p:spPr>
              <a:xfrm>
                <a:off x="7837901" y="4204833"/>
                <a:ext cx="1364776" cy="40941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Train</a:t>
                </a:r>
                <a:endParaRPr lang="en-IN" sz="1600" i="1" dirty="0">
                  <a:solidFill>
                    <a:schemeClr val="tx1"/>
                  </a:solidFill>
                  <a:latin typeface="Times New Roman" panose="02020603050405020304" pitchFamily="18" charset="0"/>
                  <a:cs typeface="Times New Roman" panose="02020603050405020304" pitchFamily="18" charset="0"/>
                </a:endParaRPr>
              </a:p>
            </p:txBody>
          </p:sp>
        </p:grpSp>
        <p:cxnSp>
          <p:nvCxnSpPr>
            <p:cNvPr id="5" name="Elbow Connector 4"/>
            <p:cNvCxnSpPr>
              <a:stCxn id="49" idx="3"/>
              <a:endCxn id="48" idx="1"/>
            </p:cNvCxnSpPr>
            <p:nvPr/>
          </p:nvCxnSpPr>
          <p:spPr>
            <a:xfrm>
              <a:off x="7568357" y="1320453"/>
              <a:ext cx="549355" cy="14649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a:stCxn id="56" idx="1"/>
              <a:endCxn id="76" idx="3"/>
            </p:cNvCxnSpPr>
            <p:nvPr/>
          </p:nvCxnSpPr>
          <p:spPr>
            <a:xfrm rot="10800000">
              <a:off x="5683280" y="2248174"/>
              <a:ext cx="486388" cy="61417"/>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4411216" y="2843192"/>
              <a:ext cx="1353435" cy="1887546"/>
              <a:chOff x="4253653" y="3730488"/>
              <a:chExt cx="1284955" cy="1277600"/>
            </a:xfrm>
          </p:grpSpPr>
          <p:sp>
            <p:nvSpPr>
              <p:cNvPr id="61" name="Rectangle 60"/>
              <p:cNvSpPr/>
              <p:nvPr/>
            </p:nvSpPr>
            <p:spPr>
              <a:xfrm>
                <a:off x="4253653" y="3730488"/>
                <a:ext cx="1284955" cy="1277600"/>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79" name="Rectangle 78"/>
              <p:cNvSpPr/>
              <p:nvPr/>
            </p:nvSpPr>
            <p:spPr>
              <a:xfrm>
                <a:off x="4337317" y="3867188"/>
                <a:ext cx="1117626" cy="22909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Random Forest</a:t>
                </a:r>
                <a:endParaRPr lang="en-IN" sz="1600" i="1" dirty="0">
                  <a:solidFill>
                    <a:schemeClr val="tx1"/>
                  </a:solidFill>
                  <a:latin typeface="Times New Roman" panose="02020603050405020304" pitchFamily="18" charset="0"/>
                  <a:cs typeface="Times New Roman" panose="02020603050405020304" pitchFamily="18" charset="0"/>
                </a:endParaRPr>
              </a:p>
            </p:txBody>
          </p:sp>
          <p:sp>
            <p:nvSpPr>
              <p:cNvPr id="71" name="Rectangle 70"/>
              <p:cNvSpPr/>
              <p:nvPr/>
            </p:nvSpPr>
            <p:spPr>
              <a:xfrm>
                <a:off x="4343728" y="4203325"/>
                <a:ext cx="1117626" cy="2376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Ada Boost</a:t>
                </a:r>
                <a:endParaRPr lang="en-IN" sz="1600" i="1" dirty="0">
                  <a:solidFill>
                    <a:schemeClr val="tx1"/>
                  </a:solidFill>
                  <a:latin typeface="Times New Roman" panose="02020603050405020304" pitchFamily="18" charset="0"/>
                  <a:cs typeface="Times New Roman" panose="02020603050405020304" pitchFamily="18" charset="0"/>
                </a:endParaRPr>
              </a:p>
            </p:txBody>
          </p:sp>
        </p:grpSp>
        <p:cxnSp>
          <p:nvCxnSpPr>
            <p:cNvPr id="24" name="Elbow Connector 23"/>
            <p:cNvCxnSpPr>
              <a:stCxn id="59" idx="1"/>
              <a:endCxn id="61" idx="3"/>
            </p:cNvCxnSpPr>
            <p:nvPr/>
          </p:nvCxnSpPr>
          <p:spPr>
            <a:xfrm rot="10800000" flipV="1">
              <a:off x="5764652" y="3169715"/>
              <a:ext cx="426397" cy="617249"/>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Elbow Connector 25"/>
            <p:cNvCxnSpPr>
              <a:cxnSpLocks/>
              <a:stCxn id="64" idx="3"/>
              <a:endCxn id="83" idx="1"/>
            </p:cNvCxnSpPr>
            <p:nvPr/>
          </p:nvCxnSpPr>
          <p:spPr>
            <a:xfrm>
              <a:off x="7644888" y="4017756"/>
              <a:ext cx="487101" cy="611953"/>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p:cNvGrpSpPr/>
            <p:nvPr/>
          </p:nvGrpSpPr>
          <p:grpSpPr>
            <a:xfrm>
              <a:off x="8131990" y="3839856"/>
              <a:ext cx="1353435" cy="1579704"/>
              <a:chOff x="7827183" y="4465905"/>
              <a:chExt cx="1284955" cy="1677319"/>
            </a:xfrm>
          </p:grpSpPr>
          <p:grpSp>
            <p:nvGrpSpPr>
              <p:cNvPr id="82" name="Group 81"/>
              <p:cNvGrpSpPr/>
              <p:nvPr/>
            </p:nvGrpSpPr>
            <p:grpSpPr>
              <a:xfrm>
                <a:off x="7827183" y="4465905"/>
                <a:ext cx="1284955" cy="1677319"/>
                <a:chOff x="4253653" y="3730487"/>
                <a:chExt cx="1284955" cy="1600515"/>
              </a:xfrm>
            </p:grpSpPr>
            <p:sp>
              <p:nvSpPr>
                <p:cNvPr id="83" name="Rectangle 82"/>
                <p:cNvSpPr/>
                <p:nvPr/>
              </p:nvSpPr>
              <p:spPr>
                <a:xfrm>
                  <a:off x="4253653" y="3730487"/>
                  <a:ext cx="1284955" cy="1600515"/>
                </a:xfrm>
                <a:prstGeom prst="rect">
                  <a:avLst/>
                </a:prstGeom>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sz="1200">
                    <a:latin typeface="Times New Roman" panose="02020603050405020304" pitchFamily="18" charset="0"/>
                    <a:cs typeface="Times New Roman" panose="02020603050405020304" pitchFamily="18" charset="0"/>
                  </a:endParaRPr>
                </a:p>
              </p:txBody>
            </p:sp>
            <p:sp>
              <p:nvSpPr>
                <p:cNvPr id="84" name="Rectangle 83"/>
                <p:cNvSpPr/>
                <p:nvPr/>
              </p:nvSpPr>
              <p:spPr>
                <a:xfrm>
                  <a:off x="4337317" y="3842610"/>
                  <a:ext cx="1117626" cy="33944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Accuracy</a:t>
                  </a:r>
                  <a:endParaRPr lang="en-IN" sz="1600" i="1" dirty="0">
                    <a:solidFill>
                      <a:schemeClr val="tx1"/>
                    </a:solidFill>
                    <a:latin typeface="Times New Roman" panose="02020603050405020304" pitchFamily="18" charset="0"/>
                    <a:cs typeface="Times New Roman" panose="02020603050405020304" pitchFamily="18" charset="0"/>
                  </a:endParaRPr>
                </a:p>
              </p:txBody>
            </p:sp>
          </p:grpSp>
          <p:sp>
            <p:nvSpPr>
              <p:cNvPr id="86" name="Rectangle 85"/>
              <p:cNvSpPr/>
              <p:nvPr/>
            </p:nvSpPr>
            <p:spPr>
              <a:xfrm>
                <a:off x="7910847" y="5000293"/>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Precision</a:t>
                </a:r>
                <a:endParaRPr lang="en-IN" sz="1600" i="1" dirty="0">
                  <a:solidFill>
                    <a:schemeClr val="tx1"/>
                  </a:solidFill>
                  <a:latin typeface="Times New Roman" panose="02020603050405020304" pitchFamily="18" charset="0"/>
                  <a:cs typeface="Times New Roman" panose="02020603050405020304" pitchFamily="18" charset="0"/>
                </a:endParaRPr>
              </a:p>
            </p:txBody>
          </p:sp>
          <p:sp>
            <p:nvSpPr>
              <p:cNvPr id="87" name="Rectangle 86"/>
              <p:cNvSpPr/>
              <p:nvPr/>
            </p:nvSpPr>
            <p:spPr>
              <a:xfrm>
                <a:off x="7910847" y="5377447"/>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Sensitivity</a:t>
                </a:r>
                <a:endParaRPr lang="en-IN" sz="1600" i="1" dirty="0">
                  <a:solidFill>
                    <a:schemeClr val="tx1"/>
                  </a:solidFill>
                  <a:latin typeface="Times New Roman" panose="02020603050405020304" pitchFamily="18" charset="0"/>
                  <a:cs typeface="Times New Roman" panose="02020603050405020304" pitchFamily="18" charset="0"/>
                </a:endParaRPr>
              </a:p>
            </p:txBody>
          </p:sp>
          <p:sp>
            <p:nvSpPr>
              <p:cNvPr id="88" name="Rectangle 87"/>
              <p:cNvSpPr/>
              <p:nvPr/>
            </p:nvSpPr>
            <p:spPr>
              <a:xfrm>
                <a:off x="7910847" y="5754601"/>
                <a:ext cx="1117626" cy="29598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Recall</a:t>
                </a:r>
                <a:endParaRPr lang="en-IN" sz="1600" i="1" dirty="0">
                  <a:solidFill>
                    <a:schemeClr val="tx1"/>
                  </a:solidFill>
                  <a:latin typeface="Times New Roman" panose="02020603050405020304" pitchFamily="18" charset="0"/>
                  <a:cs typeface="Times New Roman" panose="02020603050405020304" pitchFamily="18" charset="0"/>
                </a:endParaRPr>
              </a:p>
            </p:txBody>
          </p:sp>
        </p:grpSp>
        <p:sp>
          <p:nvSpPr>
            <p:cNvPr id="53" name="Rectangle 52"/>
            <p:cNvSpPr/>
            <p:nvPr/>
          </p:nvSpPr>
          <p:spPr>
            <a:xfrm>
              <a:off x="4499339" y="4079604"/>
              <a:ext cx="1165624" cy="43072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i="1" dirty="0">
                  <a:solidFill>
                    <a:schemeClr val="tx1"/>
                  </a:solidFill>
                  <a:latin typeface="Times New Roman" panose="02020603050405020304" pitchFamily="18" charset="0"/>
                  <a:cs typeface="Times New Roman" panose="02020603050405020304" pitchFamily="18" charset="0"/>
                </a:rPr>
                <a:t>SVM</a:t>
              </a:r>
              <a:endParaRPr lang="en-IN" sz="1600" i="1" dirty="0">
                <a:solidFill>
                  <a:schemeClr val="tx1"/>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30250134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143</TotalTime>
  <Words>1092</Words>
  <Application>Microsoft Office PowerPoint</Application>
  <PresentationFormat>Widescreen</PresentationFormat>
  <Paragraphs>134</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Calibri</vt:lpstr>
      <vt:lpstr>Symbol</vt:lpstr>
      <vt:lpstr>Times New Roman</vt:lpstr>
      <vt:lpstr>office theme</vt:lpstr>
      <vt:lpstr> UPI  FRAUD  DETECTION  </vt:lpstr>
      <vt:lpstr>ABSTRACT</vt:lpstr>
      <vt:lpstr> INTRODUCTION</vt:lpstr>
      <vt:lpstr>     EXISTING SYSTEM</vt:lpstr>
      <vt:lpstr>EXISTING SYSTEM DIS-ADVANTAGES </vt:lpstr>
      <vt:lpstr>PROPOSED SYSTEM</vt:lpstr>
      <vt:lpstr>ADVANTAGES</vt:lpstr>
      <vt:lpstr>MODULES DESCRIPTION:</vt:lpstr>
      <vt:lpstr>PowerPoint Presentation</vt:lpstr>
      <vt:lpstr> SYSTEM ARCHITECTURE</vt:lpstr>
      <vt:lpstr>PowerPoint Presentation</vt:lpstr>
      <vt:lpstr>SYSTEM REQUIREMENTS</vt:lpstr>
      <vt:lpstr>Sample Source Code:</vt:lpstr>
      <vt:lpstr>INPUT :</vt:lpstr>
      <vt:lpstr>OUTPUT :</vt:lpstr>
      <vt:lpstr>  </vt:lpstr>
      <vt:lpstr>  </vt:lpstr>
      <vt:lpstr>     </vt:lpstr>
      <vt:lpstr>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c:title>
  <dc:creator>Akhil Gandra</dc:creator>
  <cp:lastModifiedBy>Akhil Gandra</cp:lastModifiedBy>
  <cp:revision>24</cp:revision>
  <dcterms:created xsi:type="dcterms:W3CDTF">2024-03-18T14:59:16Z</dcterms:created>
  <dcterms:modified xsi:type="dcterms:W3CDTF">2024-04-03T09:16:12Z</dcterms:modified>
</cp:coreProperties>
</file>