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158D1-351F-4F45-825F-05EEB422D502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2AF5-15E4-4783-9AD0-F4B70C5CE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42AF5-15E4-4783-9AD0-F4B70C5CE9E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270246-0298-4E7C-8223-9F7976108448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29A06C-26CB-4452-B7D3-EE567A21A83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KIET</a:t>
            </a:r>
            <a:r>
              <a:rPr lang="en-IN" dirty="0" smtClean="0"/>
              <a:t> </a:t>
            </a:r>
            <a:r>
              <a:rPr lang="en-IN" dirty="0" smtClean="0">
                <a:latin typeface="Algerian" pitchFamily="82" charset="0"/>
              </a:rPr>
              <a:t>COMMUNICATION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WhatsApp Image 2023-03-11 at 10.56.59 PM (1)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85926"/>
            <a:ext cx="8229600" cy="4214841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3-12 at 3.55.1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33"/>
            <a:ext cx="9144000" cy="6798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500042"/>
            <a:ext cx="8602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oper Black" pitchFamily="18" charset="0"/>
              </a:rPr>
              <a:t>So, this was our project hope so you have understood the main concept behind it .</a:t>
            </a:r>
          </a:p>
          <a:p>
            <a:endParaRPr lang="en-IN" dirty="0" smtClean="0">
              <a:latin typeface="Cooper Black" pitchFamily="18" charset="0"/>
            </a:endParaRPr>
          </a:p>
          <a:p>
            <a:r>
              <a:rPr lang="en-IN" dirty="0" smtClean="0">
                <a:latin typeface="Cooper Black" pitchFamily="18" charset="0"/>
              </a:rPr>
              <a:t>THANKS  for  co-operating  ........ </a:t>
            </a:r>
            <a:endParaRPr lang="en-US" dirty="0">
              <a:latin typeface="Cooper Black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Broadway" pitchFamily="82" charset="0"/>
              </a:rPr>
              <a:t>AGENDA</a:t>
            </a:r>
            <a:r>
              <a:rPr lang="en-IN" dirty="0" smtClean="0">
                <a:solidFill>
                  <a:schemeClr val="tx1"/>
                </a:solidFill>
                <a:latin typeface="Brush Script MT" pitchFamily="66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roadway" pitchFamily="82" charset="0"/>
              </a:rPr>
              <a:t>:</a:t>
            </a:r>
            <a:endParaRPr lang="en-US" dirty="0">
              <a:solidFill>
                <a:schemeClr val="tx1"/>
              </a:solidFill>
              <a:latin typeface="Brus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INTRODUCTION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TO THE PROJECT</a:t>
            </a:r>
          </a:p>
          <a:p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PICTORIAL REPRESENTATION</a:t>
            </a:r>
          </a:p>
          <a:p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TECHNOLOGIES USED</a:t>
            </a:r>
          </a:p>
          <a:p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ADVANTAGES</a:t>
            </a:r>
          </a:p>
          <a:p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DISADVANTAGES</a:t>
            </a:r>
          </a:p>
          <a:p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TEAM MEMBERS</a:t>
            </a:r>
          </a:p>
          <a:p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CONCLUSION</a:t>
            </a:r>
          </a:p>
          <a:p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ahnschrift SemiBold" pitchFamily="34" charset="0"/>
              </a:rPr>
              <a:t>INTRODUCTION TO PROJECT :</a:t>
            </a:r>
            <a:endParaRPr lang="en-US" sz="4000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ookman Old Style" pitchFamily="18" charset="0"/>
              </a:rPr>
              <a:t>Hello everyone here we introduce our </a:t>
            </a:r>
            <a:r>
              <a:rPr lang="en-IN" dirty="0" err="1" smtClean="0">
                <a:latin typeface="Bookman Old Style" pitchFamily="18" charset="0"/>
              </a:rPr>
              <a:t>kiet</a:t>
            </a:r>
            <a:r>
              <a:rPr lang="en-IN" dirty="0" smtClean="0">
                <a:latin typeface="Bookman Old Style" pitchFamily="18" charset="0"/>
              </a:rPr>
              <a:t> communication site .</a:t>
            </a:r>
          </a:p>
          <a:p>
            <a:endParaRPr lang="en-IN" dirty="0" smtClean="0">
              <a:latin typeface="Bookman Old Style" pitchFamily="18" charset="0"/>
            </a:endParaRPr>
          </a:p>
          <a:p>
            <a:r>
              <a:rPr lang="en-IN" dirty="0" smtClean="0">
                <a:latin typeface="Bookman Old Style" pitchFamily="18" charset="0"/>
              </a:rPr>
              <a:t>Here we will be able to clear our doubts related to our </a:t>
            </a:r>
            <a:r>
              <a:rPr lang="en-IN" dirty="0" err="1" smtClean="0">
                <a:latin typeface="Bookman Old Style" pitchFamily="18" charset="0"/>
              </a:rPr>
              <a:t>academics,culturals,sports</a:t>
            </a:r>
            <a:r>
              <a:rPr lang="en-IN" dirty="0" smtClean="0">
                <a:latin typeface="Bookman Old Style" pitchFamily="18" charset="0"/>
              </a:rPr>
              <a:t> and many more related to our college {KIET}.</a:t>
            </a:r>
          </a:p>
          <a:p>
            <a:endParaRPr lang="en-IN" dirty="0" smtClean="0">
              <a:latin typeface="Bookman Old Style" pitchFamily="18" charset="0"/>
            </a:endParaRPr>
          </a:p>
          <a:p>
            <a:r>
              <a:rPr lang="en-IN" dirty="0" smtClean="0">
                <a:latin typeface="Bookman Old Style" pitchFamily="18" charset="0"/>
              </a:rPr>
              <a:t>The thing that will attract the students to this site is that the doubts we will ask will be cleared by our KIETIENS themselves.</a:t>
            </a:r>
          </a:p>
          <a:p>
            <a:pPr>
              <a:buNone/>
            </a:pPr>
            <a:endParaRPr lang="en-IN" dirty="0" smtClean="0">
              <a:latin typeface="Bookman Old Style" pitchFamily="18" charset="0"/>
            </a:endParaRPr>
          </a:p>
          <a:p>
            <a:endParaRPr lang="en-IN" dirty="0" smtClean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TO PROJECT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Bookman Old Style" pitchFamily="18" charset="0"/>
              </a:rPr>
              <a:t>When a student have any doubt they will post their queries in this application.</a:t>
            </a:r>
          </a:p>
          <a:p>
            <a:endParaRPr lang="en-IN" dirty="0" smtClean="0">
              <a:latin typeface="Bookman Old Style" pitchFamily="18" charset="0"/>
            </a:endParaRPr>
          </a:p>
          <a:p>
            <a:r>
              <a:rPr lang="en-IN" dirty="0" smtClean="0">
                <a:latin typeface="Bookman Old Style" pitchFamily="18" charset="0"/>
              </a:rPr>
              <a:t>The students will be notified about the query posted.</a:t>
            </a:r>
          </a:p>
          <a:p>
            <a:endParaRPr lang="en-IN" dirty="0" smtClean="0">
              <a:latin typeface="Bookman Old Style" pitchFamily="18" charset="0"/>
            </a:endParaRPr>
          </a:p>
          <a:p>
            <a:r>
              <a:rPr lang="en-IN" dirty="0" smtClean="0">
                <a:latin typeface="Bookman Old Style" pitchFamily="18" charset="0"/>
              </a:rPr>
              <a:t>Those who knows the answer will post their respective answers.</a:t>
            </a:r>
          </a:p>
          <a:p>
            <a:endParaRPr lang="en-IN" dirty="0" smtClean="0">
              <a:latin typeface="Bookman Old Style" pitchFamily="18" charset="0"/>
            </a:endParaRPr>
          </a:p>
          <a:p>
            <a:r>
              <a:rPr lang="en-IN" dirty="0" smtClean="0">
                <a:latin typeface="Bookman Old Style" pitchFamily="18" charset="0"/>
              </a:rPr>
              <a:t>In this way students queries will be cleared.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3-03-12 at 2.37.02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4214818"/>
            <a:ext cx="1928826" cy="2071702"/>
          </a:xfrm>
          <a:prstGeom prst="rect">
            <a:avLst/>
          </a:prstGeom>
        </p:spPr>
      </p:pic>
      <p:pic>
        <p:nvPicPr>
          <p:cNvPr id="3" name="Picture 2" descr="WhatsApp Image 2023-03-12 at 2.38.24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4357694"/>
            <a:ext cx="1643074" cy="1643074"/>
          </a:xfrm>
          <a:prstGeom prst="rect">
            <a:avLst/>
          </a:prstGeom>
        </p:spPr>
      </p:pic>
      <p:pic>
        <p:nvPicPr>
          <p:cNvPr id="8" name="Picture 7" descr="WhatsApp Image 2023-03-12 at 2.34.57 A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1214422"/>
            <a:ext cx="1928827" cy="2000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0628" y="185736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lgerian" pitchFamily="82" charset="0"/>
              </a:rPr>
              <a:t>KIET COMMUNICATION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00430" y="19288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286512" y="278605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071934" y="500063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142984"/>
            <a:ext cx="879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oper Black" pitchFamily="18" charset="0"/>
              </a:rPr>
              <a:t>HERE WE HAVE USED THE FOLLOWING TECHNOLOGIES IN OUR PROJECT 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3" name="Picture 2" descr="WhatsApp Image 2023-03-12 at 3.02.19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0760" y="2214554"/>
            <a:ext cx="2442006" cy="2214578"/>
          </a:xfrm>
          <a:prstGeom prst="rect">
            <a:avLst/>
          </a:prstGeom>
        </p:spPr>
      </p:pic>
      <p:pic>
        <p:nvPicPr>
          <p:cNvPr id="4" name="Picture 3" descr="WhatsApp Image 2023-03-12 at 3.02.46 A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2285992"/>
            <a:ext cx="2213590" cy="1928826"/>
          </a:xfrm>
          <a:prstGeom prst="rect">
            <a:avLst/>
          </a:prstGeom>
        </p:spPr>
      </p:pic>
      <p:pic>
        <p:nvPicPr>
          <p:cNvPr id="5" name="Picture 4" descr="WhatsApp Image 2023-03-12 at 3.02.57 A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802" y="4000504"/>
            <a:ext cx="2620040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071546"/>
            <a:ext cx="20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Broadway" pitchFamily="82" charset="0"/>
              </a:rPr>
              <a:t>FLASK : </a:t>
            </a:r>
            <a:endParaRPr lang="en-US" sz="3600" dirty="0">
              <a:latin typeface="Broadway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*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071678"/>
            <a:ext cx="8049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Flask is a micro web framework ,it is classified as a micro framework because ,it </a:t>
            </a:r>
          </a:p>
          <a:p>
            <a:r>
              <a:rPr lang="en-IN" dirty="0"/>
              <a:t>d</a:t>
            </a:r>
            <a:r>
              <a:rPr lang="en-IN" dirty="0" smtClean="0"/>
              <a:t>oes not require particular tools or libraries.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3214687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*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3286124"/>
            <a:ext cx="7896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Flask is based on WSGI (Web </a:t>
            </a:r>
            <a:r>
              <a:rPr lang="en-IN" dirty="0"/>
              <a:t>S</a:t>
            </a:r>
            <a:r>
              <a:rPr lang="en-IN" dirty="0" smtClean="0"/>
              <a:t>erver </a:t>
            </a:r>
            <a:r>
              <a:rPr lang="en-IN" dirty="0"/>
              <a:t>G</a:t>
            </a:r>
            <a:r>
              <a:rPr lang="en-IN" dirty="0" smtClean="0"/>
              <a:t>ateway Interface ) and JINJA (Template </a:t>
            </a:r>
          </a:p>
          <a:p>
            <a:r>
              <a:rPr lang="en-IN" dirty="0" smtClean="0"/>
              <a:t>Engine 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4357694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*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4429132"/>
            <a:ext cx="402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Flask allows to build web applications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Black" pitchFamily="18" charset="0"/>
              </a:rPr>
              <a:t>HTML &amp; CSS :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HTML ( Hyper Text </a:t>
            </a:r>
            <a:r>
              <a:rPr lang="en-IN" dirty="0" err="1" smtClean="0"/>
              <a:t>Markup</a:t>
            </a:r>
            <a:r>
              <a:rPr lang="en-IN" dirty="0" smtClean="0"/>
              <a:t> Language ) is a standard </a:t>
            </a:r>
            <a:r>
              <a:rPr lang="en-IN" dirty="0" err="1" smtClean="0"/>
              <a:t>markup</a:t>
            </a:r>
            <a:r>
              <a:rPr lang="en-IN" dirty="0" smtClean="0"/>
              <a:t> language  for documents designed to be displayed in a web browser.</a:t>
            </a:r>
          </a:p>
          <a:p>
            <a:r>
              <a:rPr lang="en-IN" dirty="0" smtClean="0"/>
              <a:t>HTML gives authors the means to : publish online documents with headings , </a:t>
            </a:r>
            <a:r>
              <a:rPr lang="en-IN" dirty="0" err="1" smtClean="0"/>
              <a:t>text,tables,lists,photos</a:t>
            </a:r>
            <a:r>
              <a:rPr lang="en-IN" dirty="0" smtClean="0"/>
              <a:t> ,etc.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CSS ( Cascading Style Sheets ) language used for describing the presentation of a document written in a </a:t>
            </a:r>
            <a:r>
              <a:rPr lang="en-IN" dirty="0" err="1" smtClean="0"/>
              <a:t>markup</a:t>
            </a:r>
            <a:r>
              <a:rPr lang="en-IN" dirty="0" smtClean="0"/>
              <a:t> language such as, HTML or XML.</a:t>
            </a:r>
          </a:p>
          <a:p>
            <a:r>
              <a:rPr lang="en-IN" dirty="0" smtClean="0"/>
              <a:t>It describes presentation of web pages , including </a:t>
            </a:r>
            <a:r>
              <a:rPr lang="en-IN" dirty="0" err="1" smtClean="0"/>
              <a:t>colours,layout</a:t>
            </a:r>
            <a:r>
              <a:rPr lang="en-IN" dirty="0" smtClean="0"/>
              <a:t> and fonts.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oper Black" pitchFamily="18" charset="0"/>
              </a:rPr>
              <a:t>PROS &amp; CONS :</a:t>
            </a:r>
            <a:endParaRPr lang="en-US" dirty="0"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doubts related to our academics and college can be clarified by appropriate authorities .</a:t>
            </a:r>
          </a:p>
          <a:p>
            <a:r>
              <a:rPr lang="en-IN" dirty="0" smtClean="0"/>
              <a:t>Its user friendly as queries can be cleared by </a:t>
            </a:r>
            <a:r>
              <a:rPr lang="en-IN" dirty="0" err="1" smtClean="0"/>
              <a:t>thier</a:t>
            </a:r>
            <a:r>
              <a:rPr lang="en-IN" dirty="0" smtClean="0"/>
              <a:t> classmates themselves.</a:t>
            </a:r>
          </a:p>
          <a:p>
            <a:r>
              <a:rPr lang="en-IN" dirty="0" smtClean="0"/>
              <a:t>There will be wide varieties of ways to solve a single problem.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main disadvantage of our project is that when a person asks a query and no one responds on perfect  time then he may loose some </a:t>
            </a:r>
            <a:r>
              <a:rPr lang="en-IN" dirty="0" err="1" smtClean="0"/>
              <a:t>magnificiant</a:t>
            </a:r>
            <a:r>
              <a:rPr lang="en-IN" dirty="0" smtClean="0"/>
              <a:t> chances.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374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KIET COMMUNICATION</vt:lpstr>
      <vt:lpstr>AGENDA :</vt:lpstr>
      <vt:lpstr>INTRODUCTION TO PROJECT :</vt:lpstr>
      <vt:lpstr>INTRODUCTION TO PROJECT :</vt:lpstr>
      <vt:lpstr>Slide 5</vt:lpstr>
      <vt:lpstr>Slide 6</vt:lpstr>
      <vt:lpstr>Slide 7</vt:lpstr>
      <vt:lpstr>HTML &amp; CSS :</vt:lpstr>
      <vt:lpstr>PROS &amp; CONS 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KIET COMMUNICATION</dc:title>
  <dc:creator>Bhaskar</dc:creator>
  <cp:lastModifiedBy>Bhaskar</cp:lastModifiedBy>
  <cp:revision>19</cp:revision>
  <dcterms:created xsi:type="dcterms:W3CDTF">2023-03-11T20:22:19Z</dcterms:created>
  <dcterms:modified xsi:type="dcterms:W3CDTF">2023-07-23T13:25:44Z</dcterms:modified>
</cp:coreProperties>
</file>