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77" r:id="rId9"/>
    <p:sldId id="579" r:id="rId10"/>
    <p:sldId id="570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0B836-56D0-97DC-068F-01B3A795833D}" v="107" dt="2025-04-28T10:32:37.732"/>
    <p1510:client id="{22C22A61-C23B-4AFE-81E6-4E7076213851}" v="1" dt="2025-04-28T10:44:04.838"/>
    <p1510:client id="{41ED53A8-5329-C747-A241-46CEB6D4E255}" v="58" dt="2025-04-29T04:53:52.575"/>
    <p1510:client id="{65706ED1-670B-4719-B8CB-BA21F8D40372}" v="31" dt="2025-04-29T05:33:41.586"/>
    <p1510:client id="{9567BC2E-213D-4409-89B3-6A653ECA53D9}" v="15" dt="2025-04-29T08:24:08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bhargavisaijalluri1685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609" y="679731"/>
            <a:ext cx="3687578" cy="171869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000" b="1" dirty="0"/>
              <a:t>Credit Card Fraud Detection</a:t>
            </a:r>
            <a:endParaRPr lang="en-US" sz="5100" b="1" kern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401" y="3674490"/>
            <a:ext cx="4171994" cy="15701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b="1" cap="all" dirty="0"/>
              <a:t>Presented By</a:t>
            </a:r>
            <a:endParaRPr lang="en-US" sz="1600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Student Name: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BHARGAVI SAI JALLURI</a:t>
            </a:r>
            <a:endParaRPr lang="en-US" sz="1600" b="1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College Name: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:SASI INSTITUTE Of TECHNOLOGY AND ENGINEERING</a:t>
            </a:r>
            <a:endParaRPr lang="en-US" sz="1600" b="1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Department: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 CSE-AIML</a:t>
            </a:r>
            <a:endParaRPr lang="en-US" sz="1600" b="1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Email ID: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bhargavisaijalluri1685@gmail.com</a:t>
            </a:r>
            <a:endParaRPr lang="en-US" sz="1600" b="1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AICTE Student ID</a:t>
            </a:r>
            <a:r>
              <a:rPr lang="en-US" sz="1800" b="1" cap="all" dirty="0"/>
              <a:t>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AINSI_120044</a:t>
            </a:r>
            <a:endParaRPr lang="en-US" sz="18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88F3F-AD4C-81EA-1336-D2C00EFCC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103" y="557360"/>
            <a:ext cx="5210251" cy="56327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61E9B4-2E1D-4203-A517-37EE719C4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102" y="557359"/>
            <a:ext cx="5210251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4000" dirty="0"/>
              <a:t>Introduction</a:t>
            </a:r>
          </a:p>
          <a:p>
            <a:r>
              <a:rPr lang="en-US" sz="3600" dirty="0"/>
              <a:t>Types of Credit Card Fraud</a:t>
            </a:r>
          </a:p>
          <a:p>
            <a:r>
              <a:rPr lang="en-US" sz="3600" b="1" dirty="0"/>
              <a:t>Problem Statement</a:t>
            </a:r>
          </a:p>
          <a:p>
            <a:r>
              <a:rPr lang="en-US" sz="3600" dirty="0"/>
              <a:t>Methodologies</a:t>
            </a:r>
          </a:p>
          <a:p>
            <a:r>
              <a:rPr lang="en-US" sz="3600" b="1" dirty="0"/>
              <a:t>Data Preprocessing</a:t>
            </a:r>
          </a:p>
          <a:p>
            <a:r>
              <a:rPr lang="en-US" sz="3600" dirty="0"/>
              <a:t>Implementation</a:t>
            </a:r>
            <a:endParaRPr lang="en-US" sz="3600" b="1" dirty="0"/>
          </a:p>
          <a:p>
            <a:endParaRPr lang="en-GB" sz="3600" dirty="0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• Credit Card Fraud Detection uses machine learning to identify suspicious transactions.</a:t>
            </a:r>
          </a:p>
          <a:p>
            <a:r>
              <a:rPr lang="en-US" sz="2800" dirty="0"/>
              <a:t>• The goal is to minimize financial losses by detecting fraud in real-time.</a:t>
            </a:r>
          </a:p>
          <a:p>
            <a:r>
              <a:rPr lang="en-US" sz="2800" dirty="0"/>
              <a:t>• The dataset contains genuine and fraudulent transactions labeled accordingly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Dataset Description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202D-4065-DDD7-98F1-4291C536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• Source: Kaggle - Credit Card Fraud Detection Dataset</a:t>
            </a:r>
          </a:p>
          <a:p>
            <a:r>
              <a:rPr lang="en-US" sz="4000" dirty="0"/>
              <a:t>• Contains 284,807 transactions, with 492 frauds (highly imbalanced).</a:t>
            </a:r>
          </a:p>
          <a:p>
            <a:r>
              <a:rPr lang="en-US" sz="4000" dirty="0"/>
              <a:t>• Features: 30 numerical features (V1–V28 are PCA transformed), Amount, Time, Class (0 or 1</a:t>
            </a:r>
          </a:p>
          <a:p>
            <a:pPr marL="629920" lvl="1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Data Preprocessing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E8EE-7F26-D809-3523-C5887693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• </a:t>
            </a:r>
            <a:r>
              <a:rPr lang="en-US" sz="4000" dirty="0"/>
              <a:t>Handle data imbalance using </a:t>
            </a:r>
            <a:r>
              <a:rPr lang="en-US" sz="4000" dirty="0" err="1"/>
              <a:t>undersampling</a:t>
            </a:r>
            <a:r>
              <a:rPr lang="en-US" sz="4000" dirty="0"/>
              <a:t> or SMOTE.</a:t>
            </a:r>
          </a:p>
          <a:p>
            <a:r>
              <a:rPr lang="en-US" sz="4000" dirty="0"/>
              <a:t>• Normalize transaction amounts.</a:t>
            </a:r>
          </a:p>
          <a:p>
            <a:r>
              <a:rPr lang="en-US" sz="4000" dirty="0"/>
              <a:t>• Split dataset into training and testing sets.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36" y="17590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Model Used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7410-DE3D-5F62-F9D7-11EAEA92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/>
              <a:t>• Algorithm: Random Forest Classifier</a:t>
            </a:r>
          </a:p>
          <a:p>
            <a:r>
              <a:rPr lang="en-US" sz="4400" dirty="0"/>
              <a:t>• Chosen for its robustness, accuracy, and ability to handle imbalanced datasets.</a:t>
            </a:r>
          </a:p>
          <a:p>
            <a:r>
              <a:rPr lang="en-US" sz="4400" dirty="0"/>
              <a:t>• Other models considered: Logistic Regression, SVM.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370098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Evaluation Metrics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2C9B-C4AF-D0DB-DE74-862D9812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Accuracy: Overall performance of the model.</a:t>
            </a:r>
          </a:p>
          <a:p>
            <a:r>
              <a:rPr lang="en-US" sz="4000" dirty="0"/>
              <a:t>• Precision: % of predicted frauds that are actually frauds.</a:t>
            </a:r>
          </a:p>
          <a:p>
            <a:r>
              <a:rPr lang="en-US" sz="4000" dirty="0"/>
              <a:t>• Recall: % of actual frauds that were detected.</a:t>
            </a:r>
          </a:p>
          <a:p>
            <a:r>
              <a:rPr lang="en-US" sz="4000" dirty="0"/>
              <a:t>• F1-Score: Harmonic mean of precision and recall.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Results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Accuracy: ~99%</a:t>
            </a:r>
          </a:p>
          <a:p>
            <a:r>
              <a:rPr lang="en-US" sz="4000" dirty="0"/>
              <a:t>• High precision and recall for fraud detection</a:t>
            </a:r>
          </a:p>
          <a:p>
            <a:r>
              <a:rPr lang="en-US" sz="4000" dirty="0"/>
              <a:t>• Confusion matrix shows good detection with few false negatives</a:t>
            </a:r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79AB-5BF9-3911-CAE8-5E44B0DF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US" sz="2200" dirty="0">
              <a:latin typeface="Franklin Gothic Book"/>
            </a:endParaRPr>
          </a:p>
          <a:p>
            <a:r>
              <a:rPr lang="en-US" sz="2800" dirty="0"/>
              <a:t>• </a:t>
            </a:r>
            <a:r>
              <a:rPr lang="en-US" sz="4400" dirty="0"/>
              <a:t>Machine learning effectively detects fraudulent transactions.</a:t>
            </a:r>
          </a:p>
          <a:p>
            <a:r>
              <a:rPr lang="en-US" sz="4400" dirty="0"/>
              <a:t>• Random Forest provided a strong balance of performance and accuracy.</a:t>
            </a:r>
          </a:p>
          <a:p>
            <a:r>
              <a:rPr lang="en-US" sz="4400" dirty="0"/>
              <a:t>• Future work: real-time fraud detection and integration with banking systems.</a:t>
            </a:r>
          </a:p>
          <a:p>
            <a:pPr marL="0" indent="0"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301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Franklin Gothic Book</vt:lpstr>
      <vt:lpstr>Times New Roman</vt:lpstr>
      <vt:lpstr>office theme</vt:lpstr>
      <vt:lpstr>Credit Card Fraud Detection</vt:lpstr>
      <vt:lpstr>OUTLINE</vt:lpstr>
      <vt:lpstr>Introduction</vt:lpstr>
      <vt:lpstr>Dataset Description</vt:lpstr>
      <vt:lpstr>Data Preprocessing</vt:lpstr>
      <vt:lpstr>Model Used</vt:lpstr>
      <vt:lpstr>Evaluation Metrics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dasari rajkumar</cp:lastModifiedBy>
  <cp:revision>11</cp:revision>
  <dcterms:created xsi:type="dcterms:W3CDTF">2013-07-15T20:26:40Z</dcterms:created>
  <dcterms:modified xsi:type="dcterms:W3CDTF">2025-06-10T16:03:39Z</dcterms:modified>
</cp:coreProperties>
</file>