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4"/>
  </p:sldMasterIdLst>
  <p:notesMasterIdLst>
    <p:notesMasterId r:id="rId26"/>
  </p:notesMasterIdLst>
  <p:handoutMasterIdLst>
    <p:handoutMasterId r:id="rId27"/>
  </p:handoutMasterIdLst>
  <p:sldIdLst>
    <p:sldId id="282" r:id="rId5"/>
    <p:sldId id="328" r:id="rId6"/>
    <p:sldId id="329" r:id="rId7"/>
    <p:sldId id="308" r:id="rId8"/>
    <p:sldId id="313" r:id="rId9"/>
    <p:sldId id="331" r:id="rId10"/>
    <p:sldId id="310" r:id="rId11"/>
    <p:sldId id="314" r:id="rId12"/>
    <p:sldId id="315" r:id="rId13"/>
    <p:sldId id="311" r:id="rId14"/>
    <p:sldId id="316" r:id="rId15"/>
    <p:sldId id="317" r:id="rId16"/>
    <p:sldId id="312" r:id="rId17"/>
    <p:sldId id="318" r:id="rId18"/>
    <p:sldId id="309" r:id="rId19"/>
    <p:sldId id="326" r:id="rId20"/>
    <p:sldId id="327" r:id="rId21"/>
    <p:sldId id="324" r:id="rId22"/>
    <p:sldId id="321" r:id="rId23"/>
    <p:sldId id="322" r:id="rId24"/>
    <p:sldId id="3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07E"/>
    <a:srgbClr val="004809"/>
    <a:srgbClr val="586547"/>
    <a:srgbClr val="7D9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996" autoAdjust="0"/>
  </p:normalViewPr>
  <p:slideViewPr>
    <p:cSldViewPr snapToGrid="0">
      <p:cViewPr varScale="1">
        <p:scale>
          <a:sx n="63" d="100"/>
          <a:sy n="63" d="100"/>
        </p:scale>
        <p:origin x="102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EF13E-581E-46E3-B77D-E837BEFB1A8C}" type="doc">
      <dgm:prSet loTypeId="urn:microsoft.com/office/officeart/2005/8/layout/chevron2" loCatId="list" qsTypeId="urn:microsoft.com/office/officeart/2005/8/quickstyle/3d2" qsCatId="3D" csTypeId="urn:microsoft.com/office/officeart/2005/8/colors/accent1_2" csCatId="accent1" phldr="1"/>
      <dgm:spPr/>
      <dgm:t>
        <a:bodyPr/>
        <a:lstStyle/>
        <a:p>
          <a:endParaRPr lang="en-US"/>
        </a:p>
      </dgm:t>
    </dgm:pt>
    <dgm:pt modelId="{4DE5B233-A1A8-4B16-9842-57F77232D7DB}">
      <dgm:prSet phldrT="[Text]" custT="1"/>
      <dgm:spPr>
        <a:scene3d>
          <a:camera prst="obliqueTopLeft"/>
          <a:lightRig rig="threePt" dir="t">
            <a:rot lat="0" lon="0" rev="7500000"/>
          </a:lightRig>
        </a:scene3d>
        <a:sp3d prstMaterial="plastic">
          <a:bevelT w="127000" h="25400" prst="relaxedInset"/>
        </a:sp3d>
      </dgm:spPr>
      <dgm:t>
        <a:bodyPr/>
        <a:lstStyle/>
        <a:p>
          <a:endParaRPr lang="en-US" sz="4000" dirty="0">
            <a:latin typeface="Bodoni MT" panose="02070603080606020203" pitchFamily="18" charset="0"/>
          </a:endParaRPr>
        </a:p>
      </dgm:t>
    </dgm:pt>
    <dgm:pt modelId="{D21A5C11-4471-499A-AB20-69EC63DB3935}" type="sibTrans" cxnId="{AB590825-A03D-445D-8D73-16C4B30E5A39}">
      <dgm:prSet/>
      <dgm:spPr/>
      <dgm:t>
        <a:bodyPr/>
        <a:lstStyle/>
        <a:p>
          <a:endParaRPr lang="en-US"/>
        </a:p>
      </dgm:t>
    </dgm:pt>
    <dgm:pt modelId="{3943ED02-64D0-4B31-A4C2-D2B94F1D5E4C}" type="parTrans" cxnId="{AB590825-A03D-445D-8D73-16C4B30E5A39}">
      <dgm:prSet/>
      <dgm:spPr/>
      <dgm:t>
        <a:bodyPr/>
        <a:lstStyle/>
        <a:p>
          <a:endParaRPr lang="en-US"/>
        </a:p>
      </dgm:t>
    </dgm:pt>
    <dgm:pt modelId="{1DD1A957-6359-4D7E-BB29-192CD767657B}">
      <dgm:prSet phldrT="[Text]" custT="1"/>
      <dgm:spPr>
        <a:scene3d>
          <a:camera prst="obliqueTopLeft"/>
          <a:lightRig rig="threePt" dir="t">
            <a:rot lat="0" lon="0" rev="7500000"/>
          </a:lightRig>
        </a:scene3d>
        <a:sp3d prstMaterial="plastic">
          <a:bevelT w="127000" h="25400" prst="relaxedInset"/>
        </a:sp3d>
      </dgm:spPr>
      <dgm:t>
        <a:bodyPr/>
        <a:lstStyle/>
        <a:p>
          <a:endParaRPr lang="en-US" sz="4000" dirty="0">
            <a:latin typeface="Bodoni MT" panose="02070603080606020203" pitchFamily="18" charset="0"/>
          </a:endParaRPr>
        </a:p>
      </dgm:t>
    </dgm:pt>
    <dgm:pt modelId="{EB3D3AF0-DDB5-471B-97BE-5F818CB98DB3}" type="sibTrans" cxnId="{E24EECE5-21AA-4C6E-A037-5D2AF33D76A7}">
      <dgm:prSet/>
      <dgm:spPr/>
      <dgm:t>
        <a:bodyPr/>
        <a:lstStyle/>
        <a:p>
          <a:endParaRPr lang="en-US"/>
        </a:p>
      </dgm:t>
    </dgm:pt>
    <dgm:pt modelId="{996EDD7E-D6EF-41DE-8B17-AADCDE0FC246}" type="parTrans" cxnId="{E24EECE5-21AA-4C6E-A037-5D2AF33D76A7}">
      <dgm:prSet/>
      <dgm:spPr/>
      <dgm:t>
        <a:bodyPr/>
        <a:lstStyle/>
        <a:p>
          <a:endParaRPr lang="en-US"/>
        </a:p>
      </dgm:t>
    </dgm:pt>
    <dgm:pt modelId="{60D7E579-ED86-429D-97EE-88267399E750}">
      <dgm:prSet custT="1"/>
      <dgm:spPr>
        <a:scene3d>
          <a:camera prst="obliqueTopLeft"/>
          <a:lightRig rig="threePt" dir="t">
            <a:rot lat="0" lon="0" rev="7500000"/>
          </a:lightRig>
        </a:scene3d>
        <a:sp3d prstMaterial="plastic">
          <a:bevelT w="127000" h="25400" prst="relaxedInset"/>
        </a:sp3d>
      </dgm:spPr>
      <dgm:t>
        <a:bodyPr/>
        <a:lstStyle/>
        <a:p>
          <a:endParaRPr lang="en-US" sz="4000">
            <a:latin typeface="Bodoni MT" panose="02070603080606020203" pitchFamily="18" charset="0"/>
          </a:endParaRPr>
        </a:p>
      </dgm:t>
    </dgm:pt>
    <dgm:pt modelId="{207B386B-4DCF-42AE-BCDF-973F7DBC8178}" type="parTrans" cxnId="{95A05132-F6EF-4584-94B6-1B2321C371C2}">
      <dgm:prSet/>
      <dgm:spPr/>
      <dgm:t>
        <a:bodyPr/>
        <a:lstStyle/>
        <a:p>
          <a:endParaRPr lang="en-US"/>
        </a:p>
      </dgm:t>
    </dgm:pt>
    <dgm:pt modelId="{4857901A-6016-4841-AA00-ED16E9A3CA7D}" type="sibTrans" cxnId="{95A05132-F6EF-4584-94B6-1B2321C371C2}">
      <dgm:prSet/>
      <dgm:spPr/>
      <dgm:t>
        <a:bodyPr/>
        <a:lstStyle/>
        <a:p>
          <a:endParaRPr lang="en-US"/>
        </a:p>
      </dgm:t>
    </dgm:pt>
    <dgm:pt modelId="{8552A445-A622-4407-99D8-6F8BB4E8F1AF}">
      <dgm:prSet custT="1"/>
      <dgm:spPr>
        <a:scene3d>
          <a:camera prst="obliqueTopLeft"/>
          <a:lightRig rig="threePt" dir="t">
            <a:rot lat="0" lon="0" rev="7500000"/>
          </a:lightRig>
        </a:scene3d>
        <a:sp3d prstMaterial="plastic">
          <a:bevelT w="127000" h="25400" prst="relaxedInset"/>
        </a:sp3d>
      </dgm:spPr>
      <dgm:t>
        <a:bodyPr/>
        <a:lstStyle/>
        <a:p>
          <a:endParaRPr lang="en-US" sz="4000">
            <a:latin typeface="Bodoni MT" panose="02070603080606020203" pitchFamily="18" charset="0"/>
          </a:endParaRPr>
        </a:p>
      </dgm:t>
    </dgm:pt>
    <dgm:pt modelId="{FE77685F-DD69-4DA8-A6AB-B7471F3B532D}" type="parTrans" cxnId="{7B2C4AF0-3DEE-4CBF-9440-08DD6BA26545}">
      <dgm:prSet/>
      <dgm:spPr/>
      <dgm:t>
        <a:bodyPr/>
        <a:lstStyle/>
        <a:p>
          <a:endParaRPr lang="en-US"/>
        </a:p>
      </dgm:t>
    </dgm:pt>
    <dgm:pt modelId="{2E2DABEE-EB86-4896-A852-E542A7169AEB}" type="sibTrans" cxnId="{7B2C4AF0-3DEE-4CBF-9440-08DD6BA26545}">
      <dgm:prSet/>
      <dgm:spPr/>
      <dgm:t>
        <a:bodyPr/>
        <a:lstStyle/>
        <a:p>
          <a:endParaRPr lang="en-US"/>
        </a:p>
      </dgm:t>
    </dgm:pt>
    <dgm:pt modelId="{839977FF-75AD-4E70-99E0-856E16647405}">
      <dgm:prSet custT="1"/>
      <dgm:spPr>
        <a:scene3d>
          <a:camera prst="obliqueTopLeft"/>
          <a:lightRig rig="threePt" dir="t">
            <a:rot lat="0" lon="0" rev="7500000"/>
          </a:lightRig>
        </a:scene3d>
        <a:sp3d prstMaterial="plastic">
          <a:bevelT w="127000" h="25400" prst="relaxedInset"/>
        </a:sp3d>
      </dgm:spPr>
      <dgm:t>
        <a:bodyPr/>
        <a:lstStyle/>
        <a:p>
          <a:endParaRPr lang="en-US" sz="4000">
            <a:latin typeface="Bodoni MT" panose="02070603080606020203" pitchFamily="18" charset="0"/>
          </a:endParaRPr>
        </a:p>
      </dgm:t>
    </dgm:pt>
    <dgm:pt modelId="{6B8AA112-8A26-4DB5-9BD4-67C026989AE4}" type="parTrans" cxnId="{87128C72-A94B-4033-9415-695656F656FB}">
      <dgm:prSet/>
      <dgm:spPr/>
      <dgm:t>
        <a:bodyPr/>
        <a:lstStyle/>
        <a:p>
          <a:endParaRPr lang="en-US"/>
        </a:p>
      </dgm:t>
    </dgm:pt>
    <dgm:pt modelId="{5C069F19-C624-4563-91A4-457DC9B425D8}" type="sibTrans" cxnId="{87128C72-A94B-4033-9415-695656F656FB}">
      <dgm:prSet/>
      <dgm:spPr/>
      <dgm:t>
        <a:bodyPr/>
        <a:lstStyle/>
        <a:p>
          <a:endParaRPr lang="en-US"/>
        </a:p>
      </dgm:t>
    </dgm:pt>
    <dgm:pt modelId="{616BF950-910D-41E1-AEC4-C45452ED763B}">
      <dgm:prSet custT="1"/>
      <dgm:spPr>
        <a:scene3d>
          <a:camera prst="obliqueTopLeft"/>
          <a:lightRig rig="threePt" dir="t">
            <a:rot lat="0" lon="0" rev="7500000"/>
          </a:lightRig>
        </a:scene3d>
        <a:sp3d prstMaterial="plastic">
          <a:bevelT w="127000" h="25400" prst="relaxedInset"/>
        </a:sp3d>
      </dgm:spPr>
      <dgm:t>
        <a:bodyPr/>
        <a:lstStyle/>
        <a:p>
          <a:endParaRPr lang="en-US" sz="4000">
            <a:latin typeface="Bodoni MT" panose="02070603080606020203" pitchFamily="18" charset="0"/>
          </a:endParaRPr>
        </a:p>
      </dgm:t>
    </dgm:pt>
    <dgm:pt modelId="{59A03B1F-D9D3-4EFB-B2DA-BFF7755DD60C}" type="parTrans" cxnId="{6AC08636-43EB-4AF5-A8A7-1153EE449FDE}">
      <dgm:prSet/>
      <dgm:spPr/>
      <dgm:t>
        <a:bodyPr/>
        <a:lstStyle/>
        <a:p>
          <a:endParaRPr lang="en-US"/>
        </a:p>
      </dgm:t>
    </dgm:pt>
    <dgm:pt modelId="{C9567442-7706-47A1-815D-461B0E4DBD85}" type="sibTrans" cxnId="{6AC08636-43EB-4AF5-A8A7-1153EE449FDE}">
      <dgm:prSet/>
      <dgm:spPr/>
      <dgm:t>
        <a:bodyPr/>
        <a:lstStyle/>
        <a:p>
          <a:endParaRPr lang="en-US"/>
        </a:p>
      </dgm:t>
    </dgm:pt>
    <dgm:pt modelId="{6619386D-D241-479A-9C2A-A60D0DB8203F}">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Pankaj Singh</a:t>
          </a:r>
        </a:p>
      </dgm:t>
    </dgm:pt>
    <dgm:pt modelId="{638F061D-CFF2-4539-9410-6FE2D1C542B2}" type="parTrans" cxnId="{82E40379-9392-43A1-AA9B-8F25A1EFBB2B}">
      <dgm:prSet/>
      <dgm:spPr/>
      <dgm:t>
        <a:bodyPr/>
        <a:lstStyle/>
        <a:p>
          <a:endParaRPr lang="en-US"/>
        </a:p>
      </dgm:t>
    </dgm:pt>
    <dgm:pt modelId="{CEEB1D50-5E3B-48D7-8137-3B2AC6AFBC41}" type="sibTrans" cxnId="{82E40379-9392-43A1-AA9B-8F25A1EFBB2B}">
      <dgm:prSet/>
      <dgm:spPr/>
      <dgm:t>
        <a:bodyPr/>
        <a:lstStyle/>
        <a:p>
          <a:endParaRPr lang="en-US"/>
        </a:p>
      </dgm:t>
    </dgm:pt>
    <dgm:pt modelId="{B4B69C37-7AB3-48C2-B7C1-640DFF53F565}">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Swapnil Dalimbe</a:t>
          </a:r>
        </a:p>
      </dgm:t>
    </dgm:pt>
    <dgm:pt modelId="{1DF1272D-2801-43EB-B9AF-937503F9D2F7}" type="parTrans" cxnId="{B4EA1EDB-511F-41F6-A13D-2B9237BCDE27}">
      <dgm:prSet/>
      <dgm:spPr/>
      <dgm:t>
        <a:bodyPr/>
        <a:lstStyle/>
        <a:p>
          <a:endParaRPr lang="en-US"/>
        </a:p>
      </dgm:t>
    </dgm:pt>
    <dgm:pt modelId="{659C2EA3-30DD-48EA-8E0B-112376C68620}" type="sibTrans" cxnId="{B4EA1EDB-511F-41F6-A13D-2B9237BCDE27}">
      <dgm:prSet/>
      <dgm:spPr/>
      <dgm:t>
        <a:bodyPr/>
        <a:lstStyle/>
        <a:p>
          <a:endParaRPr lang="en-US"/>
        </a:p>
      </dgm:t>
    </dgm:pt>
    <dgm:pt modelId="{0FC59EC0-B235-4BBD-9DF5-0899D85D7FD4}">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Sweta Tiwari</a:t>
          </a:r>
        </a:p>
      </dgm:t>
    </dgm:pt>
    <dgm:pt modelId="{FD33CD4D-953A-4F4D-B302-AC9D16F5E4A5}" type="parTrans" cxnId="{947B71A0-5749-4A5E-A838-5E4BD08EE56E}">
      <dgm:prSet/>
      <dgm:spPr/>
      <dgm:t>
        <a:bodyPr/>
        <a:lstStyle/>
        <a:p>
          <a:endParaRPr lang="en-US"/>
        </a:p>
      </dgm:t>
    </dgm:pt>
    <dgm:pt modelId="{87A92ED8-02D8-40CB-8359-C52D968BA8E3}" type="sibTrans" cxnId="{947B71A0-5749-4A5E-A838-5E4BD08EE56E}">
      <dgm:prSet/>
      <dgm:spPr/>
      <dgm:t>
        <a:bodyPr/>
        <a:lstStyle/>
        <a:p>
          <a:endParaRPr lang="en-US"/>
        </a:p>
      </dgm:t>
    </dgm:pt>
    <dgm:pt modelId="{036F022F-D1F0-4605-8E93-7FBFA600A5CF}">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Srishail Patil</a:t>
          </a:r>
        </a:p>
      </dgm:t>
    </dgm:pt>
    <dgm:pt modelId="{462C30DC-83DC-46DA-88FB-4DA0F0B62E9F}" type="parTrans" cxnId="{77066801-6904-4A62-9CA0-09FE10413FD2}">
      <dgm:prSet/>
      <dgm:spPr/>
      <dgm:t>
        <a:bodyPr/>
        <a:lstStyle/>
        <a:p>
          <a:endParaRPr lang="en-US"/>
        </a:p>
      </dgm:t>
    </dgm:pt>
    <dgm:pt modelId="{2996F6A8-AD27-4277-B3C0-A55FBCFD6741}" type="sibTrans" cxnId="{77066801-6904-4A62-9CA0-09FE10413FD2}">
      <dgm:prSet/>
      <dgm:spPr/>
      <dgm:t>
        <a:bodyPr/>
        <a:lstStyle/>
        <a:p>
          <a:endParaRPr lang="en-US"/>
        </a:p>
      </dgm:t>
    </dgm:pt>
    <dgm:pt modelId="{66CCAEC7-CF7B-44AA-8A5D-467D53B0FBBC}">
      <dgm:prSet custT="1"/>
      <dgm:spPr>
        <a:scene3d>
          <a:camera prst="obliqueTopLeft"/>
          <a:lightRig rig="threePt" dir="t">
            <a:rot lat="0" lon="0" rev="7500000"/>
          </a:lightRig>
        </a:scene3d>
        <a:sp3d prstMaterial="plastic">
          <a:bevelT w="127000" h="25400" prst="relaxedInset"/>
        </a:sp3d>
      </dgm:spPr>
      <dgm:t>
        <a:bodyPr/>
        <a:lstStyle/>
        <a:p>
          <a:endParaRPr lang="en-US" sz="4000">
            <a:latin typeface="Bodoni MT" panose="02070603080606020203" pitchFamily="18" charset="0"/>
          </a:endParaRPr>
        </a:p>
      </dgm:t>
    </dgm:pt>
    <dgm:pt modelId="{DB3C98BD-504D-4662-9DAB-49E208D43165}" type="parTrans" cxnId="{D18EBC31-D449-4089-8261-DCD45D7B4F79}">
      <dgm:prSet/>
      <dgm:spPr/>
      <dgm:t>
        <a:bodyPr/>
        <a:lstStyle/>
        <a:p>
          <a:endParaRPr lang="en-US"/>
        </a:p>
      </dgm:t>
    </dgm:pt>
    <dgm:pt modelId="{05F8C05C-005D-411D-9549-D40027356A7A}" type="sibTrans" cxnId="{D18EBC31-D449-4089-8261-DCD45D7B4F79}">
      <dgm:prSet/>
      <dgm:spPr/>
      <dgm:t>
        <a:bodyPr/>
        <a:lstStyle/>
        <a:p>
          <a:endParaRPr lang="en-US"/>
        </a:p>
      </dgm:t>
    </dgm:pt>
    <dgm:pt modelId="{FD1D2A19-002A-4834-9DBB-BB6365A903A9}">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Vanga Bhargavi</a:t>
          </a:r>
        </a:p>
      </dgm:t>
    </dgm:pt>
    <dgm:pt modelId="{4FA4D8FA-F76C-4E8A-894D-681061F7854D}" type="parTrans" cxnId="{2B8A2A59-CE5B-475C-9BAD-EA78A66D6AAF}">
      <dgm:prSet/>
      <dgm:spPr/>
      <dgm:t>
        <a:bodyPr/>
        <a:lstStyle/>
        <a:p>
          <a:endParaRPr lang="en-US"/>
        </a:p>
      </dgm:t>
    </dgm:pt>
    <dgm:pt modelId="{66F8B686-AB3C-4570-BA7C-A9B6B2259409}" type="sibTrans" cxnId="{2B8A2A59-CE5B-475C-9BAD-EA78A66D6AAF}">
      <dgm:prSet/>
      <dgm:spPr/>
      <dgm:t>
        <a:bodyPr/>
        <a:lstStyle/>
        <a:p>
          <a:endParaRPr lang="en-US"/>
        </a:p>
      </dgm:t>
    </dgm:pt>
    <dgm:pt modelId="{1371A51C-2E1A-4783-A604-E1BEA1C7C271}">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Lissa D’monte</a:t>
          </a:r>
        </a:p>
      </dgm:t>
    </dgm:pt>
    <dgm:pt modelId="{C3DD3215-3F08-4E6E-A767-23E9A70EE1E5}" type="parTrans" cxnId="{4B02CB71-C1BC-4916-8E59-D71349622AEE}">
      <dgm:prSet/>
      <dgm:spPr/>
      <dgm:t>
        <a:bodyPr/>
        <a:lstStyle/>
        <a:p>
          <a:endParaRPr lang="en-US"/>
        </a:p>
      </dgm:t>
    </dgm:pt>
    <dgm:pt modelId="{003467FF-E707-493C-B57C-80EE6C7CC874}" type="sibTrans" cxnId="{4B02CB71-C1BC-4916-8E59-D71349622AEE}">
      <dgm:prSet/>
      <dgm:spPr/>
      <dgm:t>
        <a:bodyPr/>
        <a:lstStyle/>
        <a:p>
          <a:endParaRPr lang="en-US"/>
        </a:p>
      </dgm:t>
    </dgm:pt>
    <dgm:pt modelId="{F320A9B9-9EF0-4664-9A3C-F94B6451FFB3}">
      <dgm:prSet custT="1"/>
      <dgm:spPr>
        <a:scene3d>
          <a:camera prst="obliqueTopLeft"/>
          <a:lightRig rig="threePt" dir="t">
            <a:rot lat="0" lon="0" rev="7500000"/>
          </a:lightRig>
        </a:scene3d>
        <a:sp3d extrusionH="190500" prstMaterial="dkEdge">
          <a:bevelT w="135400" h="16350" prst="relaxedInset"/>
          <a:contourClr>
            <a:schemeClr val="bg1"/>
          </a:contourClr>
        </a:sp3d>
      </dgm:spPr>
      <dgm:t>
        <a:bodyPr/>
        <a:lstStyle/>
        <a:p>
          <a:r>
            <a:rPr lang="en-US" sz="4000" dirty="0">
              <a:latin typeface="Bodoni MT" panose="02070603080606020203" pitchFamily="18" charset="0"/>
            </a:rPr>
            <a:t>Nitin Kumar</a:t>
          </a:r>
        </a:p>
      </dgm:t>
    </dgm:pt>
    <dgm:pt modelId="{052870C0-870E-4B20-93F3-3102623439C1}" type="parTrans" cxnId="{21425077-9398-429B-AB55-7F0E4BEFB4D3}">
      <dgm:prSet/>
      <dgm:spPr/>
      <dgm:t>
        <a:bodyPr/>
        <a:lstStyle/>
        <a:p>
          <a:endParaRPr lang="en-US"/>
        </a:p>
      </dgm:t>
    </dgm:pt>
    <dgm:pt modelId="{7EDCF039-20E9-4683-844C-766886168294}" type="sibTrans" cxnId="{21425077-9398-429B-AB55-7F0E4BEFB4D3}">
      <dgm:prSet/>
      <dgm:spPr/>
      <dgm:t>
        <a:bodyPr/>
        <a:lstStyle/>
        <a:p>
          <a:endParaRPr lang="en-US"/>
        </a:p>
      </dgm:t>
    </dgm:pt>
    <dgm:pt modelId="{722E6ABD-94D9-4774-8DE4-BBC8A8D47EE1}" type="pres">
      <dgm:prSet presAssocID="{359EF13E-581E-46E3-B77D-E837BEFB1A8C}" presName="linearFlow" presStyleCnt="0">
        <dgm:presLayoutVars>
          <dgm:dir/>
          <dgm:animLvl val="lvl"/>
          <dgm:resizeHandles val="exact"/>
        </dgm:presLayoutVars>
      </dgm:prSet>
      <dgm:spPr/>
    </dgm:pt>
    <dgm:pt modelId="{B78B88A9-63F6-4BE7-8F39-DDA2EE18DE72}" type="pres">
      <dgm:prSet presAssocID="{4DE5B233-A1A8-4B16-9842-57F77232D7DB}" presName="composite" presStyleCnt="0"/>
      <dgm:spPr/>
    </dgm:pt>
    <dgm:pt modelId="{6F1E652F-3C76-47DD-B93F-CB885D44EE40}" type="pres">
      <dgm:prSet presAssocID="{4DE5B233-A1A8-4B16-9842-57F77232D7DB}" presName="parentText" presStyleLbl="alignNode1" presStyleIdx="0" presStyleCnt="7">
        <dgm:presLayoutVars>
          <dgm:chMax val="1"/>
          <dgm:bulletEnabled val="1"/>
        </dgm:presLayoutVars>
      </dgm:prSet>
      <dgm:spPr/>
    </dgm:pt>
    <dgm:pt modelId="{8CFE145F-2AAF-4401-9568-28A3B6C377FC}" type="pres">
      <dgm:prSet presAssocID="{4DE5B233-A1A8-4B16-9842-57F77232D7DB}" presName="descendantText" presStyleLbl="alignAcc1" presStyleIdx="0" presStyleCnt="7">
        <dgm:presLayoutVars>
          <dgm:bulletEnabled val="1"/>
        </dgm:presLayoutVars>
      </dgm:prSet>
      <dgm:spPr/>
    </dgm:pt>
    <dgm:pt modelId="{FFEADC09-4DD2-4272-B47B-E58B78691336}" type="pres">
      <dgm:prSet presAssocID="{D21A5C11-4471-499A-AB20-69EC63DB3935}" presName="sp" presStyleCnt="0"/>
      <dgm:spPr/>
    </dgm:pt>
    <dgm:pt modelId="{6B6BB669-F20E-49E7-9AB0-C77FEA480724}" type="pres">
      <dgm:prSet presAssocID="{1DD1A957-6359-4D7E-BB29-192CD767657B}" presName="composite" presStyleCnt="0"/>
      <dgm:spPr/>
    </dgm:pt>
    <dgm:pt modelId="{11F78725-93B4-4595-A423-B4B572B9771B}" type="pres">
      <dgm:prSet presAssocID="{1DD1A957-6359-4D7E-BB29-192CD767657B}" presName="parentText" presStyleLbl="alignNode1" presStyleIdx="1" presStyleCnt="7">
        <dgm:presLayoutVars>
          <dgm:chMax val="1"/>
          <dgm:bulletEnabled val="1"/>
        </dgm:presLayoutVars>
      </dgm:prSet>
      <dgm:spPr/>
    </dgm:pt>
    <dgm:pt modelId="{71D4DC33-01B1-449E-AC7A-AA6CC22A3608}" type="pres">
      <dgm:prSet presAssocID="{1DD1A957-6359-4D7E-BB29-192CD767657B}" presName="descendantText" presStyleLbl="alignAcc1" presStyleIdx="1" presStyleCnt="7">
        <dgm:presLayoutVars>
          <dgm:bulletEnabled val="1"/>
        </dgm:presLayoutVars>
      </dgm:prSet>
      <dgm:spPr/>
    </dgm:pt>
    <dgm:pt modelId="{73623018-6C0B-416D-9DE0-BF81E7913BE8}" type="pres">
      <dgm:prSet presAssocID="{EB3D3AF0-DDB5-471B-97BE-5F818CB98DB3}" presName="sp" presStyleCnt="0"/>
      <dgm:spPr/>
    </dgm:pt>
    <dgm:pt modelId="{D2AE76DD-BB86-4390-99B0-9274BBDDF0BA}" type="pres">
      <dgm:prSet presAssocID="{60D7E579-ED86-429D-97EE-88267399E750}" presName="composite" presStyleCnt="0"/>
      <dgm:spPr/>
    </dgm:pt>
    <dgm:pt modelId="{46A4EC9D-8762-4621-8EA4-F1428B07C773}" type="pres">
      <dgm:prSet presAssocID="{60D7E579-ED86-429D-97EE-88267399E750}" presName="parentText" presStyleLbl="alignNode1" presStyleIdx="2" presStyleCnt="7">
        <dgm:presLayoutVars>
          <dgm:chMax val="1"/>
          <dgm:bulletEnabled val="1"/>
        </dgm:presLayoutVars>
      </dgm:prSet>
      <dgm:spPr/>
    </dgm:pt>
    <dgm:pt modelId="{A8600F41-C7B8-44D8-A34F-3896C6AA5DCD}" type="pres">
      <dgm:prSet presAssocID="{60D7E579-ED86-429D-97EE-88267399E750}" presName="descendantText" presStyleLbl="alignAcc1" presStyleIdx="2" presStyleCnt="7">
        <dgm:presLayoutVars>
          <dgm:bulletEnabled val="1"/>
        </dgm:presLayoutVars>
      </dgm:prSet>
      <dgm:spPr/>
    </dgm:pt>
    <dgm:pt modelId="{DEA1044B-DCE9-4269-8B0B-9B14CC2D845C}" type="pres">
      <dgm:prSet presAssocID="{4857901A-6016-4841-AA00-ED16E9A3CA7D}" presName="sp" presStyleCnt="0"/>
      <dgm:spPr/>
    </dgm:pt>
    <dgm:pt modelId="{2D397419-ACB8-47A8-AEA8-316E83EB9D40}" type="pres">
      <dgm:prSet presAssocID="{8552A445-A622-4407-99D8-6F8BB4E8F1AF}" presName="composite" presStyleCnt="0"/>
      <dgm:spPr/>
    </dgm:pt>
    <dgm:pt modelId="{078C9634-D368-4246-8042-A8925F4EB8E9}" type="pres">
      <dgm:prSet presAssocID="{8552A445-A622-4407-99D8-6F8BB4E8F1AF}" presName="parentText" presStyleLbl="alignNode1" presStyleIdx="3" presStyleCnt="7">
        <dgm:presLayoutVars>
          <dgm:chMax val="1"/>
          <dgm:bulletEnabled val="1"/>
        </dgm:presLayoutVars>
      </dgm:prSet>
      <dgm:spPr/>
    </dgm:pt>
    <dgm:pt modelId="{38C0E8B7-8AF9-4B47-956F-181D870CF34D}" type="pres">
      <dgm:prSet presAssocID="{8552A445-A622-4407-99D8-6F8BB4E8F1AF}" presName="descendantText" presStyleLbl="alignAcc1" presStyleIdx="3" presStyleCnt="7">
        <dgm:presLayoutVars>
          <dgm:bulletEnabled val="1"/>
        </dgm:presLayoutVars>
      </dgm:prSet>
      <dgm:spPr/>
    </dgm:pt>
    <dgm:pt modelId="{486AFDDB-1536-478F-88DD-E1BFCA02C163}" type="pres">
      <dgm:prSet presAssocID="{2E2DABEE-EB86-4896-A852-E542A7169AEB}" presName="sp" presStyleCnt="0"/>
      <dgm:spPr/>
    </dgm:pt>
    <dgm:pt modelId="{DF24D1F6-5351-4EA9-9CF2-7ECE185BF753}" type="pres">
      <dgm:prSet presAssocID="{839977FF-75AD-4E70-99E0-856E16647405}" presName="composite" presStyleCnt="0"/>
      <dgm:spPr/>
    </dgm:pt>
    <dgm:pt modelId="{C724037D-9098-4BC1-9DA2-1AC753993138}" type="pres">
      <dgm:prSet presAssocID="{839977FF-75AD-4E70-99E0-856E16647405}" presName="parentText" presStyleLbl="alignNode1" presStyleIdx="4" presStyleCnt="7">
        <dgm:presLayoutVars>
          <dgm:chMax val="1"/>
          <dgm:bulletEnabled val="1"/>
        </dgm:presLayoutVars>
      </dgm:prSet>
      <dgm:spPr/>
    </dgm:pt>
    <dgm:pt modelId="{5B425C1B-5309-419B-91F0-6DC59A9AED85}" type="pres">
      <dgm:prSet presAssocID="{839977FF-75AD-4E70-99E0-856E16647405}" presName="descendantText" presStyleLbl="alignAcc1" presStyleIdx="4" presStyleCnt="7">
        <dgm:presLayoutVars>
          <dgm:bulletEnabled val="1"/>
        </dgm:presLayoutVars>
      </dgm:prSet>
      <dgm:spPr/>
    </dgm:pt>
    <dgm:pt modelId="{732F2D9E-E696-4547-9779-AD6C606806F6}" type="pres">
      <dgm:prSet presAssocID="{5C069F19-C624-4563-91A4-457DC9B425D8}" presName="sp" presStyleCnt="0"/>
      <dgm:spPr/>
    </dgm:pt>
    <dgm:pt modelId="{AE04FFEA-6CB5-4E5F-8427-23C75550318F}" type="pres">
      <dgm:prSet presAssocID="{616BF950-910D-41E1-AEC4-C45452ED763B}" presName="composite" presStyleCnt="0"/>
      <dgm:spPr/>
    </dgm:pt>
    <dgm:pt modelId="{0EDAE87E-24BA-4B8D-B0D4-20DCD105BF18}" type="pres">
      <dgm:prSet presAssocID="{616BF950-910D-41E1-AEC4-C45452ED763B}" presName="parentText" presStyleLbl="alignNode1" presStyleIdx="5" presStyleCnt="7">
        <dgm:presLayoutVars>
          <dgm:chMax val="1"/>
          <dgm:bulletEnabled val="1"/>
        </dgm:presLayoutVars>
      </dgm:prSet>
      <dgm:spPr/>
    </dgm:pt>
    <dgm:pt modelId="{F9126D90-8DF8-4247-ACB0-02ED60584E4F}" type="pres">
      <dgm:prSet presAssocID="{616BF950-910D-41E1-AEC4-C45452ED763B}" presName="descendantText" presStyleLbl="alignAcc1" presStyleIdx="5" presStyleCnt="7">
        <dgm:presLayoutVars>
          <dgm:bulletEnabled val="1"/>
        </dgm:presLayoutVars>
      </dgm:prSet>
      <dgm:spPr/>
    </dgm:pt>
    <dgm:pt modelId="{E859662E-8500-43E8-B6CE-A62AD3A18D0D}" type="pres">
      <dgm:prSet presAssocID="{C9567442-7706-47A1-815D-461B0E4DBD85}" presName="sp" presStyleCnt="0"/>
      <dgm:spPr/>
    </dgm:pt>
    <dgm:pt modelId="{6F30260E-8A8D-43A9-B4D8-19ABCBAD9370}" type="pres">
      <dgm:prSet presAssocID="{66CCAEC7-CF7B-44AA-8A5D-467D53B0FBBC}" presName="composite" presStyleCnt="0"/>
      <dgm:spPr/>
    </dgm:pt>
    <dgm:pt modelId="{568EB436-0248-46C4-9DE3-8B7081FDCE70}" type="pres">
      <dgm:prSet presAssocID="{66CCAEC7-CF7B-44AA-8A5D-467D53B0FBBC}" presName="parentText" presStyleLbl="alignNode1" presStyleIdx="6" presStyleCnt="7">
        <dgm:presLayoutVars>
          <dgm:chMax val="1"/>
          <dgm:bulletEnabled val="1"/>
        </dgm:presLayoutVars>
      </dgm:prSet>
      <dgm:spPr/>
    </dgm:pt>
    <dgm:pt modelId="{A0EA6ADE-566F-4F49-921C-353A6AF26EE7}" type="pres">
      <dgm:prSet presAssocID="{66CCAEC7-CF7B-44AA-8A5D-467D53B0FBBC}" presName="descendantText" presStyleLbl="alignAcc1" presStyleIdx="6" presStyleCnt="7">
        <dgm:presLayoutVars>
          <dgm:bulletEnabled val="1"/>
        </dgm:presLayoutVars>
      </dgm:prSet>
      <dgm:spPr/>
    </dgm:pt>
  </dgm:ptLst>
  <dgm:cxnLst>
    <dgm:cxn modelId="{77066801-6904-4A62-9CA0-09FE10413FD2}" srcId="{616BF950-910D-41E1-AEC4-C45452ED763B}" destId="{036F022F-D1F0-4605-8E93-7FBFA600A5CF}" srcOrd="0" destOrd="0" parTransId="{462C30DC-83DC-46DA-88FB-4DA0F0B62E9F}" sibTransId="{2996F6A8-AD27-4277-B3C0-A55FBCFD6741}"/>
    <dgm:cxn modelId="{93475F0F-E4DA-4D16-A7E7-E8038EC9B99B}" type="presOf" srcId="{0FC59EC0-B235-4BBD-9DF5-0899D85D7FD4}" destId="{5B425C1B-5309-419B-91F0-6DC59A9AED85}" srcOrd="0" destOrd="0" presId="urn:microsoft.com/office/officeart/2005/8/layout/chevron2"/>
    <dgm:cxn modelId="{AB590825-A03D-445D-8D73-16C4B30E5A39}" srcId="{359EF13E-581E-46E3-B77D-E837BEFB1A8C}" destId="{4DE5B233-A1A8-4B16-9842-57F77232D7DB}" srcOrd="0" destOrd="0" parTransId="{3943ED02-64D0-4B31-A4C2-D2B94F1D5E4C}" sibTransId="{D21A5C11-4471-499A-AB20-69EC63DB3935}"/>
    <dgm:cxn modelId="{4C610C27-33DA-4F87-AB55-A0CC945D7EAC}" type="presOf" srcId="{839977FF-75AD-4E70-99E0-856E16647405}" destId="{C724037D-9098-4BC1-9DA2-1AC753993138}" srcOrd="0" destOrd="0" presId="urn:microsoft.com/office/officeart/2005/8/layout/chevron2"/>
    <dgm:cxn modelId="{D18EBC31-D449-4089-8261-DCD45D7B4F79}" srcId="{359EF13E-581E-46E3-B77D-E837BEFB1A8C}" destId="{66CCAEC7-CF7B-44AA-8A5D-467D53B0FBBC}" srcOrd="6" destOrd="0" parTransId="{DB3C98BD-504D-4662-9DAB-49E208D43165}" sibTransId="{05F8C05C-005D-411D-9549-D40027356A7A}"/>
    <dgm:cxn modelId="{95A05132-F6EF-4584-94B6-1B2321C371C2}" srcId="{359EF13E-581E-46E3-B77D-E837BEFB1A8C}" destId="{60D7E579-ED86-429D-97EE-88267399E750}" srcOrd="2" destOrd="0" parTransId="{207B386B-4DCF-42AE-BCDF-973F7DBC8178}" sibTransId="{4857901A-6016-4841-AA00-ED16E9A3CA7D}"/>
    <dgm:cxn modelId="{BC95E233-481A-4878-B490-F34F170FE78C}" type="presOf" srcId="{8552A445-A622-4407-99D8-6F8BB4E8F1AF}" destId="{078C9634-D368-4246-8042-A8925F4EB8E9}" srcOrd="0" destOrd="0" presId="urn:microsoft.com/office/officeart/2005/8/layout/chevron2"/>
    <dgm:cxn modelId="{6AC08636-43EB-4AF5-A8A7-1153EE449FDE}" srcId="{359EF13E-581E-46E3-B77D-E837BEFB1A8C}" destId="{616BF950-910D-41E1-AEC4-C45452ED763B}" srcOrd="5" destOrd="0" parTransId="{59A03B1F-D9D3-4EFB-B2DA-BFF7755DD60C}" sibTransId="{C9567442-7706-47A1-815D-461B0E4DBD85}"/>
    <dgm:cxn modelId="{38B4845F-C600-4C3E-B5FD-693A2156FFC8}" type="presOf" srcId="{F320A9B9-9EF0-4664-9A3C-F94B6451FFB3}" destId="{71D4DC33-01B1-449E-AC7A-AA6CC22A3608}" srcOrd="0" destOrd="0" presId="urn:microsoft.com/office/officeart/2005/8/layout/chevron2"/>
    <dgm:cxn modelId="{F0AC2B48-6496-4240-8563-765CB78A9A1A}" type="presOf" srcId="{60D7E579-ED86-429D-97EE-88267399E750}" destId="{46A4EC9D-8762-4621-8EA4-F1428B07C773}" srcOrd="0" destOrd="0" presId="urn:microsoft.com/office/officeart/2005/8/layout/chevron2"/>
    <dgm:cxn modelId="{789F504C-B88A-40F1-B75E-317E96F872F9}" type="presOf" srcId="{66CCAEC7-CF7B-44AA-8A5D-467D53B0FBBC}" destId="{568EB436-0248-46C4-9DE3-8B7081FDCE70}" srcOrd="0" destOrd="0" presId="urn:microsoft.com/office/officeart/2005/8/layout/chevron2"/>
    <dgm:cxn modelId="{4B02CB71-C1BC-4916-8E59-D71349622AEE}" srcId="{4DE5B233-A1A8-4B16-9842-57F77232D7DB}" destId="{1371A51C-2E1A-4783-A604-E1BEA1C7C271}" srcOrd="0" destOrd="0" parTransId="{C3DD3215-3F08-4E6E-A767-23E9A70EE1E5}" sibTransId="{003467FF-E707-493C-B57C-80EE6C7CC874}"/>
    <dgm:cxn modelId="{9BE97C72-8E0F-4514-895E-CBE6EF151224}" type="presOf" srcId="{6619386D-D241-479A-9C2A-A60D0DB8203F}" destId="{A8600F41-C7B8-44D8-A34F-3896C6AA5DCD}" srcOrd="0" destOrd="0" presId="urn:microsoft.com/office/officeart/2005/8/layout/chevron2"/>
    <dgm:cxn modelId="{87128C72-A94B-4033-9415-695656F656FB}" srcId="{359EF13E-581E-46E3-B77D-E837BEFB1A8C}" destId="{839977FF-75AD-4E70-99E0-856E16647405}" srcOrd="4" destOrd="0" parTransId="{6B8AA112-8A26-4DB5-9BD4-67C026989AE4}" sibTransId="{5C069F19-C624-4563-91A4-457DC9B425D8}"/>
    <dgm:cxn modelId="{065FA856-7C4F-40E1-B6EC-2855C0372663}" type="presOf" srcId="{036F022F-D1F0-4605-8E93-7FBFA600A5CF}" destId="{F9126D90-8DF8-4247-ACB0-02ED60584E4F}" srcOrd="0" destOrd="0" presId="urn:microsoft.com/office/officeart/2005/8/layout/chevron2"/>
    <dgm:cxn modelId="{21425077-9398-429B-AB55-7F0E4BEFB4D3}" srcId="{1DD1A957-6359-4D7E-BB29-192CD767657B}" destId="{F320A9B9-9EF0-4664-9A3C-F94B6451FFB3}" srcOrd="0" destOrd="0" parTransId="{052870C0-870E-4B20-93F3-3102623439C1}" sibTransId="{7EDCF039-20E9-4683-844C-766886168294}"/>
    <dgm:cxn modelId="{82E40379-9392-43A1-AA9B-8F25A1EFBB2B}" srcId="{60D7E579-ED86-429D-97EE-88267399E750}" destId="{6619386D-D241-479A-9C2A-A60D0DB8203F}" srcOrd="0" destOrd="0" parTransId="{638F061D-CFF2-4539-9410-6FE2D1C542B2}" sibTransId="{CEEB1D50-5E3B-48D7-8137-3B2AC6AFBC41}"/>
    <dgm:cxn modelId="{2B8A2A59-CE5B-475C-9BAD-EA78A66D6AAF}" srcId="{66CCAEC7-CF7B-44AA-8A5D-467D53B0FBBC}" destId="{FD1D2A19-002A-4834-9DBB-BB6365A903A9}" srcOrd="0" destOrd="0" parTransId="{4FA4D8FA-F76C-4E8A-894D-681061F7854D}" sibTransId="{66F8B686-AB3C-4570-BA7C-A9B6B2259409}"/>
    <dgm:cxn modelId="{0B817C79-271A-4998-B03E-EA4BB48859E1}" type="presOf" srcId="{616BF950-910D-41E1-AEC4-C45452ED763B}" destId="{0EDAE87E-24BA-4B8D-B0D4-20DCD105BF18}" srcOrd="0" destOrd="0" presId="urn:microsoft.com/office/officeart/2005/8/layout/chevron2"/>
    <dgm:cxn modelId="{683CDB5A-A0A7-429C-A60A-7362D5A95880}" type="presOf" srcId="{B4B69C37-7AB3-48C2-B7C1-640DFF53F565}" destId="{38C0E8B7-8AF9-4B47-956F-181D870CF34D}" srcOrd="0" destOrd="0" presId="urn:microsoft.com/office/officeart/2005/8/layout/chevron2"/>
    <dgm:cxn modelId="{CF6B4C7D-3B9C-4518-98AC-F02900AFE489}" type="presOf" srcId="{1371A51C-2E1A-4783-A604-E1BEA1C7C271}" destId="{8CFE145F-2AAF-4401-9568-28A3B6C377FC}" srcOrd="0" destOrd="0" presId="urn:microsoft.com/office/officeart/2005/8/layout/chevron2"/>
    <dgm:cxn modelId="{947B71A0-5749-4A5E-A838-5E4BD08EE56E}" srcId="{839977FF-75AD-4E70-99E0-856E16647405}" destId="{0FC59EC0-B235-4BBD-9DF5-0899D85D7FD4}" srcOrd="0" destOrd="0" parTransId="{FD33CD4D-953A-4F4D-B302-AC9D16F5E4A5}" sibTransId="{87A92ED8-02D8-40CB-8359-C52D968BA8E3}"/>
    <dgm:cxn modelId="{7C4EDDAC-8900-4FE0-8D64-062DEFB188C8}" type="presOf" srcId="{FD1D2A19-002A-4834-9DBB-BB6365A903A9}" destId="{A0EA6ADE-566F-4F49-921C-353A6AF26EE7}" srcOrd="0" destOrd="0" presId="urn:microsoft.com/office/officeart/2005/8/layout/chevron2"/>
    <dgm:cxn modelId="{17B257BD-AC82-4A7E-B02B-59BCFAA4A0B4}" type="presOf" srcId="{4DE5B233-A1A8-4B16-9842-57F77232D7DB}" destId="{6F1E652F-3C76-47DD-B93F-CB885D44EE40}" srcOrd="0" destOrd="0" presId="urn:microsoft.com/office/officeart/2005/8/layout/chevron2"/>
    <dgm:cxn modelId="{B4EA1EDB-511F-41F6-A13D-2B9237BCDE27}" srcId="{8552A445-A622-4407-99D8-6F8BB4E8F1AF}" destId="{B4B69C37-7AB3-48C2-B7C1-640DFF53F565}" srcOrd="0" destOrd="0" parTransId="{1DF1272D-2801-43EB-B9AF-937503F9D2F7}" sibTransId="{659C2EA3-30DD-48EA-8E0B-112376C68620}"/>
    <dgm:cxn modelId="{E24EECE5-21AA-4C6E-A037-5D2AF33D76A7}" srcId="{359EF13E-581E-46E3-B77D-E837BEFB1A8C}" destId="{1DD1A957-6359-4D7E-BB29-192CD767657B}" srcOrd="1" destOrd="0" parTransId="{996EDD7E-D6EF-41DE-8B17-AADCDE0FC246}" sibTransId="{EB3D3AF0-DDB5-471B-97BE-5F818CB98DB3}"/>
    <dgm:cxn modelId="{7B2C4AF0-3DEE-4CBF-9440-08DD6BA26545}" srcId="{359EF13E-581E-46E3-B77D-E837BEFB1A8C}" destId="{8552A445-A622-4407-99D8-6F8BB4E8F1AF}" srcOrd="3" destOrd="0" parTransId="{FE77685F-DD69-4DA8-A6AB-B7471F3B532D}" sibTransId="{2E2DABEE-EB86-4896-A852-E542A7169AEB}"/>
    <dgm:cxn modelId="{5DBB39F4-8DF7-46EE-A332-5954515FC9F2}" type="presOf" srcId="{359EF13E-581E-46E3-B77D-E837BEFB1A8C}" destId="{722E6ABD-94D9-4774-8DE4-BBC8A8D47EE1}" srcOrd="0" destOrd="0" presId="urn:microsoft.com/office/officeart/2005/8/layout/chevron2"/>
    <dgm:cxn modelId="{820579FB-0CBE-4AAD-9914-938228437848}" type="presOf" srcId="{1DD1A957-6359-4D7E-BB29-192CD767657B}" destId="{11F78725-93B4-4595-A423-B4B572B9771B}" srcOrd="0" destOrd="0" presId="urn:microsoft.com/office/officeart/2005/8/layout/chevron2"/>
    <dgm:cxn modelId="{5999EB78-C46C-43F9-812E-94B9677A63F8}" type="presParOf" srcId="{722E6ABD-94D9-4774-8DE4-BBC8A8D47EE1}" destId="{B78B88A9-63F6-4BE7-8F39-DDA2EE18DE72}" srcOrd="0" destOrd="0" presId="urn:microsoft.com/office/officeart/2005/8/layout/chevron2"/>
    <dgm:cxn modelId="{17DB768A-0C70-4B79-BDF9-827949F33647}" type="presParOf" srcId="{B78B88A9-63F6-4BE7-8F39-DDA2EE18DE72}" destId="{6F1E652F-3C76-47DD-B93F-CB885D44EE40}" srcOrd="0" destOrd="0" presId="urn:microsoft.com/office/officeart/2005/8/layout/chevron2"/>
    <dgm:cxn modelId="{1324B585-6722-4ACA-AE62-DB7EAA1B310A}" type="presParOf" srcId="{B78B88A9-63F6-4BE7-8F39-DDA2EE18DE72}" destId="{8CFE145F-2AAF-4401-9568-28A3B6C377FC}" srcOrd="1" destOrd="0" presId="urn:microsoft.com/office/officeart/2005/8/layout/chevron2"/>
    <dgm:cxn modelId="{16F63BD6-9F36-471A-9AD7-7891B7FB5C6E}" type="presParOf" srcId="{722E6ABD-94D9-4774-8DE4-BBC8A8D47EE1}" destId="{FFEADC09-4DD2-4272-B47B-E58B78691336}" srcOrd="1" destOrd="0" presId="urn:microsoft.com/office/officeart/2005/8/layout/chevron2"/>
    <dgm:cxn modelId="{BEC675FD-1F7F-4E82-B852-4345348DEB84}" type="presParOf" srcId="{722E6ABD-94D9-4774-8DE4-BBC8A8D47EE1}" destId="{6B6BB669-F20E-49E7-9AB0-C77FEA480724}" srcOrd="2" destOrd="0" presId="urn:microsoft.com/office/officeart/2005/8/layout/chevron2"/>
    <dgm:cxn modelId="{93E93D73-0B76-4DA6-ACFB-83DE3FBC2D24}" type="presParOf" srcId="{6B6BB669-F20E-49E7-9AB0-C77FEA480724}" destId="{11F78725-93B4-4595-A423-B4B572B9771B}" srcOrd="0" destOrd="0" presId="urn:microsoft.com/office/officeart/2005/8/layout/chevron2"/>
    <dgm:cxn modelId="{FD4BDE0C-0B20-4AFA-B60D-8BAC66BB5467}" type="presParOf" srcId="{6B6BB669-F20E-49E7-9AB0-C77FEA480724}" destId="{71D4DC33-01B1-449E-AC7A-AA6CC22A3608}" srcOrd="1" destOrd="0" presId="urn:microsoft.com/office/officeart/2005/8/layout/chevron2"/>
    <dgm:cxn modelId="{23A05F68-7C5C-419E-ADAA-EEB5F71AA87C}" type="presParOf" srcId="{722E6ABD-94D9-4774-8DE4-BBC8A8D47EE1}" destId="{73623018-6C0B-416D-9DE0-BF81E7913BE8}" srcOrd="3" destOrd="0" presId="urn:microsoft.com/office/officeart/2005/8/layout/chevron2"/>
    <dgm:cxn modelId="{0576D5AA-E68B-4F29-BE7E-3ACB0CB43543}" type="presParOf" srcId="{722E6ABD-94D9-4774-8DE4-BBC8A8D47EE1}" destId="{D2AE76DD-BB86-4390-99B0-9274BBDDF0BA}" srcOrd="4" destOrd="0" presId="urn:microsoft.com/office/officeart/2005/8/layout/chevron2"/>
    <dgm:cxn modelId="{C85B4CCC-A445-4F62-9FC2-D58DD5D710FD}" type="presParOf" srcId="{D2AE76DD-BB86-4390-99B0-9274BBDDF0BA}" destId="{46A4EC9D-8762-4621-8EA4-F1428B07C773}" srcOrd="0" destOrd="0" presId="urn:microsoft.com/office/officeart/2005/8/layout/chevron2"/>
    <dgm:cxn modelId="{19693AF5-56D1-49B2-BA13-6A578AA541EB}" type="presParOf" srcId="{D2AE76DD-BB86-4390-99B0-9274BBDDF0BA}" destId="{A8600F41-C7B8-44D8-A34F-3896C6AA5DCD}" srcOrd="1" destOrd="0" presId="urn:microsoft.com/office/officeart/2005/8/layout/chevron2"/>
    <dgm:cxn modelId="{2EE29BB7-9D05-4CC4-B780-F1291A3F6626}" type="presParOf" srcId="{722E6ABD-94D9-4774-8DE4-BBC8A8D47EE1}" destId="{DEA1044B-DCE9-4269-8B0B-9B14CC2D845C}" srcOrd="5" destOrd="0" presId="urn:microsoft.com/office/officeart/2005/8/layout/chevron2"/>
    <dgm:cxn modelId="{96EEB5F6-17C3-4091-954F-D7AD96D8A47C}" type="presParOf" srcId="{722E6ABD-94D9-4774-8DE4-BBC8A8D47EE1}" destId="{2D397419-ACB8-47A8-AEA8-316E83EB9D40}" srcOrd="6" destOrd="0" presId="urn:microsoft.com/office/officeart/2005/8/layout/chevron2"/>
    <dgm:cxn modelId="{B24E81B7-21DE-4589-AF9E-5EBF23D91965}" type="presParOf" srcId="{2D397419-ACB8-47A8-AEA8-316E83EB9D40}" destId="{078C9634-D368-4246-8042-A8925F4EB8E9}" srcOrd="0" destOrd="0" presId="urn:microsoft.com/office/officeart/2005/8/layout/chevron2"/>
    <dgm:cxn modelId="{F6007CF6-689F-49AC-852B-EA2373DA1E7F}" type="presParOf" srcId="{2D397419-ACB8-47A8-AEA8-316E83EB9D40}" destId="{38C0E8B7-8AF9-4B47-956F-181D870CF34D}" srcOrd="1" destOrd="0" presId="urn:microsoft.com/office/officeart/2005/8/layout/chevron2"/>
    <dgm:cxn modelId="{7D10CB43-06F0-4E07-ACAA-674F62DFE57F}" type="presParOf" srcId="{722E6ABD-94D9-4774-8DE4-BBC8A8D47EE1}" destId="{486AFDDB-1536-478F-88DD-E1BFCA02C163}" srcOrd="7" destOrd="0" presId="urn:microsoft.com/office/officeart/2005/8/layout/chevron2"/>
    <dgm:cxn modelId="{053DAE2B-E9C0-427F-A09B-76E668D7CCA2}" type="presParOf" srcId="{722E6ABD-94D9-4774-8DE4-BBC8A8D47EE1}" destId="{DF24D1F6-5351-4EA9-9CF2-7ECE185BF753}" srcOrd="8" destOrd="0" presId="urn:microsoft.com/office/officeart/2005/8/layout/chevron2"/>
    <dgm:cxn modelId="{321CCAE3-3CBE-4D2D-ADD6-57BC98F97DE9}" type="presParOf" srcId="{DF24D1F6-5351-4EA9-9CF2-7ECE185BF753}" destId="{C724037D-9098-4BC1-9DA2-1AC753993138}" srcOrd="0" destOrd="0" presId="urn:microsoft.com/office/officeart/2005/8/layout/chevron2"/>
    <dgm:cxn modelId="{5CCBDFA8-FE26-4F01-B39C-5DAA209704A0}" type="presParOf" srcId="{DF24D1F6-5351-4EA9-9CF2-7ECE185BF753}" destId="{5B425C1B-5309-419B-91F0-6DC59A9AED85}" srcOrd="1" destOrd="0" presId="urn:microsoft.com/office/officeart/2005/8/layout/chevron2"/>
    <dgm:cxn modelId="{D60DE8C1-933B-42E5-A143-22647A5A40D5}" type="presParOf" srcId="{722E6ABD-94D9-4774-8DE4-BBC8A8D47EE1}" destId="{732F2D9E-E696-4547-9779-AD6C606806F6}" srcOrd="9" destOrd="0" presId="urn:microsoft.com/office/officeart/2005/8/layout/chevron2"/>
    <dgm:cxn modelId="{7DAB4149-9B96-4A94-B4AE-B316B998DC0E}" type="presParOf" srcId="{722E6ABD-94D9-4774-8DE4-BBC8A8D47EE1}" destId="{AE04FFEA-6CB5-4E5F-8427-23C75550318F}" srcOrd="10" destOrd="0" presId="urn:microsoft.com/office/officeart/2005/8/layout/chevron2"/>
    <dgm:cxn modelId="{957C2688-EA4A-4BA5-8B83-48465F9FCC5F}" type="presParOf" srcId="{AE04FFEA-6CB5-4E5F-8427-23C75550318F}" destId="{0EDAE87E-24BA-4B8D-B0D4-20DCD105BF18}" srcOrd="0" destOrd="0" presId="urn:microsoft.com/office/officeart/2005/8/layout/chevron2"/>
    <dgm:cxn modelId="{D57DE6BF-F50D-4B5C-A670-F4C7101205AD}" type="presParOf" srcId="{AE04FFEA-6CB5-4E5F-8427-23C75550318F}" destId="{F9126D90-8DF8-4247-ACB0-02ED60584E4F}" srcOrd="1" destOrd="0" presId="urn:microsoft.com/office/officeart/2005/8/layout/chevron2"/>
    <dgm:cxn modelId="{8E39E59F-CF41-467C-9825-5E43077C81DA}" type="presParOf" srcId="{722E6ABD-94D9-4774-8DE4-BBC8A8D47EE1}" destId="{E859662E-8500-43E8-B6CE-A62AD3A18D0D}" srcOrd="11" destOrd="0" presId="urn:microsoft.com/office/officeart/2005/8/layout/chevron2"/>
    <dgm:cxn modelId="{BDCABD46-D416-4C94-9982-4CB11D47B65F}" type="presParOf" srcId="{722E6ABD-94D9-4774-8DE4-BBC8A8D47EE1}" destId="{6F30260E-8A8D-43A9-B4D8-19ABCBAD9370}" srcOrd="12" destOrd="0" presId="urn:microsoft.com/office/officeart/2005/8/layout/chevron2"/>
    <dgm:cxn modelId="{9A0D4ED5-F1D7-4D3E-B996-46AA58A88ADB}" type="presParOf" srcId="{6F30260E-8A8D-43A9-B4D8-19ABCBAD9370}" destId="{568EB436-0248-46C4-9DE3-8B7081FDCE70}" srcOrd="0" destOrd="0" presId="urn:microsoft.com/office/officeart/2005/8/layout/chevron2"/>
    <dgm:cxn modelId="{0C8A7FBD-F813-407C-9610-409FAA5C15A4}" type="presParOf" srcId="{6F30260E-8A8D-43A9-B4D8-19ABCBAD9370}" destId="{A0EA6ADE-566F-4F49-921C-353A6AF26E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1173C5-81C7-4DD6-97C9-E936BEE9C2C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A426CE8-0F2C-40E3-A618-D681A3ED0C66}">
      <dgm:prSet phldrT="[Text]" custT="1"/>
      <dgm:spPr/>
      <dgm:t>
        <a:bodyPr/>
        <a:lstStyle/>
        <a:p>
          <a:pPr algn="just"/>
          <a:r>
            <a:rPr lang="en-US" sz="3600" dirty="0">
              <a:latin typeface="Bodoni MT" panose="02070603080606020203" pitchFamily="18" charset="0"/>
            </a:rPr>
            <a:t>Introduction</a:t>
          </a:r>
        </a:p>
      </dgm:t>
    </dgm:pt>
    <dgm:pt modelId="{8543DFB6-F05B-4855-972B-1CE0B11D0474}" type="parTrans" cxnId="{C105C499-583A-4475-BF36-241524021457}">
      <dgm:prSet/>
      <dgm:spPr/>
      <dgm:t>
        <a:bodyPr/>
        <a:lstStyle/>
        <a:p>
          <a:endParaRPr lang="en-US"/>
        </a:p>
      </dgm:t>
    </dgm:pt>
    <dgm:pt modelId="{8D2EA2A4-E07E-49FD-A5E2-AD1F264FA5D5}" type="sibTrans" cxnId="{C105C499-583A-4475-BF36-241524021457}">
      <dgm:prSet custT="1"/>
      <dgm:spPr/>
      <dgm:t>
        <a:bodyPr/>
        <a:lstStyle/>
        <a:p>
          <a:pPr algn="just"/>
          <a:endParaRPr lang="en-US" sz="3600">
            <a:latin typeface="Bodoni MT" panose="02070603080606020203" pitchFamily="18" charset="0"/>
          </a:endParaRPr>
        </a:p>
      </dgm:t>
    </dgm:pt>
    <dgm:pt modelId="{CC15F255-14EE-49FD-8368-6028E00A1C3D}">
      <dgm:prSet phldrT="[Text]" custT="1"/>
      <dgm:spPr/>
      <dgm:t>
        <a:bodyPr/>
        <a:lstStyle/>
        <a:p>
          <a:pPr algn="just"/>
          <a:r>
            <a:rPr lang="en-US" sz="3600" dirty="0">
              <a:latin typeface="Bodoni MT" panose="02070603080606020203" pitchFamily="18" charset="0"/>
            </a:rPr>
            <a:t>Product/Data Overview</a:t>
          </a:r>
        </a:p>
      </dgm:t>
    </dgm:pt>
    <dgm:pt modelId="{C05A05A4-83AC-480B-AB48-91356CC3EF4A}" type="parTrans" cxnId="{47D40715-A178-4103-B5CC-2C9E53A6094F}">
      <dgm:prSet/>
      <dgm:spPr/>
      <dgm:t>
        <a:bodyPr/>
        <a:lstStyle/>
        <a:p>
          <a:endParaRPr lang="en-US"/>
        </a:p>
      </dgm:t>
    </dgm:pt>
    <dgm:pt modelId="{FDEAA07D-75AE-418B-99DA-0D8D425B364C}" type="sibTrans" cxnId="{47D40715-A178-4103-B5CC-2C9E53A6094F}">
      <dgm:prSet custT="1"/>
      <dgm:spPr/>
      <dgm:t>
        <a:bodyPr/>
        <a:lstStyle/>
        <a:p>
          <a:pPr algn="just"/>
          <a:endParaRPr lang="en-US" sz="3600">
            <a:latin typeface="Bodoni MT" panose="02070603080606020203" pitchFamily="18" charset="0"/>
          </a:endParaRPr>
        </a:p>
      </dgm:t>
    </dgm:pt>
    <dgm:pt modelId="{14F4D66B-CB64-4E56-9645-3BE429EC878C}">
      <dgm:prSet phldrT="[Text]" custT="1"/>
      <dgm:spPr/>
      <dgm:t>
        <a:bodyPr/>
        <a:lstStyle/>
        <a:p>
          <a:pPr algn="just"/>
          <a:r>
            <a:rPr lang="en-US" sz="3600" dirty="0">
              <a:latin typeface="Bodoni MT" panose="02070603080606020203" pitchFamily="18" charset="0"/>
            </a:rPr>
            <a:t>Objectives</a:t>
          </a:r>
        </a:p>
      </dgm:t>
    </dgm:pt>
    <dgm:pt modelId="{16600835-EA15-4178-87B2-512716305CCB}" type="parTrans" cxnId="{A4C40FA6-8EAF-41D7-869A-21C7F5EFD890}">
      <dgm:prSet/>
      <dgm:spPr/>
      <dgm:t>
        <a:bodyPr/>
        <a:lstStyle/>
        <a:p>
          <a:endParaRPr lang="en-US"/>
        </a:p>
      </dgm:t>
    </dgm:pt>
    <dgm:pt modelId="{D1DD22C3-844D-4DC3-AD4E-A021BEA756C9}" type="sibTrans" cxnId="{A4C40FA6-8EAF-41D7-869A-21C7F5EFD890}">
      <dgm:prSet custT="1"/>
      <dgm:spPr/>
      <dgm:t>
        <a:bodyPr/>
        <a:lstStyle/>
        <a:p>
          <a:pPr algn="just"/>
          <a:endParaRPr lang="en-US" sz="3600">
            <a:latin typeface="Bodoni MT" panose="02070603080606020203" pitchFamily="18" charset="0"/>
          </a:endParaRPr>
        </a:p>
      </dgm:t>
    </dgm:pt>
    <dgm:pt modelId="{A8323DD8-4565-43FA-9AE3-0FA581DA12F5}">
      <dgm:prSet custT="1"/>
      <dgm:spPr/>
      <dgm:t>
        <a:bodyPr/>
        <a:lstStyle/>
        <a:p>
          <a:pPr algn="just"/>
          <a:r>
            <a:rPr lang="en-US" sz="3600" dirty="0">
              <a:latin typeface="Bodoni MT" panose="02070603080606020203" pitchFamily="18" charset="0"/>
            </a:rPr>
            <a:t>Analysis</a:t>
          </a:r>
        </a:p>
      </dgm:t>
    </dgm:pt>
    <dgm:pt modelId="{CA352DE4-0BCF-4CB6-95EB-7D350D2B5DD5}" type="parTrans" cxnId="{AF146066-F310-439B-8B02-58B771041FD1}">
      <dgm:prSet/>
      <dgm:spPr/>
      <dgm:t>
        <a:bodyPr/>
        <a:lstStyle/>
        <a:p>
          <a:endParaRPr lang="en-US"/>
        </a:p>
      </dgm:t>
    </dgm:pt>
    <dgm:pt modelId="{EE094CC4-5351-4FE8-B7D5-6B891D6CF0DD}" type="sibTrans" cxnId="{AF146066-F310-439B-8B02-58B771041FD1}">
      <dgm:prSet custT="1"/>
      <dgm:spPr/>
      <dgm:t>
        <a:bodyPr/>
        <a:lstStyle/>
        <a:p>
          <a:pPr algn="just"/>
          <a:endParaRPr lang="en-US" sz="3600">
            <a:latin typeface="Bodoni MT" panose="02070603080606020203" pitchFamily="18" charset="0"/>
          </a:endParaRPr>
        </a:p>
      </dgm:t>
    </dgm:pt>
    <dgm:pt modelId="{BF5C6FD1-61FC-4C9A-9374-82F6C52015C6}">
      <dgm:prSet custT="1"/>
      <dgm:spPr/>
      <dgm:t>
        <a:bodyPr/>
        <a:lstStyle/>
        <a:p>
          <a:pPr algn="just"/>
          <a:r>
            <a:rPr lang="en-US" sz="3600" dirty="0">
              <a:latin typeface="Bodoni MT" panose="02070603080606020203" pitchFamily="18" charset="0"/>
            </a:rPr>
            <a:t>Recommendations &amp; Insights</a:t>
          </a:r>
        </a:p>
      </dgm:t>
    </dgm:pt>
    <dgm:pt modelId="{0408A487-B1C9-49E5-8957-FA620604E312}" type="parTrans" cxnId="{D4D84F69-F211-4F95-8091-28072BAE0B34}">
      <dgm:prSet/>
      <dgm:spPr/>
      <dgm:t>
        <a:bodyPr/>
        <a:lstStyle/>
        <a:p>
          <a:endParaRPr lang="en-US"/>
        </a:p>
      </dgm:t>
    </dgm:pt>
    <dgm:pt modelId="{31F3BB8A-2A1F-4F5C-AEFB-672B0754363B}" type="sibTrans" cxnId="{D4D84F69-F211-4F95-8091-28072BAE0B34}">
      <dgm:prSet/>
      <dgm:spPr/>
      <dgm:t>
        <a:bodyPr/>
        <a:lstStyle/>
        <a:p>
          <a:endParaRPr lang="en-US"/>
        </a:p>
      </dgm:t>
    </dgm:pt>
    <dgm:pt modelId="{1F1C6FCA-E98F-49F7-860F-D7DAF2F8BE96}">
      <dgm:prSet/>
      <dgm:spPr/>
      <dgm:t>
        <a:bodyPr/>
        <a:lstStyle/>
        <a:p>
          <a:pPr algn="just"/>
          <a:endParaRPr lang="en-US" sz="3600" dirty="0">
            <a:latin typeface="Bodoni MT" panose="02070603080606020203" pitchFamily="18" charset="0"/>
          </a:endParaRPr>
        </a:p>
      </dgm:t>
    </dgm:pt>
    <dgm:pt modelId="{85FB2DF4-3533-4A1D-933D-6A2029C07503}" type="parTrans" cxnId="{E7BD20A8-9C04-4593-B016-BA0F2BB558E5}">
      <dgm:prSet/>
      <dgm:spPr/>
      <dgm:t>
        <a:bodyPr/>
        <a:lstStyle/>
        <a:p>
          <a:endParaRPr lang="en-US"/>
        </a:p>
      </dgm:t>
    </dgm:pt>
    <dgm:pt modelId="{4D07A28B-DE4C-4068-A82D-872E822F0B69}" type="sibTrans" cxnId="{E7BD20A8-9C04-4593-B016-BA0F2BB558E5}">
      <dgm:prSet/>
      <dgm:spPr/>
      <dgm:t>
        <a:bodyPr/>
        <a:lstStyle/>
        <a:p>
          <a:endParaRPr lang="en-US"/>
        </a:p>
      </dgm:t>
    </dgm:pt>
    <dgm:pt modelId="{188C2372-703E-459F-9B81-A2379B30D63E}" type="pres">
      <dgm:prSet presAssocID="{411173C5-81C7-4DD6-97C9-E936BEE9C2C9}" presName="outerComposite" presStyleCnt="0">
        <dgm:presLayoutVars>
          <dgm:chMax val="5"/>
          <dgm:dir/>
          <dgm:resizeHandles val="exact"/>
        </dgm:presLayoutVars>
      </dgm:prSet>
      <dgm:spPr/>
    </dgm:pt>
    <dgm:pt modelId="{DAD98159-8C4D-4768-855B-97FBB223E3C6}" type="pres">
      <dgm:prSet presAssocID="{411173C5-81C7-4DD6-97C9-E936BEE9C2C9}" presName="dummyMaxCanvas" presStyleCnt="0">
        <dgm:presLayoutVars/>
      </dgm:prSet>
      <dgm:spPr/>
    </dgm:pt>
    <dgm:pt modelId="{5DD3D9AE-8A88-460E-ABF5-E94B958F817E}" type="pres">
      <dgm:prSet presAssocID="{411173C5-81C7-4DD6-97C9-E936BEE9C2C9}" presName="FiveNodes_1" presStyleLbl="node1" presStyleIdx="0" presStyleCnt="5">
        <dgm:presLayoutVars>
          <dgm:bulletEnabled val="1"/>
        </dgm:presLayoutVars>
      </dgm:prSet>
      <dgm:spPr/>
    </dgm:pt>
    <dgm:pt modelId="{7F52CDE4-A6B2-4632-AA5D-4A0FCBCEDC0D}" type="pres">
      <dgm:prSet presAssocID="{411173C5-81C7-4DD6-97C9-E936BEE9C2C9}" presName="FiveNodes_2" presStyleLbl="node1" presStyleIdx="1" presStyleCnt="5">
        <dgm:presLayoutVars>
          <dgm:bulletEnabled val="1"/>
        </dgm:presLayoutVars>
      </dgm:prSet>
      <dgm:spPr/>
    </dgm:pt>
    <dgm:pt modelId="{82CE561F-F2B4-4CC4-89FF-F735946D2A6E}" type="pres">
      <dgm:prSet presAssocID="{411173C5-81C7-4DD6-97C9-E936BEE9C2C9}" presName="FiveNodes_3" presStyleLbl="node1" presStyleIdx="2" presStyleCnt="5" custScaleX="101618">
        <dgm:presLayoutVars>
          <dgm:bulletEnabled val="1"/>
        </dgm:presLayoutVars>
      </dgm:prSet>
      <dgm:spPr/>
    </dgm:pt>
    <dgm:pt modelId="{53192D4B-57CB-48A4-BC9B-EC8D37082920}" type="pres">
      <dgm:prSet presAssocID="{411173C5-81C7-4DD6-97C9-E936BEE9C2C9}" presName="FiveNodes_4" presStyleLbl="node1" presStyleIdx="3" presStyleCnt="5" custScaleX="104423">
        <dgm:presLayoutVars>
          <dgm:bulletEnabled val="1"/>
        </dgm:presLayoutVars>
      </dgm:prSet>
      <dgm:spPr/>
    </dgm:pt>
    <dgm:pt modelId="{347F2886-93E8-452A-8AAB-9668939E0CE3}" type="pres">
      <dgm:prSet presAssocID="{411173C5-81C7-4DD6-97C9-E936BEE9C2C9}" presName="FiveNodes_5" presStyleLbl="node1" presStyleIdx="4" presStyleCnt="5" custScaleX="98752">
        <dgm:presLayoutVars>
          <dgm:bulletEnabled val="1"/>
        </dgm:presLayoutVars>
      </dgm:prSet>
      <dgm:spPr/>
    </dgm:pt>
    <dgm:pt modelId="{7E0D84C8-DA9A-4069-9D1E-FD78A19FD638}" type="pres">
      <dgm:prSet presAssocID="{411173C5-81C7-4DD6-97C9-E936BEE9C2C9}" presName="FiveConn_1-2" presStyleLbl="fgAccFollowNode1" presStyleIdx="0" presStyleCnt="4">
        <dgm:presLayoutVars>
          <dgm:bulletEnabled val="1"/>
        </dgm:presLayoutVars>
      </dgm:prSet>
      <dgm:spPr/>
    </dgm:pt>
    <dgm:pt modelId="{732C4DAE-44B5-4A74-A7AD-54F5AA969043}" type="pres">
      <dgm:prSet presAssocID="{411173C5-81C7-4DD6-97C9-E936BEE9C2C9}" presName="FiveConn_2-3" presStyleLbl="fgAccFollowNode1" presStyleIdx="1" presStyleCnt="4">
        <dgm:presLayoutVars>
          <dgm:bulletEnabled val="1"/>
        </dgm:presLayoutVars>
      </dgm:prSet>
      <dgm:spPr/>
    </dgm:pt>
    <dgm:pt modelId="{0ED8F12C-10FC-436D-BA94-65635AE00A9A}" type="pres">
      <dgm:prSet presAssocID="{411173C5-81C7-4DD6-97C9-E936BEE9C2C9}" presName="FiveConn_3-4" presStyleLbl="fgAccFollowNode1" presStyleIdx="2" presStyleCnt="4">
        <dgm:presLayoutVars>
          <dgm:bulletEnabled val="1"/>
        </dgm:presLayoutVars>
      </dgm:prSet>
      <dgm:spPr/>
    </dgm:pt>
    <dgm:pt modelId="{9D70042D-A126-4D90-919F-329DE10F77E8}" type="pres">
      <dgm:prSet presAssocID="{411173C5-81C7-4DD6-97C9-E936BEE9C2C9}" presName="FiveConn_4-5" presStyleLbl="fgAccFollowNode1" presStyleIdx="3" presStyleCnt="4">
        <dgm:presLayoutVars>
          <dgm:bulletEnabled val="1"/>
        </dgm:presLayoutVars>
      </dgm:prSet>
      <dgm:spPr/>
    </dgm:pt>
    <dgm:pt modelId="{31759698-B746-4084-86C8-51E203EF907A}" type="pres">
      <dgm:prSet presAssocID="{411173C5-81C7-4DD6-97C9-E936BEE9C2C9}" presName="FiveNodes_1_text" presStyleLbl="node1" presStyleIdx="4" presStyleCnt="5">
        <dgm:presLayoutVars>
          <dgm:bulletEnabled val="1"/>
        </dgm:presLayoutVars>
      </dgm:prSet>
      <dgm:spPr/>
    </dgm:pt>
    <dgm:pt modelId="{251E7041-B631-440B-AA8D-ED6BB8FD7BBD}" type="pres">
      <dgm:prSet presAssocID="{411173C5-81C7-4DD6-97C9-E936BEE9C2C9}" presName="FiveNodes_2_text" presStyleLbl="node1" presStyleIdx="4" presStyleCnt="5">
        <dgm:presLayoutVars>
          <dgm:bulletEnabled val="1"/>
        </dgm:presLayoutVars>
      </dgm:prSet>
      <dgm:spPr/>
    </dgm:pt>
    <dgm:pt modelId="{9146CFA5-262E-4210-A9DB-960CC2638000}" type="pres">
      <dgm:prSet presAssocID="{411173C5-81C7-4DD6-97C9-E936BEE9C2C9}" presName="FiveNodes_3_text" presStyleLbl="node1" presStyleIdx="4" presStyleCnt="5">
        <dgm:presLayoutVars>
          <dgm:bulletEnabled val="1"/>
        </dgm:presLayoutVars>
      </dgm:prSet>
      <dgm:spPr/>
    </dgm:pt>
    <dgm:pt modelId="{2A5DF22D-1ACF-4A22-97B9-478C0EA922B7}" type="pres">
      <dgm:prSet presAssocID="{411173C5-81C7-4DD6-97C9-E936BEE9C2C9}" presName="FiveNodes_4_text" presStyleLbl="node1" presStyleIdx="4" presStyleCnt="5">
        <dgm:presLayoutVars>
          <dgm:bulletEnabled val="1"/>
        </dgm:presLayoutVars>
      </dgm:prSet>
      <dgm:spPr/>
    </dgm:pt>
    <dgm:pt modelId="{ED50BF73-56D0-4F70-A80C-81A895031D22}" type="pres">
      <dgm:prSet presAssocID="{411173C5-81C7-4DD6-97C9-E936BEE9C2C9}" presName="FiveNodes_5_text" presStyleLbl="node1" presStyleIdx="4" presStyleCnt="5">
        <dgm:presLayoutVars>
          <dgm:bulletEnabled val="1"/>
        </dgm:presLayoutVars>
      </dgm:prSet>
      <dgm:spPr/>
    </dgm:pt>
  </dgm:ptLst>
  <dgm:cxnLst>
    <dgm:cxn modelId="{47D40715-A178-4103-B5CC-2C9E53A6094F}" srcId="{411173C5-81C7-4DD6-97C9-E936BEE9C2C9}" destId="{CC15F255-14EE-49FD-8368-6028E00A1C3D}" srcOrd="1" destOrd="0" parTransId="{C05A05A4-83AC-480B-AB48-91356CC3EF4A}" sibTransId="{FDEAA07D-75AE-418B-99DA-0D8D425B364C}"/>
    <dgm:cxn modelId="{3061D325-44A6-4ED0-BB3B-B42D45C5028A}" type="presOf" srcId="{CC15F255-14EE-49FD-8368-6028E00A1C3D}" destId="{7F52CDE4-A6B2-4632-AA5D-4A0FCBCEDC0D}" srcOrd="0" destOrd="0" presId="urn:microsoft.com/office/officeart/2005/8/layout/vProcess5"/>
    <dgm:cxn modelId="{AF146066-F310-439B-8B02-58B771041FD1}" srcId="{411173C5-81C7-4DD6-97C9-E936BEE9C2C9}" destId="{A8323DD8-4565-43FA-9AE3-0FA581DA12F5}" srcOrd="3" destOrd="0" parTransId="{CA352DE4-0BCF-4CB6-95EB-7D350D2B5DD5}" sibTransId="{EE094CC4-5351-4FE8-B7D5-6B891D6CF0DD}"/>
    <dgm:cxn modelId="{EBC11168-E539-400B-9A5C-C42FF59E92FC}" type="presOf" srcId="{14F4D66B-CB64-4E56-9645-3BE429EC878C}" destId="{82CE561F-F2B4-4CC4-89FF-F735946D2A6E}" srcOrd="0" destOrd="0" presId="urn:microsoft.com/office/officeart/2005/8/layout/vProcess5"/>
    <dgm:cxn modelId="{D4D84F69-F211-4F95-8091-28072BAE0B34}" srcId="{411173C5-81C7-4DD6-97C9-E936BEE9C2C9}" destId="{BF5C6FD1-61FC-4C9A-9374-82F6C52015C6}" srcOrd="4" destOrd="0" parTransId="{0408A487-B1C9-49E5-8957-FA620604E312}" sibTransId="{31F3BB8A-2A1F-4F5C-AEFB-672B0754363B}"/>
    <dgm:cxn modelId="{48ECE06E-9A75-465F-88BE-D21A8DB8C19C}" type="presOf" srcId="{3A426CE8-0F2C-40E3-A618-D681A3ED0C66}" destId="{31759698-B746-4084-86C8-51E203EF907A}" srcOrd="1" destOrd="0" presId="urn:microsoft.com/office/officeart/2005/8/layout/vProcess5"/>
    <dgm:cxn modelId="{644B9055-877C-4945-AA85-47EBFAC666B6}" type="presOf" srcId="{A8323DD8-4565-43FA-9AE3-0FA581DA12F5}" destId="{2A5DF22D-1ACF-4A22-97B9-478C0EA922B7}" srcOrd="1" destOrd="0" presId="urn:microsoft.com/office/officeart/2005/8/layout/vProcess5"/>
    <dgm:cxn modelId="{89C0C25A-CDF0-4E54-BACD-8028D51209BE}" type="presOf" srcId="{3A426CE8-0F2C-40E3-A618-D681A3ED0C66}" destId="{5DD3D9AE-8A88-460E-ABF5-E94B958F817E}" srcOrd="0" destOrd="0" presId="urn:microsoft.com/office/officeart/2005/8/layout/vProcess5"/>
    <dgm:cxn modelId="{5682D05A-D0A2-4C16-A7BA-6524EEFF09FB}" type="presOf" srcId="{A8323DD8-4565-43FA-9AE3-0FA581DA12F5}" destId="{53192D4B-57CB-48A4-BC9B-EC8D37082920}" srcOrd="0" destOrd="0" presId="urn:microsoft.com/office/officeart/2005/8/layout/vProcess5"/>
    <dgm:cxn modelId="{984EF17B-A48A-42BB-B8F1-24AFE6C6B51B}" type="presOf" srcId="{BF5C6FD1-61FC-4C9A-9374-82F6C52015C6}" destId="{ED50BF73-56D0-4F70-A80C-81A895031D22}" srcOrd="1" destOrd="0" presId="urn:microsoft.com/office/officeart/2005/8/layout/vProcess5"/>
    <dgm:cxn modelId="{FB76E885-161B-4EC7-AC4C-FF98C66ED8D4}" type="presOf" srcId="{411173C5-81C7-4DD6-97C9-E936BEE9C2C9}" destId="{188C2372-703E-459F-9B81-A2379B30D63E}" srcOrd="0" destOrd="0" presId="urn:microsoft.com/office/officeart/2005/8/layout/vProcess5"/>
    <dgm:cxn modelId="{66F83D8D-BB7E-4D67-BA8F-E008FEE6FFFB}" type="presOf" srcId="{CC15F255-14EE-49FD-8368-6028E00A1C3D}" destId="{251E7041-B631-440B-AA8D-ED6BB8FD7BBD}" srcOrd="1" destOrd="0" presId="urn:microsoft.com/office/officeart/2005/8/layout/vProcess5"/>
    <dgm:cxn modelId="{C105C499-583A-4475-BF36-241524021457}" srcId="{411173C5-81C7-4DD6-97C9-E936BEE9C2C9}" destId="{3A426CE8-0F2C-40E3-A618-D681A3ED0C66}" srcOrd="0" destOrd="0" parTransId="{8543DFB6-F05B-4855-972B-1CE0B11D0474}" sibTransId="{8D2EA2A4-E07E-49FD-A5E2-AD1F264FA5D5}"/>
    <dgm:cxn modelId="{DB59499D-DC86-4F55-BB3F-24795F23DF34}" type="presOf" srcId="{EE094CC4-5351-4FE8-B7D5-6B891D6CF0DD}" destId="{9D70042D-A126-4D90-919F-329DE10F77E8}" srcOrd="0" destOrd="0" presId="urn:microsoft.com/office/officeart/2005/8/layout/vProcess5"/>
    <dgm:cxn modelId="{A4C40FA6-8EAF-41D7-869A-21C7F5EFD890}" srcId="{411173C5-81C7-4DD6-97C9-E936BEE9C2C9}" destId="{14F4D66B-CB64-4E56-9645-3BE429EC878C}" srcOrd="2" destOrd="0" parTransId="{16600835-EA15-4178-87B2-512716305CCB}" sibTransId="{D1DD22C3-844D-4DC3-AD4E-A021BEA756C9}"/>
    <dgm:cxn modelId="{F84107A8-A6B7-4EE8-801E-D043460BDE22}" type="presOf" srcId="{BF5C6FD1-61FC-4C9A-9374-82F6C52015C6}" destId="{347F2886-93E8-452A-8AAB-9668939E0CE3}" srcOrd="0" destOrd="0" presId="urn:microsoft.com/office/officeart/2005/8/layout/vProcess5"/>
    <dgm:cxn modelId="{E7BD20A8-9C04-4593-B016-BA0F2BB558E5}" srcId="{411173C5-81C7-4DD6-97C9-E936BEE9C2C9}" destId="{1F1C6FCA-E98F-49F7-860F-D7DAF2F8BE96}" srcOrd="5" destOrd="0" parTransId="{85FB2DF4-3533-4A1D-933D-6A2029C07503}" sibTransId="{4D07A28B-DE4C-4068-A82D-872E822F0B69}"/>
    <dgm:cxn modelId="{948AF0AB-9B55-4F8B-8124-654117D5026C}" type="presOf" srcId="{14F4D66B-CB64-4E56-9645-3BE429EC878C}" destId="{9146CFA5-262E-4210-A9DB-960CC2638000}" srcOrd="1" destOrd="0" presId="urn:microsoft.com/office/officeart/2005/8/layout/vProcess5"/>
    <dgm:cxn modelId="{C7BE07AC-0C44-4869-8379-5D70BC6164A8}" type="presOf" srcId="{FDEAA07D-75AE-418B-99DA-0D8D425B364C}" destId="{732C4DAE-44B5-4A74-A7AD-54F5AA969043}" srcOrd="0" destOrd="0" presId="urn:microsoft.com/office/officeart/2005/8/layout/vProcess5"/>
    <dgm:cxn modelId="{6E559ABF-CE06-46DF-8F4B-52DE9EA104DD}" type="presOf" srcId="{D1DD22C3-844D-4DC3-AD4E-A021BEA756C9}" destId="{0ED8F12C-10FC-436D-BA94-65635AE00A9A}" srcOrd="0" destOrd="0" presId="urn:microsoft.com/office/officeart/2005/8/layout/vProcess5"/>
    <dgm:cxn modelId="{4FE3C9E9-726D-4F5A-AE0D-298B27432F0B}" type="presOf" srcId="{8D2EA2A4-E07E-49FD-A5E2-AD1F264FA5D5}" destId="{7E0D84C8-DA9A-4069-9D1E-FD78A19FD638}" srcOrd="0" destOrd="0" presId="urn:microsoft.com/office/officeart/2005/8/layout/vProcess5"/>
    <dgm:cxn modelId="{7A727780-1A7E-4DEA-BAF7-1744F2737D77}" type="presParOf" srcId="{188C2372-703E-459F-9B81-A2379B30D63E}" destId="{DAD98159-8C4D-4768-855B-97FBB223E3C6}" srcOrd="0" destOrd="0" presId="urn:microsoft.com/office/officeart/2005/8/layout/vProcess5"/>
    <dgm:cxn modelId="{67ED1B4E-9277-400F-B886-32C0A2061433}" type="presParOf" srcId="{188C2372-703E-459F-9B81-A2379B30D63E}" destId="{5DD3D9AE-8A88-460E-ABF5-E94B958F817E}" srcOrd="1" destOrd="0" presId="urn:microsoft.com/office/officeart/2005/8/layout/vProcess5"/>
    <dgm:cxn modelId="{DC179618-6E10-4F1D-9024-5FE679D958CA}" type="presParOf" srcId="{188C2372-703E-459F-9B81-A2379B30D63E}" destId="{7F52CDE4-A6B2-4632-AA5D-4A0FCBCEDC0D}" srcOrd="2" destOrd="0" presId="urn:microsoft.com/office/officeart/2005/8/layout/vProcess5"/>
    <dgm:cxn modelId="{BFD9F57D-E851-4A1A-AFEF-D2DC488A360A}" type="presParOf" srcId="{188C2372-703E-459F-9B81-A2379B30D63E}" destId="{82CE561F-F2B4-4CC4-89FF-F735946D2A6E}" srcOrd="3" destOrd="0" presId="urn:microsoft.com/office/officeart/2005/8/layout/vProcess5"/>
    <dgm:cxn modelId="{48C10E74-8660-423A-AD2A-720C5DE8837F}" type="presParOf" srcId="{188C2372-703E-459F-9B81-A2379B30D63E}" destId="{53192D4B-57CB-48A4-BC9B-EC8D37082920}" srcOrd="4" destOrd="0" presId="urn:microsoft.com/office/officeart/2005/8/layout/vProcess5"/>
    <dgm:cxn modelId="{991F0E25-BA9C-42E4-A98C-42EE7E98AD51}" type="presParOf" srcId="{188C2372-703E-459F-9B81-A2379B30D63E}" destId="{347F2886-93E8-452A-8AAB-9668939E0CE3}" srcOrd="5" destOrd="0" presId="urn:microsoft.com/office/officeart/2005/8/layout/vProcess5"/>
    <dgm:cxn modelId="{40E0EF1A-D016-41A4-84B3-596EA7365892}" type="presParOf" srcId="{188C2372-703E-459F-9B81-A2379B30D63E}" destId="{7E0D84C8-DA9A-4069-9D1E-FD78A19FD638}" srcOrd="6" destOrd="0" presId="urn:microsoft.com/office/officeart/2005/8/layout/vProcess5"/>
    <dgm:cxn modelId="{A0A71BA5-36EC-4CCE-AD0C-180DA6BF4E22}" type="presParOf" srcId="{188C2372-703E-459F-9B81-A2379B30D63E}" destId="{732C4DAE-44B5-4A74-A7AD-54F5AA969043}" srcOrd="7" destOrd="0" presId="urn:microsoft.com/office/officeart/2005/8/layout/vProcess5"/>
    <dgm:cxn modelId="{ACE0AC9D-C291-47EF-92B7-ABB0659B147B}" type="presParOf" srcId="{188C2372-703E-459F-9B81-A2379B30D63E}" destId="{0ED8F12C-10FC-436D-BA94-65635AE00A9A}" srcOrd="8" destOrd="0" presId="urn:microsoft.com/office/officeart/2005/8/layout/vProcess5"/>
    <dgm:cxn modelId="{FC120672-CE46-4BA7-98B8-C95808698E1E}" type="presParOf" srcId="{188C2372-703E-459F-9B81-A2379B30D63E}" destId="{9D70042D-A126-4D90-919F-329DE10F77E8}" srcOrd="9" destOrd="0" presId="urn:microsoft.com/office/officeart/2005/8/layout/vProcess5"/>
    <dgm:cxn modelId="{E672BC90-7BFF-47F4-A294-19570CAC1726}" type="presParOf" srcId="{188C2372-703E-459F-9B81-A2379B30D63E}" destId="{31759698-B746-4084-86C8-51E203EF907A}" srcOrd="10" destOrd="0" presId="urn:microsoft.com/office/officeart/2005/8/layout/vProcess5"/>
    <dgm:cxn modelId="{DCD1F519-DBAD-4B27-971A-1E543BB2984F}" type="presParOf" srcId="{188C2372-703E-459F-9B81-A2379B30D63E}" destId="{251E7041-B631-440B-AA8D-ED6BB8FD7BBD}" srcOrd="11" destOrd="0" presId="urn:microsoft.com/office/officeart/2005/8/layout/vProcess5"/>
    <dgm:cxn modelId="{F6D885BD-6EEA-48D7-A4A5-17D96054EF9A}" type="presParOf" srcId="{188C2372-703E-459F-9B81-A2379B30D63E}" destId="{9146CFA5-262E-4210-A9DB-960CC2638000}" srcOrd="12" destOrd="0" presId="urn:microsoft.com/office/officeart/2005/8/layout/vProcess5"/>
    <dgm:cxn modelId="{53E68C3D-151E-4988-9B87-0386ED8FDB26}" type="presParOf" srcId="{188C2372-703E-459F-9B81-A2379B30D63E}" destId="{2A5DF22D-1ACF-4A22-97B9-478C0EA922B7}" srcOrd="13" destOrd="0" presId="urn:microsoft.com/office/officeart/2005/8/layout/vProcess5"/>
    <dgm:cxn modelId="{D6C4020E-1FD8-42A5-9BA7-AE22B49D1986}" type="presParOf" srcId="{188C2372-703E-459F-9B81-A2379B30D63E}" destId="{ED50BF73-56D0-4F70-A80C-81A895031D2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C9C85-3FE7-448B-9CE6-A73B7A23AFB0}" type="doc">
      <dgm:prSet loTypeId="urn:microsoft.com/office/officeart/2005/8/layout/pyramid2" loCatId="pyramid" qsTypeId="urn:microsoft.com/office/officeart/2005/8/quickstyle/3d3" qsCatId="3D" csTypeId="urn:microsoft.com/office/officeart/2005/8/colors/accent0_3" csCatId="mainScheme" phldr="1"/>
      <dgm:spPr/>
    </dgm:pt>
    <dgm:pt modelId="{53A8E66B-BD2C-4A5D-A2A9-5C580F2CFDD5}">
      <dgm:prSet phldrT="[Text]" custT="1"/>
      <dgm:spPr>
        <a:scene3d>
          <a:camera prst="obliqueTopLeft"/>
          <a:lightRig rig="contrasting" dir="t">
            <a:rot lat="0" lon="0" rev="1200000"/>
          </a:lightRig>
        </a:scene3d>
        <a:sp3d z="300000" contourW="19050" prstMaterial="metal">
          <a:bevelT w="88900" h="203200"/>
          <a:bevelB w="165100" h="254000"/>
        </a:sp3d>
      </dgm:spPr>
      <dgm:t>
        <a:bodyPr/>
        <a:lstStyle/>
        <a:p>
          <a:r>
            <a:rPr lang="en-US" sz="2400" dirty="0">
              <a:solidFill>
                <a:schemeClr val="tx1">
                  <a:lumMod val="95000"/>
                  <a:lumOff val="5000"/>
                </a:schemeClr>
              </a:solidFill>
              <a:latin typeface="Bodoni MT" panose="02070603080606020203" pitchFamily="18" charset="0"/>
            </a:rPr>
            <a:t>Product Wise</a:t>
          </a:r>
        </a:p>
      </dgm:t>
    </dgm:pt>
    <dgm:pt modelId="{1AE3EEAC-A05A-4892-9FD4-9D87F8DE416E}" type="parTrans" cxnId="{00959BB4-3ED2-436D-8E0B-075621DBF029}">
      <dgm:prSet/>
      <dgm:spPr/>
      <dgm:t>
        <a:bodyPr/>
        <a:lstStyle/>
        <a:p>
          <a:endParaRPr lang="en-US"/>
        </a:p>
      </dgm:t>
    </dgm:pt>
    <dgm:pt modelId="{E29B76F3-F3B2-4BCB-85C5-8DFAC26AA820}" type="sibTrans" cxnId="{00959BB4-3ED2-436D-8E0B-075621DBF029}">
      <dgm:prSet/>
      <dgm:spPr/>
      <dgm:t>
        <a:bodyPr/>
        <a:lstStyle/>
        <a:p>
          <a:endParaRPr lang="en-US"/>
        </a:p>
      </dgm:t>
    </dgm:pt>
    <dgm:pt modelId="{769420FE-9F21-4771-9594-063E78CD30C4}">
      <dgm:prSet phldrT="[Text]" custT="1"/>
      <dgm:spPr>
        <a:scene3d>
          <a:camera prst="obliqueTopLeft"/>
          <a:lightRig rig="contrasting" dir="t">
            <a:rot lat="0" lon="0" rev="1200000"/>
          </a:lightRig>
        </a:scene3d>
        <a:sp3d z="300000" contourW="19050" prstMaterial="metal">
          <a:bevelT w="88900" h="203200"/>
          <a:bevelB w="165100" h="254000"/>
        </a:sp3d>
      </dgm:spPr>
      <dgm:t>
        <a:bodyPr/>
        <a:lstStyle/>
        <a:p>
          <a:r>
            <a:rPr lang="en-US" sz="2400" dirty="0">
              <a:solidFill>
                <a:schemeClr val="tx1">
                  <a:lumMod val="95000"/>
                  <a:lumOff val="5000"/>
                </a:schemeClr>
              </a:solidFill>
              <a:latin typeface="Bodoni MT" panose="02070603080606020203" pitchFamily="18" charset="0"/>
            </a:rPr>
            <a:t>Region Wise</a:t>
          </a:r>
        </a:p>
      </dgm:t>
    </dgm:pt>
    <dgm:pt modelId="{983CD2B8-A342-4264-A7FF-43648F2CFF82}" type="parTrans" cxnId="{EA3B5A38-4B22-4E9D-B6E8-4A027F7E7206}">
      <dgm:prSet/>
      <dgm:spPr/>
      <dgm:t>
        <a:bodyPr/>
        <a:lstStyle/>
        <a:p>
          <a:endParaRPr lang="en-US"/>
        </a:p>
      </dgm:t>
    </dgm:pt>
    <dgm:pt modelId="{11B91D19-C052-4B08-B515-3611BB000BDF}" type="sibTrans" cxnId="{EA3B5A38-4B22-4E9D-B6E8-4A027F7E7206}">
      <dgm:prSet/>
      <dgm:spPr/>
      <dgm:t>
        <a:bodyPr/>
        <a:lstStyle/>
        <a:p>
          <a:endParaRPr lang="en-US"/>
        </a:p>
      </dgm:t>
    </dgm:pt>
    <dgm:pt modelId="{070B6078-9F1E-402B-8248-65E3844B7465}">
      <dgm:prSet phldrT="[Text]" custT="1"/>
      <dgm:spPr>
        <a:scene3d>
          <a:camera prst="obliqueTopLeft"/>
          <a:lightRig rig="contrasting" dir="t">
            <a:rot lat="0" lon="0" rev="1200000"/>
          </a:lightRig>
        </a:scene3d>
        <a:sp3d z="300000" contourW="19050" prstMaterial="metal">
          <a:bevelT w="88900" h="203200"/>
          <a:bevelB w="165100" h="254000"/>
        </a:sp3d>
      </dgm:spPr>
      <dgm:t>
        <a:bodyPr/>
        <a:lstStyle/>
        <a:p>
          <a:r>
            <a:rPr lang="en-US" sz="2400" dirty="0">
              <a:solidFill>
                <a:schemeClr val="tx1">
                  <a:lumMod val="95000"/>
                  <a:lumOff val="5000"/>
                </a:schemeClr>
              </a:solidFill>
              <a:latin typeface="Bodoni MT" panose="02070603080606020203" pitchFamily="18" charset="0"/>
            </a:rPr>
            <a:t>Year Wise</a:t>
          </a:r>
        </a:p>
      </dgm:t>
    </dgm:pt>
    <dgm:pt modelId="{23AE03FF-1162-470D-AC40-92882BA8132D}" type="parTrans" cxnId="{9399B9DF-7B9E-4B4F-B7E6-B05B3E802F52}">
      <dgm:prSet/>
      <dgm:spPr/>
      <dgm:t>
        <a:bodyPr/>
        <a:lstStyle/>
        <a:p>
          <a:endParaRPr lang="en-US"/>
        </a:p>
      </dgm:t>
    </dgm:pt>
    <dgm:pt modelId="{3D98BDCC-83C1-4D4E-B79B-593E162D19F5}" type="sibTrans" cxnId="{9399B9DF-7B9E-4B4F-B7E6-B05B3E802F52}">
      <dgm:prSet/>
      <dgm:spPr/>
      <dgm:t>
        <a:bodyPr/>
        <a:lstStyle/>
        <a:p>
          <a:endParaRPr lang="en-US"/>
        </a:p>
      </dgm:t>
    </dgm:pt>
    <dgm:pt modelId="{EA04ED28-5A03-4B40-BE86-C681D4CBB3FE}">
      <dgm:prSet custT="1"/>
      <dgm:spPr>
        <a:scene3d>
          <a:camera prst="obliqueTopLeft"/>
          <a:lightRig rig="contrasting" dir="t">
            <a:rot lat="0" lon="0" rev="1200000"/>
          </a:lightRig>
        </a:scene3d>
        <a:sp3d z="300000" contourW="19050" prstMaterial="metal">
          <a:bevelT w="88900" h="203200"/>
          <a:bevelB w="165100" h="254000"/>
        </a:sp3d>
      </dgm:spPr>
      <dgm:t>
        <a:bodyPr/>
        <a:lstStyle/>
        <a:p>
          <a:r>
            <a:rPr lang="en-US" sz="2400" dirty="0">
              <a:solidFill>
                <a:schemeClr val="tx1">
                  <a:lumMod val="95000"/>
                  <a:lumOff val="5000"/>
                </a:schemeClr>
              </a:solidFill>
              <a:latin typeface="Bodoni MT" panose="02070603080606020203" pitchFamily="18" charset="0"/>
            </a:rPr>
            <a:t>Monthly </a:t>
          </a:r>
        </a:p>
      </dgm:t>
    </dgm:pt>
    <dgm:pt modelId="{E630F476-B391-45E7-B076-EE00086672B0}" type="parTrans" cxnId="{49F24814-DC15-4CF9-908B-9D72E949FE00}">
      <dgm:prSet/>
      <dgm:spPr/>
      <dgm:t>
        <a:bodyPr/>
        <a:lstStyle/>
        <a:p>
          <a:endParaRPr lang="en-US"/>
        </a:p>
      </dgm:t>
    </dgm:pt>
    <dgm:pt modelId="{78DE657A-947E-40EB-B702-2A5DEBCE64FC}" type="sibTrans" cxnId="{49F24814-DC15-4CF9-908B-9D72E949FE00}">
      <dgm:prSet/>
      <dgm:spPr/>
      <dgm:t>
        <a:bodyPr/>
        <a:lstStyle/>
        <a:p>
          <a:endParaRPr lang="en-US"/>
        </a:p>
      </dgm:t>
    </dgm:pt>
    <dgm:pt modelId="{DA08DAA0-7BDF-433B-9012-7D13429A7375}">
      <dgm:prSet custT="1"/>
      <dgm:spPr>
        <a:scene3d>
          <a:camera prst="obliqueTopLeft"/>
          <a:lightRig rig="contrasting" dir="t">
            <a:rot lat="0" lon="0" rev="1200000"/>
          </a:lightRig>
        </a:scene3d>
        <a:sp3d z="300000" contourW="19050" prstMaterial="metal">
          <a:bevelT w="88900" h="203200"/>
          <a:bevelB w="165100" h="254000"/>
        </a:sp3d>
      </dgm:spPr>
      <dgm:t>
        <a:bodyPr/>
        <a:lstStyle/>
        <a:p>
          <a:r>
            <a:rPr lang="en-US" sz="2400" dirty="0">
              <a:solidFill>
                <a:schemeClr val="tx1">
                  <a:lumMod val="95000"/>
                  <a:lumOff val="5000"/>
                </a:schemeClr>
              </a:solidFill>
              <a:latin typeface="Bodoni MT" panose="02070603080606020203" pitchFamily="18" charset="0"/>
            </a:rPr>
            <a:t>Category &amp;Subcategory Wise</a:t>
          </a:r>
        </a:p>
      </dgm:t>
    </dgm:pt>
    <dgm:pt modelId="{A81E17E3-1DB5-4DE6-A0EA-5AC1BB7B19AD}" type="parTrans" cxnId="{2BE7C19A-CF28-48AA-9FEC-55C78F81E5B7}">
      <dgm:prSet/>
      <dgm:spPr/>
      <dgm:t>
        <a:bodyPr/>
        <a:lstStyle/>
        <a:p>
          <a:endParaRPr lang="en-US"/>
        </a:p>
      </dgm:t>
    </dgm:pt>
    <dgm:pt modelId="{BA507334-3576-45C4-A9B9-E6FC73063C56}" type="sibTrans" cxnId="{2BE7C19A-CF28-48AA-9FEC-55C78F81E5B7}">
      <dgm:prSet/>
      <dgm:spPr/>
      <dgm:t>
        <a:bodyPr/>
        <a:lstStyle/>
        <a:p>
          <a:endParaRPr lang="en-US"/>
        </a:p>
      </dgm:t>
    </dgm:pt>
    <dgm:pt modelId="{7539F89F-8539-4025-9B3D-6E7D19604306}" type="pres">
      <dgm:prSet presAssocID="{583C9C85-3FE7-448B-9CE6-A73B7A23AFB0}" presName="compositeShape" presStyleCnt="0">
        <dgm:presLayoutVars>
          <dgm:dir/>
          <dgm:resizeHandles/>
        </dgm:presLayoutVars>
      </dgm:prSet>
      <dgm:spPr/>
    </dgm:pt>
    <dgm:pt modelId="{4C856EE8-2171-4607-9A2C-F66D019288AB}" type="pres">
      <dgm:prSet presAssocID="{583C9C85-3FE7-448B-9CE6-A73B7A23AFB0}" presName="pyramid" presStyleLbl="node1" presStyleIdx="0" presStyleCnt="1" custLinFactNeighborX="281"/>
      <dgm:spPr>
        <a:scene3d>
          <a:camera prst="perspectiveLeft"/>
          <a:lightRig rig="contrasting" dir="t">
            <a:rot lat="0" lon="0" rev="1200000"/>
          </a:lightRig>
        </a:scene3d>
        <a:sp3d contourW="19050" prstMaterial="metal">
          <a:bevelT w="88900" h="203200"/>
          <a:bevelB w="165100" h="254000"/>
        </a:sp3d>
      </dgm:spPr>
    </dgm:pt>
    <dgm:pt modelId="{17A08500-279C-479B-91D8-664FA9DFA62C}" type="pres">
      <dgm:prSet presAssocID="{583C9C85-3FE7-448B-9CE6-A73B7A23AFB0}" presName="theList" presStyleCnt="0"/>
      <dgm:spPr/>
    </dgm:pt>
    <dgm:pt modelId="{E1BF3714-D855-43A0-B9AF-A832A3B052E8}" type="pres">
      <dgm:prSet presAssocID="{53A8E66B-BD2C-4A5D-A2A9-5C580F2CFDD5}" presName="aNode" presStyleLbl="fgAcc1" presStyleIdx="0" presStyleCnt="5">
        <dgm:presLayoutVars>
          <dgm:bulletEnabled val="1"/>
        </dgm:presLayoutVars>
      </dgm:prSet>
      <dgm:spPr/>
    </dgm:pt>
    <dgm:pt modelId="{18B53A25-2511-42D3-AE1A-93F778181CAE}" type="pres">
      <dgm:prSet presAssocID="{53A8E66B-BD2C-4A5D-A2A9-5C580F2CFDD5}" presName="aSpace" presStyleCnt="0"/>
      <dgm:spPr/>
    </dgm:pt>
    <dgm:pt modelId="{7E66023C-2B1F-4336-B002-6AC51A3B4240}" type="pres">
      <dgm:prSet presAssocID="{769420FE-9F21-4771-9594-063E78CD30C4}" presName="aNode" presStyleLbl="fgAcc1" presStyleIdx="1" presStyleCnt="5" custScaleY="111254" custLinFactY="3657" custLinFactNeighborY="100000">
        <dgm:presLayoutVars>
          <dgm:bulletEnabled val="1"/>
        </dgm:presLayoutVars>
      </dgm:prSet>
      <dgm:spPr/>
    </dgm:pt>
    <dgm:pt modelId="{63A10180-A38A-4604-A754-A0656FF842E7}" type="pres">
      <dgm:prSet presAssocID="{769420FE-9F21-4771-9594-063E78CD30C4}" presName="aSpace" presStyleCnt="0"/>
      <dgm:spPr/>
    </dgm:pt>
    <dgm:pt modelId="{A2DF9D52-E49A-4FCA-A625-32B41F45680F}" type="pres">
      <dgm:prSet presAssocID="{070B6078-9F1E-402B-8248-65E3844B7465}" presName="aNode" presStyleLbl="fgAcc1" presStyleIdx="2" presStyleCnt="5" custLinFactY="3657" custLinFactNeighborY="100000">
        <dgm:presLayoutVars>
          <dgm:bulletEnabled val="1"/>
        </dgm:presLayoutVars>
      </dgm:prSet>
      <dgm:spPr/>
    </dgm:pt>
    <dgm:pt modelId="{97F84632-7D39-4130-BC74-D6E12CD72BF1}" type="pres">
      <dgm:prSet presAssocID="{070B6078-9F1E-402B-8248-65E3844B7465}" presName="aSpace" presStyleCnt="0"/>
      <dgm:spPr/>
    </dgm:pt>
    <dgm:pt modelId="{F5547D8B-1269-4DD5-A214-23A8705BD5E0}" type="pres">
      <dgm:prSet presAssocID="{EA04ED28-5A03-4B40-BE86-C681D4CBB3FE}" presName="aNode" presStyleLbl="fgAcc1" presStyleIdx="3" presStyleCnt="5" custLinFactY="13755" custLinFactNeighborY="100000">
        <dgm:presLayoutVars>
          <dgm:bulletEnabled val="1"/>
        </dgm:presLayoutVars>
      </dgm:prSet>
      <dgm:spPr/>
    </dgm:pt>
    <dgm:pt modelId="{E26D2BCC-52BA-4C17-BC32-CE669C5DFF1F}" type="pres">
      <dgm:prSet presAssocID="{EA04ED28-5A03-4B40-BE86-C681D4CBB3FE}" presName="aSpace" presStyleCnt="0"/>
      <dgm:spPr/>
    </dgm:pt>
    <dgm:pt modelId="{64FB3C72-A575-47BD-A79F-13B9879A6E4B}" type="pres">
      <dgm:prSet presAssocID="{DA08DAA0-7BDF-433B-9012-7D13429A7375}" presName="aNode" presStyleLbl="fgAcc1" presStyleIdx="4" presStyleCnt="5" custLinFactY="15775" custLinFactNeighborY="100000">
        <dgm:presLayoutVars>
          <dgm:bulletEnabled val="1"/>
        </dgm:presLayoutVars>
      </dgm:prSet>
      <dgm:spPr/>
    </dgm:pt>
    <dgm:pt modelId="{5D24174B-94A0-4B33-8321-A537979AFD08}" type="pres">
      <dgm:prSet presAssocID="{DA08DAA0-7BDF-433B-9012-7D13429A7375}" presName="aSpace" presStyleCnt="0"/>
      <dgm:spPr/>
    </dgm:pt>
  </dgm:ptLst>
  <dgm:cxnLst>
    <dgm:cxn modelId="{49F24814-DC15-4CF9-908B-9D72E949FE00}" srcId="{583C9C85-3FE7-448B-9CE6-A73B7A23AFB0}" destId="{EA04ED28-5A03-4B40-BE86-C681D4CBB3FE}" srcOrd="3" destOrd="0" parTransId="{E630F476-B391-45E7-B076-EE00086672B0}" sibTransId="{78DE657A-947E-40EB-B702-2A5DEBCE64FC}"/>
    <dgm:cxn modelId="{048F6F36-D762-48A9-8FFC-83802E424421}" type="presOf" srcId="{EA04ED28-5A03-4B40-BE86-C681D4CBB3FE}" destId="{F5547D8B-1269-4DD5-A214-23A8705BD5E0}" srcOrd="0" destOrd="0" presId="urn:microsoft.com/office/officeart/2005/8/layout/pyramid2"/>
    <dgm:cxn modelId="{EA3B5A38-4B22-4E9D-B6E8-4A027F7E7206}" srcId="{583C9C85-3FE7-448B-9CE6-A73B7A23AFB0}" destId="{769420FE-9F21-4771-9594-063E78CD30C4}" srcOrd="1" destOrd="0" parTransId="{983CD2B8-A342-4264-A7FF-43648F2CFF82}" sibTransId="{11B91D19-C052-4B08-B515-3611BB000BDF}"/>
    <dgm:cxn modelId="{6FDC6A79-A4D0-4261-94A9-71A42F7DA119}" type="presOf" srcId="{070B6078-9F1E-402B-8248-65E3844B7465}" destId="{A2DF9D52-E49A-4FCA-A625-32B41F45680F}" srcOrd="0" destOrd="0" presId="urn:microsoft.com/office/officeart/2005/8/layout/pyramid2"/>
    <dgm:cxn modelId="{FD65C891-D76B-4BD3-BED6-633573762FA7}" type="presOf" srcId="{53A8E66B-BD2C-4A5D-A2A9-5C580F2CFDD5}" destId="{E1BF3714-D855-43A0-B9AF-A832A3B052E8}" srcOrd="0" destOrd="0" presId="urn:microsoft.com/office/officeart/2005/8/layout/pyramid2"/>
    <dgm:cxn modelId="{2BE7C19A-CF28-48AA-9FEC-55C78F81E5B7}" srcId="{583C9C85-3FE7-448B-9CE6-A73B7A23AFB0}" destId="{DA08DAA0-7BDF-433B-9012-7D13429A7375}" srcOrd="4" destOrd="0" parTransId="{A81E17E3-1DB5-4DE6-A0EA-5AC1BB7B19AD}" sibTransId="{BA507334-3576-45C4-A9B9-E6FC73063C56}"/>
    <dgm:cxn modelId="{00959BB4-3ED2-436D-8E0B-075621DBF029}" srcId="{583C9C85-3FE7-448B-9CE6-A73B7A23AFB0}" destId="{53A8E66B-BD2C-4A5D-A2A9-5C580F2CFDD5}" srcOrd="0" destOrd="0" parTransId="{1AE3EEAC-A05A-4892-9FD4-9D87F8DE416E}" sibTransId="{E29B76F3-F3B2-4BCB-85C5-8DFAC26AA820}"/>
    <dgm:cxn modelId="{6FFEFBB9-34F4-4B91-A04D-737BE816E601}" type="presOf" srcId="{769420FE-9F21-4771-9594-063E78CD30C4}" destId="{7E66023C-2B1F-4336-B002-6AC51A3B4240}" srcOrd="0" destOrd="0" presId="urn:microsoft.com/office/officeart/2005/8/layout/pyramid2"/>
    <dgm:cxn modelId="{77F57ABA-247A-4C28-A5DF-D43B7776329F}" type="presOf" srcId="{DA08DAA0-7BDF-433B-9012-7D13429A7375}" destId="{64FB3C72-A575-47BD-A79F-13B9879A6E4B}" srcOrd="0" destOrd="0" presId="urn:microsoft.com/office/officeart/2005/8/layout/pyramid2"/>
    <dgm:cxn modelId="{9399B9DF-7B9E-4B4F-B7E6-B05B3E802F52}" srcId="{583C9C85-3FE7-448B-9CE6-A73B7A23AFB0}" destId="{070B6078-9F1E-402B-8248-65E3844B7465}" srcOrd="2" destOrd="0" parTransId="{23AE03FF-1162-470D-AC40-92882BA8132D}" sibTransId="{3D98BDCC-83C1-4D4E-B79B-593E162D19F5}"/>
    <dgm:cxn modelId="{9753EBEE-A080-454F-AE53-8B10D519C637}" type="presOf" srcId="{583C9C85-3FE7-448B-9CE6-A73B7A23AFB0}" destId="{7539F89F-8539-4025-9B3D-6E7D19604306}" srcOrd="0" destOrd="0" presId="urn:microsoft.com/office/officeart/2005/8/layout/pyramid2"/>
    <dgm:cxn modelId="{AA8433EF-2486-4650-BBF3-3630C33A51D0}" type="presParOf" srcId="{7539F89F-8539-4025-9B3D-6E7D19604306}" destId="{4C856EE8-2171-4607-9A2C-F66D019288AB}" srcOrd="0" destOrd="0" presId="urn:microsoft.com/office/officeart/2005/8/layout/pyramid2"/>
    <dgm:cxn modelId="{D700A13A-2226-410A-BAD3-A2CE3EBE67D5}" type="presParOf" srcId="{7539F89F-8539-4025-9B3D-6E7D19604306}" destId="{17A08500-279C-479B-91D8-664FA9DFA62C}" srcOrd="1" destOrd="0" presId="urn:microsoft.com/office/officeart/2005/8/layout/pyramid2"/>
    <dgm:cxn modelId="{C78A2755-EAED-43B7-8355-D7EE671B5DB7}" type="presParOf" srcId="{17A08500-279C-479B-91D8-664FA9DFA62C}" destId="{E1BF3714-D855-43A0-B9AF-A832A3B052E8}" srcOrd="0" destOrd="0" presId="urn:microsoft.com/office/officeart/2005/8/layout/pyramid2"/>
    <dgm:cxn modelId="{B9F91EFA-8512-4AA1-906B-DBD5252ACC65}" type="presParOf" srcId="{17A08500-279C-479B-91D8-664FA9DFA62C}" destId="{18B53A25-2511-42D3-AE1A-93F778181CAE}" srcOrd="1" destOrd="0" presId="urn:microsoft.com/office/officeart/2005/8/layout/pyramid2"/>
    <dgm:cxn modelId="{A846AADC-F1E7-472E-BDB5-EB417EE6CE4C}" type="presParOf" srcId="{17A08500-279C-479B-91D8-664FA9DFA62C}" destId="{7E66023C-2B1F-4336-B002-6AC51A3B4240}" srcOrd="2" destOrd="0" presId="urn:microsoft.com/office/officeart/2005/8/layout/pyramid2"/>
    <dgm:cxn modelId="{61BF1165-D40C-4DB3-922B-2B7CF27E27B2}" type="presParOf" srcId="{17A08500-279C-479B-91D8-664FA9DFA62C}" destId="{63A10180-A38A-4604-A754-A0656FF842E7}" srcOrd="3" destOrd="0" presId="urn:microsoft.com/office/officeart/2005/8/layout/pyramid2"/>
    <dgm:cxn modelId="{49ED75F2-F790-4AB5-A0D3-9CCED581E703}" type="presParOf" srcId="{17A08500-279C-479B-91D8-664FA9DFA62C}" destId="{A2DF9D52-E49A-4FCA-A625-32B41F45680F}" srcOrd="4" destOrd="0" presId="urn:microsoft.com/office/officeart/2005/8/layout/pyramid2"/>
    <dgm:cxn modelId="{5877A3F0-9AC9-44B6-B460-7E867464A8E1}" type="presParOf" srcId="{17A08500-279C-479B-91D8-664FA9DFA62C}" destId="{97F84632-7D39-4130-BC74-D6E12CD72BF1}" srcOrd="5" destOrd="0" presId="urn:microsoft.com/office/officeart/2005/8/layout/pyramid2"/>
    <dgm:cxn modelId="{539B1FB6-B86A-4389-85F2-4F5F9A4F9591}" type="presParOf" srcId="{17A08500-279C-479B-91D8-664FA9DFA62C}" destId="{F5547D8B-1269-4DD5-A214-23A8705BD5E0}" srcOrd="6" destOrd="0" presId="urn:microsoft.com/office/officeart/2005/8/layout/pyramid2"/>
    <dgm:cxn modelId="{597A852E-B8E2-473A-8B12-5D3AAB9F8CC2}" type="presParOf" srcId="{17A08500-279C-479B-91D8-664FA9DFA62C}" destId="{E26D2BCC-52BA-4C17-BC32-CE669C5DFF1F}" srcOrd="7" destOrd="0" presId="urn:microsoft.com/office/officeart/2005/8/layout/pyramid2"/>
    <dgm:cxn modelId="{A3BE1DB3-95F5-4BFD-9986-BACE65F10558}" type="presParOf" srcId="{17A08500-279C-479B-91D8-664FA9DFA62C}" destId="{64FB3C72-A575-47BD-A79F-13B9879A6E4B}" srcOrd="8" destOrd="0" presId="urn:microsoft.com/office/officeart/2005/8/layout/pyramid2"/>
    <dgm:cxn modelId="{3389F123-9A5C-4508-B798-CB101389AE2D}" type="presParOf" srcId="{17A08500-279C-479B-91D8-664FA9DFA62C}" destId="{5D24174B-94A0-4B33-8321-A537979AFD0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273215-055E-4290-85CD-84BA89E26E35}"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n-US"/>
        </a:p>
      </dgm:t>
    </dgm:pt>
    <dgm:pt modelId="{400ADC10-A049-446B-B907-40FD6A845C7F}">
      <dgm:prSet phldrT="[Text]"/>
      <dgm:spPr/>
      <dgm:t>
        <a:bodyPr/>
        <a:lstStyle/>
        <a:p>
          <a:r>
            <a:rPr lang="en-US" b="1" u="sng" dirty="0">
              <a:latin typeface="Bodoni MT" panose="02070603080606020203" pitchFamily="18" charset="0"/>
            </a:rPr>
            <a:t>2010 Sales </a:t>
          </a:r>
          <a:endParaRPr lang="en-US" dirty="0"/>
        </a:p>
      </dgm:t>
    </dgm:pt>
    <dgm:pt modelId="{7E4B8576-C743-4FEE-ADB6-802C192C2CA8}" type="parTrans" cxnId="{A8947DBA-93F1-4A6B-96B9-35F94A035280}">
      <dgm:prSet/>
      <dgm:spPr/>
      <dgm:t>
        <a:bodyPr/>
        <a:lstStyle/>
        <a:p>
          <a:endParaRPr lang="en-US"/>
        </a:p>
      </dgm:t>
    </dgm:pt>
    <dgm:pt modelId="{3145FE65-1B7D-43D5-AB7B-AEDB05743E9F}" type="sibTrans" cxnId="{A8947DBA-93F1-4A6B-96B9-35F94A035280}">
      <dgm:prSet/>
      <dgm:spPr/>
      <dgm:t>
        <a:bodyPr/>
        <a:lstStyle/>
        <a:p>
          <a:endParaRPr lang="en-US"/>
        </a:p>
      </dgm:t>
    </dgm:pt>
    <dgm:pt modelId="{3613F5B2-5414-401D-8E47-2A77388C8D09}">
      <dgm:prSet phldrT="[Text]"/>
      <dgm:spPr/>
      <dgm:t>
        <a:bodyPr/>
        <a:lstStyle/>
        <a:p>
          <a:r>
            <a:rPr lang="en-US" dirty="0">
              <a:latin typeface="Bodoni MT" panose="02070603080606020203" pitchFamily="18" charset="0"/>
            </a:rPr>
            <a:t>The business started in December 2010, achieving total sales of 43,421.03. This low initial sales figure set the stage for significant growth in 2011.</a:t>
          </a:r>
          <a:endParaRPr lang="en-US" dirty="0"/>
        </a:p>
      </dgm:t>
    </dgm:pt>
    <dgm:pt modelId="{EC505507-0394-4198-B86A-ECA10DDF5806}" type="parTrans" cxnId="{CDD88146-435B-4353-A96B-4172BE88E009}">
      <dgm:prSet/>
      <dgm:spPr/>
      <dgm:t>
        <a:bodyPr/>
        <a:lstStyle/>
        <a:p>
          <a:endParaRPr lang="en-US"/>
        </a:p>
      </dgm:t>
    </dgm:pt>
    <dgm:pt modelId="{BF15F56A-ACAF-4EBD-AE74-7442ABEF4F8E}" type="sibTrans" cxnId="{CDD88146-435B-4353-A96B-4172BE88E009}">
      <dgm:prSet/>
      <dgm:spPr/>
      <dgm:t>
        <a:bodyPr/>
        <a:lstStyle/>
        <a:p>
          <a:endParaRPr lang="en-US"/>
        </a:p>
      </dgm:t>
    </dgm:pt>
    <dgm:pt modelId="{DEE686EF-1C4C-43D6-BCA6-FDE49541EE4B}">
      <dgm:prSet phldrT="[Text]"/>
      <dgm:spPr/>
      <dgm:t>
        <a:bodyPr/>
        <a:lstStyle/>
        <a:p>
          <a:r>
            <a:rPr lang="en-US" b="1" u="sng" dirty="0">
              <a:latin typeface="Bodoni MT" panose="02070603080606020203" pitchFamily="18" charset="0"/>
            </a:rPr>
            <a:t>2011 Growth Spike</a:t>
          </a:r>
          <a:endParaRPr lang="en-US" dirty="0"/>
        </a:p>
      </dgm:t>
    </dgm:pt>
    <dgm:pt modelId="{E261B37C-A18E-45EB-919C-DD99957BE60C}" type="parTrans" cxnId="{DA34F47F-E7D9-401F-9EB1-1547F3C231FE}">
      <dgm:prSet/>
      <dgm:spPr/>
      <dgm:t>
        <a:bodyPr/>
        <a:lstStyle/>
        <a:p>
          <a:endParaRPr lang="en-US"/>
        </a:p>
      </dgm:t>
    </dgm:pt>
    <dgm:pt modelId="{5CF6A3C5-0159-4246-902E-3A58BB82573F}" type="sibTrans" cxnId="{DA34F47F-E7D9-401F-9EB1-1547F3C231FE}">
      <dgm:prSet/>
      <dgm:spPr/>
      <dgm:t>
        <a:bodyPr/>
        <a:lstStyle/>
        <a:p>
          <a:endParaRPr lang="en-US"/>
        </a:p>
      </dgm:t>
    </dgm:pt>
    <dgm:pt modelId="{E6096FA3-F3FE-48A0-A217-00B3EFD70B1A}">
      <dgm:prSet phldrT="[Text]"/>
      <dgm:spPr/>
      <dgm:t>
        <a:bodyPr/>
        <a:lstStyle/>
        <a:p>
          <a:r>
            <a:rPr lang="en-US" dirty="0">
              <a:latin typeface="Bodoni MT" panose="02070603080606020203" pitchFamily="18" charset="0"/>
            </a:rPr>
            <a:t>In 2011, sales skyrocketed from 43,421.03 to 7.1M, resulting in a remarkable growth rate of 16,195.16%. This reflects rapid expansion during the early stages.</a:t>
          </a:r>
          <a:endParaRPr lang="en-US" dirty="0"/>
        </a:p>
      </dgm:t>
    </dgm:pt>
    <dgm:pt modelId="{029E6019-5E38-40E5-8B13-E81D61781A26}" type="parTrans" cxnId="{AFD854DE-49D8-4655-8D8F-96FA729F8D68}">
      <dgm:prSet/>
      <dgm:spPr/>
      <dgm:t>
        <a:bodyPr/>
        <a:lstStyle/>
        <a:p>
          <a:endParaRPr lang="en-US"/>
        </a:p>
      </dgm:t>
    </dgm:pt>
    <dgm:pt modelId="{53EB62C7-989D-42F4-B40E-D042DAD3ED7C}" type="sibTrans" cxnId="{AFD854DE-49D8-4655-8D8F-96FA729F8D68}">
      <dgm:prSet/>
      <dgm:spPr/>
      <dgm:t>
        <a:bodyPr/>
        <a:lstStyle/>
        <a:p>
          <a:endParaRPr lang="en-US"/>
        </a:p>
      </dgm:t>
    </dgm:pt>
    <dgm:pt modelId="{6B0A4ECA-59F6-495C-88FB-688AA3CC2DF3}">
      <dgm:prSet phldrT="[Text]"/>
      <dgm:spPr/>
      <dgm:t>
        <a:bodyPr/>
        <a:lstStyle/>
        <a:p>
          <a:r>
            <a:rPr lang="en-US" b="1" u="sng" dirty="0">
              <a:latin typeface="Bodoni MT" panose="02070603080606020203" pitchFamily="18" charset="0"/>
            </a:rPr>
            <a:t>Decline in 2012</a:t>
          </a:r>
          <a:endParaRPr lang="en-US" dirty="0"/>
        </a:p>
      </dgm:t>
    </dgm:pt>
    <dgm:pt modelId="{2AE4115F-77A3-4BDC-88D3-BA842FCDCC64}" type="parTrans" cxnId="{946C0ED5-FCBF-482A-9636-7A9EBC247EA8}">
      <dgm:prSet/>
      <dgm:spPr/>
      <dgm:t>
        <a:bodyPr/>
        <a:lstStyle/>
        <a:p>
          <a:endParaRPr lang="en-US"/>
        </a:p>
      </dgm:t>
    </dgm:pt>
    <dgm:pt modelId="{2F369CF6-251E-4B27-BD83-B439B72CEECE}" type="sibTrans" cxnId="{946C0ED5-FCBF-482A-9636-7A9EBC247EA8}">
      <dgm:prSet/>
      <dgm:spPr/>
      <dgm:t>
        <a:bodyPr/>
        <a:lstStyle/>
        <a:p>
          <a:endParaRPr lang="en-US"/>
        </a:p>
      </dgm:t>
    </dgm:pt>
    <dgm:pt modelId="{E0AED6E0-4896-4295-912F-215D97BAF439}">
      <dgm:prSet phldrT="[Text]"/>
      <dgm:spPr/>
      <dgm:t>
        <a:bodyPr/>
        <a:lstStyle/>
        <a:p>
          <a:r>
            <a:rPr lang="en-US" dirty="0">
              <a:latin typeface="Bodoni MT" panose="02070603080606020203" pitchFamily="18" charset="0"/>
            </a:rPr>
            <a:t>Sales fell from 7.1M in 2011 to 5.8M in 2012, leading to a -17.43% growth rate, indicating market challenges after the initial growth.</a:t>
          </a:r>
          <a:endParaRPr lang="en-US" dirty="0"/>
        </a:p>
      </dgm:t>
    </dgm:pt>
    <dgm:pt modelId="{EDBC6F08-241D-4053-A83E-9BF367E24E0A}" type="parTrans" cxnId="{CC21FA44-C881-4FF9-9816-AD3DBC2DE881}">
      <dgm:prSet/>
      <dgm:spPr/>
      <dgm:t>
        <a:bodyPr/>
        <a:lstStyle/>
        <a:p>
          <a:endParaRPr lang="en-US"/>
        </a:p>
      </dgm:t>
    </dgm:pt>
    <dgm:pt modelId="{071929A7-0596-4C6B-8C66-5B5F76719C9E}" type="sibTrans" cxnId="{CC21FA44-C881-4FF9-9816-AD3DBC2DE881}">
      <dgm:prSet/>
      <dgm:spPr/>
      <dgm:t>
        <a:bodyPr/>
        <a:lstStyle/>
        <a:p>
          <a:endParaRPr lang="en-US"/>
        </a:p>
      </dgm:t>
    </dgm:pt>
    <dgm:pt modelId="{E57164AF-EC9D-49B0-AB7A-D73C245436DC}" type="pres">
      <dgm:prSet presAssocID="{5B273215-055E-4290-85CD-84BA89E26E35}" presName="Name0" presStyleCnt="0">
        <dgm:presLayoutVars>
          <dgm:chMax/>
          <dgm:chPref/>
          <dgm:dir/>
        </dgm:presLayoutVars>
      </dgm:prSet>
      <dgm:spPr/>
    </dgm:pt>
    <dgm:pt modelId="{5138EA23-1DA1-4C28-B3C5-C32A24812853}" type="pres">
      <dgm:prSet presAssocID="{400ADC10-A049-446B-B907-40FD6A845C7F}" presName="parenttextcomposite" presStyleCnt="0"/>
      <dgm:spPr/>
    </dgm:pt>
    <dgm:pt modelId="{CDA31B42-5838-4251-B8D2-C78248218367}" type="pres">
      <dgm:prSet presAssocID="{400ADC10-A049-446B-B907-40FD6A845C7F}" presName="parenttext" presStyleLbl="revTx" presStyleIdx="0" presStyleCnt="3">
        <dgm:presLayoutVars>
          <dgm:chMax/>
          <dgm:chPref val="2"/>
          <dgm:bulletEnabled val="1"/>
        </dgm:presLayoutVars>
      </dgm:prSet>
      <dgm:spPr/>
    </dgm:pt>
    <dgm:pt modelId="{FF523F91-A160-4EE2-A681-DB3DB102A446}" type="pres">
      <dgm:prSet presAssocID="{400ADC10-A049-446B-B907-40FD6A845C7F}" presName="composite" presStyleCnt="0"/>
      <dgm:spPr/>
    </dgm:pt>
    <dgm:pt modelId="{CDFBE9D6-E1B7-4864-BDBD-741F34F37F4B}" type="pres">
      <dgm:prSet presAssocID="{400ADC10-A049-446B-B907-40FD6A845C7F}" presName="chevron1" presStyleLbl="alignNode1" presStyleIdx="0" presStyleCnt="21"/>
      <dgm:spPr/>
    </dgm:pt>
    <dgm:pt modelId="{84C9FC07-63B2-4498-997F-8271D3641003}" type="pres">
      <dgm:prSet presAssocID="{400ADC10-A049-446B-B907-40FD6A845C7F}" presName="chevron2" presStyleLbl="alignNode1" presStyleIdx="1" presStyleCnt="21"/>
      <dgm:spPr/>
    </dgm:pt>
    <dgm:pt modelId="{BB849B7B-F935-4D04-A978-1B14FD303E73}" type="pres">
      <dgm:prSet presAssocID="{400ADC10-A049-446B-B907-40FD6A845C7F}" presName="chevron3" presStyleLbl="alignNode1" presStyleIdx="2" presStyleCnt="21"/>
      <dgm:spPr/>
    </dgm:pt>
    <dgm:pt modelId="{D023AB14-1875-471B-8818-2170BEA54A0F}" type="pres">
      <dgm:prSet presAssocID="{400ADC10-A049-446B-B907-40FD6A845C7F}" presName="chevron4" presStyleLbl="alignNode1" presStyleIdx="3" presStyleCnt="21"/>
      <dgm:spPr/>
    </dgm:pt>
    <dgm:pt modelId="{8E9DFD42-81F0-4168-A896-E7A94F5ACDA9}" type="pres">
      <dgm:prSet presAssocID="{400ADC10-A049-446B-B907-40FD6A845C7F}" presName="chevron5" presStyleLbl="alignNode1" presStyleIdx="4" presStyleCnt="21"/>
      <dgm:spPr/>
    </dgm:pt>
    <dgm:pt modelId="{6FA12490-5FCE-4505-B72C-07194FC71C35}" type="pres">
      <dgm:prSet presAssocID="{400ADC10-A049-446B-B907-40FD6A845C7F}" presName="chevron6" presStyleLbl="alignNode1" presStyleIdx="5" presStyleCnt="21"/>
      <dgm:spPr/>
    </dgm:pt>
    <dgm:pt modelId="{EF50DCFC-30F1-4142-BBC8-C82EC40C437D}" type="pres">
      <dgm:prSet presAssocID="{400ADC10-A049-446B-B907-40FD6A845C7F}" presName="chevron7" presStyleLbl="alignNode1" presStyleIdx="6" presStyleCnt="21"/>
      <dgm:spPr/>
    </dgm:pt>
    <dgm:pt modelId="{61F65496-01C3-4721-8363-26692C3606DD}" type="pres">
      <dgm:prSet presAssocID="{400ADC10-A049-446B-B907-40FD6A845C7F}" presName="childtext" presStyleLbl="solidFgAcc1" presStyleIdx="0" presStyleCnt="3">
        <dgm:presLayoutVars>
          <dgm:chMax/>
          <dgm:chPref val="0"/>
          <dgm:bulletEnabled val="1"/>
        </dgm:presLayoutVars>
      </dgm:prSet>
      <dgm:spPr/>
    </dgm:pt>
    <dgm:pt modelId="{EFACF28A-F9F7-4F4D-B976-B064CAC34820}" type="pres">
      <dgm:prSet presAssocID="{3145FE65-1B7D-43D5-AB7B-AEDB05743E9F}" presName="sibTrans" presStyleCnt="0"/>
      <dgm:spPr/>
    </dgm:pt>
    <dgm:pt modelId="{B68DD56B-0EA1-4B31-87E4-2FFD30AA9D21}" type="pres">
      <dgm:prSet presAssocID="{DEE686EF-1C4C-43D6-BCA6-FDE49541EE4B}" presName="parenttextcomposite" presStyleCnt="0"/>
      <dgm:spPr/>
    </dgm:pt>
    <dgm:pt modelId="{8AC08B5B-426B-495B-8E30-B920A4062502}" type="pres">
      <dgm:prSet presAssocID="{DEE686EF-1C4C-43D6-BCA6-FDE49541EE4B}" presName="parenttext" presStyleLbl="revTx" presStyleIdx="1" presStyleCnt="3">
        <dgm:presLayoutVars>
          <dgm:chMax/>
          <dgm:chPref val="2"/>
          <dgm:bulletEnabled val="1"/>
        </dgm:presLayoutVars>
      </dgm:prSet>
      <dgm:spPr/>
    </dgm:pt>
    <dgm:pt modelId="{A9B4343C-F816-4C3B-99FF-26810107506D}" type="pres">
      <dgm:prSet presAssocID="{DEE686EF-1C4C-43D6-BCA6-FDE49541EE4B}" presName="composite" presStyleCnt="0"/>
      <dgm:spPr/>
    </dgm:pt>
    <dgm:pt modelId="{4514AB19-F647-4341-AE33-F764DB731D94}" type="pres">
      <dgm:prSet presAssocID="{DEE686EF-1C4C-43D6-BCA6-FDE49541EE4B}" presName="chevron1" presStyleLbl="alignNode1" presStyleIdx="7" presStyleCnt="21"/>
      <dgm:spPr/>
    </dgm:pt>
    <dgm:pt modelId="{C30CDDC9-5579-4FE1-9E97-332A3DEC3045}" type="pres">
      <dgm:prSet presAssocID="{DEE686EF-1C4C-43D6-BCA6-FDE49541EE4B}" presName="chevron2" presStyleLbl="alignNode1" presStyleIdx="8" presStyleCnt="21"/>
      <dgm:spPr/>
    </dgm:pt>
    <dgm:pt modelId="{0483FC6A-7BF0-4064-BDF5-0176E6A11A4E}" type="pres">
      <dgm:prSet presAssocID="{DEE686EF-1C4C-43D6-BCA6-FDE49541EE4B}" presName="chevron3" presStyleLbl="alignNode1" presStyleIdx="9" presStyleCnt="21"/>
      <dgm:spPr/>
    </dgm:pt>
    <dgm:pt modelId="{79D11EEE-398A-437E-BA2B-E307DA7E6C8E}" type="pres">
      <dgm:prSet presAssocID="{DEE686EF-1C4C-43D6-BCA6-FDE49541EE4B}" presName="chevron4" presStyleLbl="alignNode1" presStyleIdx="10" presStyleCnt="21"/>
      <dgm:spPr/>
    </dgm:pt>
    <dgm:pt modelId="{74E91690-035A-4593-9293-7944C5AE931F}" type="pres">
      <dgm:prSet presAssocID="{DEE686EF-1C4C-43D6-BCA6-FDE49541EE4B}" presName="chevron5" presStyleLbl="alignNode1" presStyleIdx="11" presStyleCnt="21"/>
      <dgm:spPr/>
    </dgm:pt>
    <dgm:pt modelId="{0E2D95F7-1CDA-4460-AAA4-D1802917C574}" type="pres">
      <dgm:prSet presAssocID="{DEE686EF-1C4C-43D6-BCA6-FDE49541EE4B}" presName="chevron6" presStyleLbl="alignNode1" presStyleIdx="12" presStyleCnt="21"/>
      <dgm:spPr/>
    </dgm:pt>
    <dgm:pt modelId="{FAFE4081-20D7-4273-94BE-24325ADC65A2}" type="pres">
      <dgm:prSet presAssocID="{DEE686EF-1C4C-43D6-BCA6-FDE49541EE4B}" presName="chevron7" presStyleLbl="alignNode1" presStyleIdx="13" presStyleCnt="21"/>
      <dgm:spPr/>
    </dgm:pt>
    <dgm:pt modelId="{7FEF213D-0062-47FE-976E-B16250D6D765}" type="pres">
      <dgm:prSet presAssocID="{DEE686EF-1C4C-43D6-BCA6-FDE49541EE4B}" presName="childtext" presStyleLbl="solidFgAcc1" presStyleIdx="1" presStyleCnt="3">
        <dgm:presLayoutVars>
          <dgm:chMax/>
          <dgm:chPref val="0"/>
          <dgm:bulletEnabled val="1"/>
        </dgm:presLayoutVars>
      </dgm:prSet>
      <dgm:spPr/>
    </dgm:pt>
    <dgm:pt modelId="{C3FF63A3-8C70-4ED1-9AFF-F8109E374EF5}" type="pres">
      <dgm:prSet presAssocID="{5CF6A3C5-0159-4246-902E-3A58BB82573F}" presName="sibTrans" presStyleCnt="0"/>
      <dgm:spPr/>
    </dgm:pt>
    <dgm:pt modelId="{0B5C765F-B8CD-4AFE-85A9-13A3AC714E57}" type="pres">
      <dgm:prSet presAssocID="{6B0A4ECA-59F6-495C-88FB-688AA3CC2DF3}" presName="parenttextcomposite" presStyleCnt="0"/>
      <dgm:spPr/>
    </dgm:pt>
    <dgm:pt modelId="{26CC434C-1F84-4CAB-8DA1-60FEE6BF30B7}" type="pres">
      <dgm:prSet presAssocID="{6B0A4ECA-59F6-495C-88FB-688AA3CC2DF3}" presName="parenttext" presStyleLbl="revTx" presStyleIdx="2" presStyleCnt="3">
        <dgm:presLayoutVars>
          <dgm:chMax/>
          <dgm:chPref val="2"/>
          <dgm:bulletEnabled val="1"/>
        </dgm:presLayoutVars>
      </dgm:prSet>
      <dgm:spPr/>
    </dgm:pt>
    <dgm:pt modelId="{0074A6A8-5E6B-4F6E-AE9B-A8F9267D9481}" type="pres">
      <dgm:prSet presAssocID="{6B0A4ECA-59F6-495C-88FB-688AA3CC2DF3}" presName="composite" presStyleCnt="0"/>
      <dgm:spPr/>
    </dgm:pt>
    <dgm:pt modelId="{47940A6B-3047-4722-BDDD-4B1E0970061B}" type="pres">
      <dgm:prSet presAssocID="{6B0A4ECA-59F6-495C-88FB-688AA3CC2DF3}" presName="chevron1" presStyleLbl="alignNode1" presStyleIdx="14" presStyleCnt="21"/>
      <dgm:spPr/>
    </dgm:pt>
    <dgm:pt modelId="{DC3BE5FC-78A8-4682-A08C-350E1D272725}" type="pres">
      <dgm:prSet presAssocID="{6B0A4ECA-59F6-495C-88FB-688AA3CC2DF3}" presName="chevron2" presStyleLbl="alignNode1" presStyleIdx="15" presStyleCnt="21"/>
      <dgm:spPr/>
    </dgm:pt>
    <dgm:pt modelId="{9283CDA7-2B81-4A57-B23F-673AA3C675CA}" type="pres">
      <dgm:prSet presAssocID="{6B0A4ECA-59F6-495C-88FB-688AA3CC2DF3}" presName="chevron3" presStyleLbl="alignNode1" presStyleIdx="16" presStyleCnt="21"/>
      <dgm:spPr/>
    </dgm:pt>
    <dgm:pt modelId="{50A98508-0222-4AFD-B539-A9B09058BDEB}" type="pres">
      <dgm:prSet presAssocID="{6B0A4ECA-59F6-495C-88FB-688AA3CC2DF3}" presName="chevron4" presStyleLbl="alignNode1" presStyleIdx="17" presStyleCnt="21"/>
      <dgm:spPr/>
    </dgm:pt>
    <dgm:pt modelId="{BEB86F06-019E-4E3B-92E5-A90DB253E4C5}" type="pres">
      <dgm:prSet presAssocID="{6B0A4ECA-59F6-495C-88FB-688AA3CC2DF3}" presName="chevron5" presStyleLbl="alignNode1" presStyleIdx="18" presStyleCnt="21"/>
      <dgm:spPr/>
    </dgm:pt>
    <dgm:pt modelId="{B99031BB-4773-483C-ADEF-E6F448E329EF}" type="pres">
      <dgm:prSet presAssocID="{6B0A4ECA-59F6-495C-88FB-688AA3CC2DF3}" presName="chevron6" presStyleLbl="alignNode1" presStyleIdx="19" presStyleCnt="21"/>
      <dgm:spPr/>
    </dgm:pt>
    <dgm:pt modelId="{E9F2198E-9D64-4C62-BF9E-91AC881A321A}" type="pres">
      <dgm:prSet presAssocID="{6B0A4ECA-59F6-495C-88FB-688AA3CC2DF3}" presName="chevron7" presStyleLbl="alignNode1" presStyleIdx="20" presStyleCnt="21"/>
      <dgm:spPr/>
    </dgm:pt>
    <dgm:pt modelId="{E28673A9-898A-450C-9DE9-8ABBA8FD38B0}" type="pres">
      <dgm:prSet presAssocID="{6B0A4ECA-59F6-495C-88FB-688AA3CC2DF3}" presName="childtext" presStyleLbl="solidFgAcc1" presStyleIdx="2" presStyleCnt="3">
        <dgm:presLayoutVars>
          <dgm:chMax/>
          <dgm:chPref val="0"/>
          <dgm:bulletEnabled val="1"/>
        </dgm:presLayoutVars>
      </dgm:prSet>
      <dgm:spPr/>
    </dgm:pt>
  </dgm:ptLst>
  <dgm:cxnLst>
    <dgm:cxn modelId="{85FB421E-3A7D-4655-8C09-936171FC4459}" type="presOf" srcId="{E6096FA3-F3FE-48A0-A217-00B3EFD70B1A}" destId="{7FEF213D-0062-47FE-976E-B16250D6D765}" srcOrd="0" destOrd="0" presId="urn:microsoft.com/office/officeart/2008/layout/VerticalAccentList"/>
    <dgm:cxn modelId="{B04FD341-E47C-4119-B1DE-44487B696406}" type="presOf" srcId="{DEE686EF-1C4C-43D6-BCA6-FDE49541EE4B}" destId="{8AC08B5B-426B-495B-8E30-B920A4062502}" srcOrd="0" destOrd="0" presId="urn:microsoft.com/office/officeart/2008/layout/VerticalAccentList"/>
    <dgm:cxn modelId="{CC21FA44-C881-4FF9-9816-AD3DBC2DE881}" srcId="{6B0A4ECA-59F6-495C-88FB-688AA3CC2DF3}" destId="{E0AED6E0-4896-4295-912F-215D97BAF439}" srcOrd="0" destOrd="0" parTransId="{EDBC6F08-241D-4053-A83E-9BF367E24E0A}" sibTransId="{071929A7-0596-4C6B-8C66-5B5F76719C9E}"/>
    <dgm:cxn modelId="{CDD88146-435B-4353-A96B-4172BE88E009}" srcId="{400ADC10-A049-446B-B907-40FD6A845C7F}" destId="{3613F5B2-5414-401D-8E47-2A77388C8D09}" srcOrd="0" destOrd="0" parTransId="{EC505507-0394-4198-B86A-ECA10DDF5806}" sibTransId="{BF15F56A-ACAF-4EBD-AE74-7442ABEF4F8E}"/>
    <dgm:cxn modelId="{8F056C52-F179-4F99-9520-A6D0996FEC3E}" type="presOf" srcId="{3613F5B2-5414-401D-8E47-2A77388C8D09}" destId="{61F65496-01C3-4721-8363-26692C3606DD}" srcOrd="0" destOrd="0" presId="urn:microsoft.com/office/officeart/2008/layout/VerticalAccentList"/>
    <dgm:cxn modelId="{45D20653-62CA-4904-B117-16E6EEBC1EEA}" type="presOf" srcId="{6B0A4ECA-59F6-495C-88FB-688AA3CC2DF3}" destId="{26CC434C-1F84-4CAB-8DA1-60FEE6BF30B7}" srcOrd="0" destOrd="0" presId="urn:microsoft.com/office/officeart/2008/layout/VerticalAccentList"/>
    <dgm:cxn modelId="{DA34F47F-E7D9-401F-9EB1-1547F3C231FE}" srcId="{5B273215-055E-4290-85CD-84BA89E26E35}" destId="{DEE686EF-1C4C-43D6-BCA6-FDE49541EE4B}" srcOrd="1" destOrd="0" parTransId="{E261B37C-A18E-45EB-919C-DD99957BE60C}" sibTransId="{5CF6A3C5-0159-4246-902E-3A58BB82573F}"/>
    <dgm:cxn modelId="{E2489FA4-7AA6-4069-AEF0-63A6C2D34309}" type="presOf" srcId="{400ADC10-A049-446B-B907-40FD6A845C7F}" destId="{CDA31B42-5838-4251-B8D2-C78248218367}" srcOrd="0" destOrd="0" presId="urn:microsoft.com/office/officeart/2008/layout/VerticalAccentList"/>
    <dgm:cxn modelId="{10A11CA7-2084-493F-B407-4A1474CB9CB8}" type="presOf" srcId="{5B273215-055E-4290-85CD-84BA89E26E35}" destId="{E57164AF-EC9D-49B0-AB7A-D73C245436DC}" srcOrd="0" destOrd="0" presId="urn:microsoft.com/office/officeart/2008/layout/VerticalAccentList"/>
    <dgm:cxn modelId="{A8947DBA-93F1-4A6B-96B9-35F94A035280}" srcId="{5B273215-055E-4290-85CD-84BA89E26E35}" destId="{400ADC10-A049-446B-B907-40FD6A845C7F}" srcOrd="0" destOrd="0" parTransId="{7E4B8576-C743-4FEE-ADB6-802C192C2CA8}" sibTransId="{3145FE65-1B7D-43D5-AB7B-AEDB05743E9F}"/>
    <dgm:cxn modelId="{946C0ED5-FCBF-482A-9636-7A9EBC247EA8}" srcId="{5B273215-055E-4290-85CD-84BA89E26E35}" destId="{6B0A4ECA-59F6-495C-88FB-688AA3CC2DF3}" srcOrd="2" destOrd="0" parTransId="{2AE4115F-77A3-4BDC-88D3-BA842FCDCC64}" sibTransId="{2F369CF6-251E-4B27-BD83-B439B72CEECE}"/>
    <dgm:cxn modelId="{AFD854DE-49D8-4655-8D8F-96FA729F8D68}" srcId="{DEE686EF-1C4C-43D6-BCA6-FDE49541EE4B}" destId="{E6096FA3-F3FE-48A0-A217-00B3EFD70B1A}" srcOrd="0" destOrd="0" parTransId="{029E6019-5E38-40E5-8B13-E81D61781A26}" sibTransId="{53EB62C7-989D-42F4-B40E-D042DAD3ED7C}"/>
    <dgm:cxn modelId="{0A1282F3-696C-4213-8DBD-A75A123E5B24}" type="presOf" srcId="{E0AED6E0-4896-4295-912F-215D97BAF439}" destId="{E28673A9-898A-450C-9DE9-8ABBA8FD38B0}" srcOrd="0" destOrd="0" presId="urn:microsoft.com/office/officeart/2008/layout/VerticalAccentList"/>
    <dgm:cxn modelId="{8B8C03FA-BEAC-4E27-A626-F2C2B1E9C0AF}" type="presParOf" srcId="{E57164AF-EC9D-49B0-AB7A-D73C245436DC}" destId="{5138EA23-1DA1-4C28-B3C5-C32A24812853}" srcOrd="0" destOrd="0" presId="urn:microsoft.com/office/officeart/2008/layout/VerticalAccentList"/>
    <dgm:cxn modelId="{ECC92E95-13CD-4AC3-A7D9-715CD40A0FC6}" type="presParOf" srcId="{5138EA23-1DA1-4C28-B3C5-C32A24812853}" destId="{CDA31B42-5838-4251-B8D2-C78248218367}" srcOrd="0" destOrd="0" presId="urn:microsoft.com/office/officeart/2008/layout/VerticalAccentList"/>
    <dgm:cxn modelId="{01F046EE-6194-49AD-9A74-CD3D7057F925}" type="presParOf" srcId="{E57164AF-EC9D-49B0-AB7A-D73C245436DC}" destId="{FF523F91-A160-4EE2-A681-DB3DB102A446}" srcOrd="1" destOrd="0" presId="urn:microsoft.com/office/officeart/2008/layout/VerticalAccentList"/>
    <dgm:cxn modelId="{D7196DCC-5A2A-4A0E-9150-08F79DD6A2BC}" type="presParOf" srcId="{FF523F91-A160-4EE2-A681-DB3DB102A446}" destId="{CDFBE9D6-E1B7-4864-BDBD-741F34F37F4B}" srcOrd="0" destOrd="0" presId="urn:microsoft.com/office/officeart/2008/layout/VerticalAccentList"/>
    <dgm:cxn modelId="{CED6BD59-227D-4C5A-BBB4-D3CC30306FF3}" type="presParOf" srcId="{FF523F91-A160-4EE2-A681-DB3DB102A446}" destId="{84C9FC07-63B2-4498-997F-8271D3641003}" srcOrd="1" destOrd="0" presId="urn:microsoft.com/office/officeart/2008/layout/VerticalAccentList"/>
    <dgm:cxn modelId="{4271DAEE-CFAB-4B3A-8FCD-EE9A3A1AD9CB}" type="presParOf" srcId="{FF523F91-A160-4EE2-A681-DB3DB102A446}" destId="{BB849B7B-F935-4D04-A978-1B14FD303E73}" srcOrd="2" destOrd="0" presId="urn:microsoft.com/office/officeart/2008/layout/VerticalAccentList"/>
    <dgm:cxn modelId="{A5FA9069-BC0C-47A9-AD94-8E0738D957F6}" type="presParOf" srcId="{FF523F91-A160-4EE2-A681-DB3DB102A446}" destId="{D023AB14-1875-471B-8818-2170BEA54A0F}" srcOrd="3" destOrd="0" presId="urn:microsoft.com/office/officeart/2008/layout/VerticalAccentList"/>
    <dgm:cxn modelId="{ED172A33-E5B2-4FB1-A225-F0880F410747}" type="presParOf" srcId="{FF523F91-A160-4EE2-A681-DB3DB102A446}" destId="{8E9DFD42-81F0-4168-A896-E7A94F5ACDA9}" srcOrd="4" destOrd="0" presId="urn:microsoft.com/office/officeart/2008/layout/VerticalAccentList"/>
    <dgm:cxn modelId="{C5F8DEEB-DB54-4429-B25D-8ED9A3E6A828}" type="presParOf" srcId="{FF523F91-A160-4EE2-A681-DB3DB102A446}" destId="{6FA12490-5FCE-4505-B72C-07194FC71C35}" srcOrd="5" destOrd="0" presId="urn:microsoft.com/office/officeart/2008/layout/VerticalAccentList"/>
    <dgm:cxn modelId="{B0B1A4CF-9A12-4A0C-BBA9-3B326653BE8F}" type="presParOf" srcId="{FF523F91-A160-4EE2-A681-DB3DB102A446}" destId="{EF50DCFC-30F1-4142-BBC8-C82EC40C437D}" srcOrd="6" destOrd="0" presId="urn:microsoft.com/office/officeart/2008/layout/VerticalAccentList"/>
    <dgm:cxn modelId="{A1B6B7E2-826B-4789-88D3-915FB40F1B06}" type="presParOf" srcId="{FF523F91-A160-4EE2-A681-DB3DB102A446}" destId="{61F65496-01C3-4721-8363-26692C3606DD}" srcOrd="7" destOrd="0" presId="urn:microsoft.com/office/officeart/2008/layout/VerticalAccentList"/>
    <dgm:cxn modelId="{211F6E5C-248A-4DAB-82C0-00E2D4FBC1C2}" type="presParOf" srcId="{E57164AF-EC9D-49B0-AB7A-D73C245436DC}" destId="{EFACF28A-F9F7-4F4D-B976-B064CAC34820}" srcOrd="2" destOrd="0" presId="urn:microsoft.com/office/officeart/2008/layout/VerticalAccentList"/>
    <dgm:cxn modelId="{25B241B4-1D1F-415E-A13B-9588D4717DC4}" type="presParOf" srcId="{E57164AF-EC9D-49B0-AB7A-D73C245436DC}" destId="{B68DD56B-0EA1-4B31-87E4-2FFD30AA9D21}" srcOrd="3" destOrd="0" presId="urn:microsoft.com/office/officeart/2008/layout/VerticalAccentList"/>
    <dgm:cxn modelId="{8B2DE226-2A1A-4962-B5B2-7889805156A2}" type="presParOf" srcId="{B68DD56B-0EA1-4B31-87E4-2FFD30AA9D21}" destId="{8AC08B5B-426B-495B-8E30-B920A4062502}" srcOrd="0" destOrd="0" presId="urn:microsoft.com/office/officeart/2008/layout/VerticalAccentList"/>
    <dgm:cxn modelId="{A642DFE1-017F-45E9-A3C2-5DD27C84A5DE}" type="presParOf" srcId="{E57164AF-EC9D-49B0-AB7A-D73C245436DC}" destId="{A9B4343C-F816-4C3B-99FF-26810107506D}" srcOrd="4" destOrd="0" presId="urn:microsoft.com/office/officeart/2008/layout/VerticalAccentList"/>
    <dgm:cxn modelId="{DDE607B8-AB66-4018-8EC6-1361034836D8}" type="presParOf" srcId="{A9B4343C-F816-4C3B-99FF-26810107506D}" destId="{4514AB19-F647-4341-AE33-F764DB731D94}" srcOrd="0" destOrd="0" presId="urn:microsoft.com/office/officeart/2008/layout/VerticalAccentList"/>
    <dgm:cxn modelId="{2F1427D8-8645-4E75-8006-75FD1D8F6B70}" type="presParOf" srcId="{A9B4343C-F816-4C3B-99FF-26810107506D}" destId="{C30CDDC9-5579-4FE1-9E97-332A3DEC3045}" srcOrd="1" destOrd="0" presId="urn:microsoft.com/office/officeart/2008/layout/VerticalAccentList"/>
    <dgm:cxn modelId="{9F409ED3-9CE1-4D13-8C47-5B410117B1DD}" type="presParOf" srcId="{A9B4343C-F816-4C3B-99FF-26810107506D}" destId="{0483FC6A-7BF0-4064-BDF5-0176E6A11A4E}" srcOrd="2" destOrd="0" presId="urn:microsoft.com/office/officeart/2008/layout/VerticalAccentList"/>
    <dgm:cxn modelId="{8E6ECB10-01B9-41A5-A01E-1A7F3B2BA33A}" type="presParOf" srcId="{A9B4343C-F816-4C3B-99FF-26810107506D}" destId="{79D11EEE-398A-437E-BA2B-E307DA7E6C8E}" srcOrd="3" destOrd="0" presId="urn:microsoft.com/office/officeart/2008/layout/VerticalAccentList"/>
    <dgm:cxn modelId="{3BE20A0E-8699-41FD-B214-FD28DA96428A}" type="presParOf" srcId="{A9B4343C-F816-4C3B-99FF-26810107506D}" destId="{74E91690-035A-4593-9293-7944C5AE931F}" srcOrd="4" destOrd="0" presId="urn:microsoft.com/office/officeart/2008/layout/VerticalAccentList"/>
    <dgm:cxn modelId="{8ABC8A5B-0E64-4C93-BB8D-66C0952A153C}" type="presParOf" srcId="{A9B4343C-F816-4C3B-99FF-26810107506D}" destId="{0E2D95F7-1CDA-4460-AAA4-D1802917C574}" srcOrd="5" destOrd="0" presId="urn:microsoft.com/office/officeart/2008/layout/VerticalAccentList"/>
    <dgm:cxn modelId="{415118F8-9400-4D74-895C-01A82C47C66F}" type="presParOf" srcId="{A9B4343C-F816-4C3B-99FF-26810107506D}" destId="{FAFE4081-20D7-4273-94BE-24325ADC65A2}" srcOrd="6" destOrd="0" presId="urn:microsoft.com/office/officeart/2008/layout/VerticalAccentList"/>
    <dgm:cxn modelId="{4B7AD61F-E4FE-43B4-AF85-1BB6786FA3D7}" type="presParOf" srcId="{A9B4343C-F816-4C3B-99FF-26810107506D}" destId="{7FEF213D-0062-47FE-976E-B16250D6D765}" srcOrd="7" destOrd="0" presId="urn:microsoft.com/office/officeart/2008/layout/VerticalAccentList"/>
    <dgm:cxn modelId="{DD4073BB-9A4F-4A65-8594-A3FFD5A84E81}" type="presParOf" srcId="{E57164AF-EC9D-49B0-AB7A-D73C245436DC}" destId="{C3FF63A3-8C70-4ED1-9AFF-F8109E374EF5}" srcOrd="5" destOrd="0" presId="urn:microsoft.com/office/officeart/2008/layout/VerticalAccentList"/>
    <dgm:cxn modelId="{8DC714C3-F93B-48CD-B1CF-B49FC8BDAAB5}" type="presParOf" srcId="{E57164AF-EC9D-49B0-AB7A-D73C245436DC}" destId="{0B5C765F-B8CD-4AFE-85A9-13A3AC714E57}" srcOrd="6" destOrd="0" presId="urn:microsoft.com/office/officeart/2008/layout/VerticalAccentList"/>
    <dgm:cxn modelId="{5548C5B9-67C2-4EB6-9C40-9FA55C059AE3}" type="presParOf" srcId="{0B5C765F-B8CD-4AFE-85A9-13A3AC714E57}" destId="{26CC434C-1F84-4CAB-8DA1-60FEE6BF30B7}" srcOrd="0" destOrd="0" presId="urn:microsoft.com/office/officeart/2008/layout/VerticalAccentList"/>
    <dgm:cxn modelId="{75E5E9FF-C731-4C77-8E5D-01804874FC56}" type="presParOf" srcId="{E57164AF-EC9D-49B0-AB7A-D73C245436DC}" destId="{0074A6A8-5E6B-4F6E-AE9B-A8F9267D9481}" srcOrd="7" destOrd="0" presId="urn:microsoft.com/office/officeart/2008/layout/VerticalAccentList"/>
    <dgm:cxn modelId="{00E038D5-8CBF-469A-9F5B-A6CBE0D4D506}" type="presParOf" srcId="{0074A6A8-5E6B-4F6E-AE9B-A8F9267D9481}" destId="{47940A6B-3047-4722-BDDD-4B1E0970061B}" srcOrd="0" destOrd="0" presId="urn:microsoft.com/office/officeart/2008/layout/VerticalAccentList"/>
    <dgm:cxn modelId="{8D700CEC-C0F5-455D-BE32-90E04D0C541B}" type="presParOf" srcId="{0074A6A8-5E6B-4F6E-AE9B-A8F9267D9481}" destId="{DC3BE5FC-78A8-4682-A08C-350E1D272725}" srcOrd="1" destOrd="0" presId="urn:microsoft.com/office/officeart/2008/layout/VerticalAccentList"/>
    <dgm:cxn modelId="{402DA8F1-5EC9-42CC-B0B8-8BBAEF068EE8}" type="presParOf" srcId="{0074A6A8-5E6B-4F6E-AE9B-A8F9267D9481}" destId="{9283CDA7-2B81-4A57-B23F-673AA3C675CA}" srcOrd="2" destOrd="0" presId="urn:microsoft.com/office/officeart/2008/layout/VerticalAccentList"/>
    <dgm:cxn modelId="{748E9407-6CCD-4783-BA43-E935E349EE59}" type="presParOf" srcId="{0074A6A8-5E6B-4F6E-AE9B-A8F9267D9481}" destId="{50A98508-0222-4AFD-B539-A9B09058BDEB}" srcOrd="3" destOrd="0" presId="urn:microsoft.com/office/officeart/2008/layout/VerticalAccentList"/>
    <dgm:cxn modelId="{67E5233D-A884-49EF-8CB0-03342632E79A}" type="presParOf" srcId="{0074A6A8-5E6B-4F6E-AE9B-A8F9267D9481}" destId="{BEB86F06-019E-4E3B-92E5-A90DB253E4C5}" srcOrd="4" destOrd="0" presId="urn:microsoft.com/office/officeart/2008/layout/VerticalAccentList"/>
    <dgm:cxn modelId="{C0641C8E-AC93-4A69-AC35-21217C28BC71}" type="presParOf" srcId="{0074A6A8-5E6B-4F6E-AE9B-A8F9267D9481}" destId="{B99031BB-4773-483C-ADEF-E6F448E329EF}" srcOrd="5" destOrd="0" presId="urn:microsoft.com/office/officeart/2008/layout/VerticalAccentList"/>
    <dgm:cxn modelId="{63C80808-DAF9-486A-A4CB-D30DD25D76D6}" type="presParOf" srcId="{0074A6A8-5E6B-4F6E-AE9B-A8F9267D9481}" destId="{E9F2198E-9D64-4C62-BF9E-91AC881A321A}" srcOrd="6" destOrd="0" presId="urn:microsoft.com/office/officeart/2008/layout/VerticalAccentList"/>
    <dgm:cxn modelId="{87B4C53D-31F9-40CC-949F-C7D9E2B76153}" type="presParOf" srcId="{0074A6A8-5E6B-4F6E-AE9B-A8F9267D9481}" destId="{E28673A9-898A-450C-9DE9-8ABBA8FD38B0}"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273215-055E-4290-85CD-84BA89E26E35}" type="doc">
      <dgm:prSet loTypeId="urn:microsoft.com/office/officeart/2008/layout/VerticalAccentList" loCatId="list" qsTypeId="urn:microsoft.com/office/officeart/2005/8/quickstyle/simple5" qsCatId="simple" csTypeId="urn:microsoft.com/office/officeart/2005/8/colors/accent1_2" csCatId="accent1" phldr="1"/>
      <dgm:spPr/>
      <dgm:t>
        <a:bodyPr/>
        <a:lstStyle/>
        <a:p>
          <a:endParaRPr lang="en-US"/>
        </a:p>
      </dgm:t>
    </dgm:pt>
    <dgm:pt modelId="{400ADC10-A049-446B-B907-40FD6A845C7F}">
      <dgm:prSet phldrT="[Text]"/>
      <dgm:spPr/>
      <dgm:t>
        <a:bodyPr/>
        <a:lstStyle/>
        <a:p>
          <a:r>
            <a:rPr lang="en-US" b="1" u="sng" dirty="0">
              <a:latin typeface="Bodoni MT" panose="02070603080606020203" pitchFamily="18" charset="0"/>
            </a:rPr>
            <a:t>Recovery in 2013 </a:t>
          </a:r>
          <a:endParaRPr lang="en-US" dirty="0"/>
        </a:p>
      </dgm:t>
    </dgm:pt>
    <dgm:pt modelId="{7E4B8576-C743-4FEE-ADB6-802C192C2CA8}" type="parTrans" cxnId="{A8947DBA-93F1-4A6B-96B9-35F94A035280}">
      <dgm:prSet/>
      <dgm:spPr/>
      <dgm:t>
        <a:bodyPr/>
        <a:lstStyle/>
        <a:p>
          <a:endParaRPr lang="en-US"/>
        </a:p>
      </dgm:t>
    </dgm:pt>
    <dgm:pt modelId="{3145FE65-1B7D-43D5-AB7B-AEDB05743E9F}" type="sibTrans" cxnId="{A8947DBA-93F1-4A6B-96B9-35F94A035280}">
      <dgm:prSet/>
      <dgm:spPr/>
      <dgm:t>
        <a:bodyPr/>
        <a:lstStyle/>
        <a:p>
          <a:endParaRPr lang="en-US"/>
        </a:p>
      </dgm:t>
    </dgm:pt>
    <dgm:pt modelId="{3613F5B2-5414-401D-8E47-2A77388C8D09}">
      <dgm:prSet phldrT="[Text]"/>
      <dgm:spPr/>
      <dgm:t>
        <a:bodyPr/>
        <a:lstStyle/>
        <a:p>
          <a:r>
            <a:rPr lang="en-US" dirty="0">
              <a:latin typeface="Bodoni MT" panose="02070603080606020203" pitchFamily="18" charset="0"/>
            </a:rPr>
            <a:t>In 2013, sales rebounded to 16.4M, representing a 179.87% increase from 5.8M in 2012, marking a strong recovery.</a:t>
          </a:r>
          <a:endParaRPr lang="en-US" dirty="0"/>
        </a:p>
      </dgm:t>
    </dgm:pt>
    <dgm:pt modelId="{EC505507-0394-4198-B86A-ECA10DDF5806}" type="parTrans" cxnId="{CDD88146-435B-4353-A96B-4172BE88E009}">
      <dgm:prSet/>
      <dgm:spPr/>
      <dgm:t>
        <a:bodyPr/>
        <a:lstStyle/>
        <a:p>
          <a:endParaRPr lang="en-US"/>
        </a:p>
      </dgm:t>
    </dgm:pt>
    <dgm:pt modelId="{BF15F56A-ACAF-4EBD-AE74-7442ABEF4F8E}" type="sibTrans" cxnId="{CDD88146-435B-4353-A96B-4172BE88E009}">
      <dgm:prSet/>
      <dgm:spPr/>
      <dgm:t>
        <a:bodyPr/>
        <a:lstStyle/>
        <a:p>
          <a:endParaRPr lang="en-US"/>
        </a:p>
      </dgm:t>
    </dgm:pt>
    <dgm:pt modelId="{DEE686EF-1C4C-43D6-BCA6-FDE49541EE4B}">
      <dgm:prSet phldrT="[Text]"/>
      <dgm:spPr/>
      <dgm:t>
        <a:bodyPr/>
        <a:lstStyle/>
        <a:p>
          <a:r>
            <a:rPr lang="en-US" b="1" u="sng" dirty="0">
              <a:latin typeface="Bodoni MT" panose="02070603080606020203" pitchFamily="18" charset="0"/>
            </a:rPr>
            <a:t>2014 Incomplete Data</a:t>
          </a:r>
          <a:endParaRPr lang="en-US" dirty="0"/>
        </a:p>
      </dgm:t>
    </dgm:pt>
    <dgm:pt modelId="{E261B37C-A18E-45EB-919C-DD99957BE60C}" type="parTrans" cxnId="{DA34F47F-E7D9-401F-9EB1-1547F3C231FE}">
      <dgm:prSet/>
      <dgm:spPr/>
      <dgm:t>
        <a:bodyPr/>
        <a:lstStyle/>
        <a:p>
          <a:endParaRPr lang="en-US"/>
        </a:p>
      </dgm:t>
    </dgm:pt>
    <dgm:pt modelId="{5CF6A3C5-0159-4246-902E-3A58BB82573F}" type="sibTrans" cxnId="{DA34F47F-E7D9-401F-9EB1-1547F3C231FE}">
      <dgm:prSet/>
      <dgm:spPr/>
      <dgm:t>
        <a:bodyPr/>
        <a:lstStyle/>
        <a:p>
          <a:endParaRPr lang="en-US"/>
        </a:p>
      </dgm:t>
    </dgm:pt>
    <dgm:pt modelId="{E6096FA3-F3FE-48A0-A217-00B3EFD70B1A}">
      <dgm:prSet phldrT="[Text]" custT="1"/>
      <dgm:spPr/>
      <dgm:t>
        <a:bodyPr/>
        <a:lstStyle/>
        <a:p>
          <a:r>
            <a:rPr lang="en-US" sz="2000" dirty="0">
              <a:latin typeface="Bodoni MT" panose="02070603080606020203" pitchFamily="18" charset="0"/>
            </a:rPr>
            <a:t>In 2014, only January sales of 45,694.72 were recorded, resulting in a misleading -99.72% growth rate due to incomplete data.</a:t>
          </a:r>
          <a:endParaRPr lang="en-US" sz="2000" dirty="0"/>
        </a:p>
      </dgm:t>
    </dgm:pt>
    <dgm:pt modelId="{029E6019-5E38-40E5-8B13-E81D61781A26}" type="parTrans" cxnId="{AFD854DE-49D8-4655-8D8F-96FA729F8D68}">
      <dgm:prSet/>
      <dgm:spPr/>
      <dgm:t>
        <a:bodyPr/>
        <a:lstStyle/>
        <a:p>
          <a:endParaRPr lang="en-US"/>
        </a:p>
      </dgm:t>
    </dgm:pt>
    <dgm:pt modelId="{53EB62C7-989D-42F4-B40E-D042DAD3ED7C}" type="sibTrans" cxnId="{AFD854DE-49D8-4655-8D8F-96FA729F8D68}">
      <dgm:prSet/>
      <dgm:spPr/>
      <dgm:t>
        <a:bodyPr/>
        <a:lstStyle/>
        <a:p>
          <a:endParaRPr lang="en-US"/>
        </a:p>
      </dgm:t>
    </dgm:pt>
    <dgm:pt modelId="{6B0A4ECA-59F6-495C-88FB-688AA3CC2DF3}">
      <dgm:prSet phldrT="[Text]"/>
      <dgm:spPr/>
      <dgm:t>
        <a:bodyPr/>
        <a:lstStyle/>
        <a:p>
          <a:r>
            <a:rPr lang="en-US" b="1" u="sng" dirty="0">
              <a:latin typeface="Bodoni MT" panose="02070603080606020203" pitchFamily="18" charset="0"/>
            </a:rPr>
            <a:t>Overall Trend</a:t>
          </a:r>
          <a:endParaRPr lang="en-US" dirty="0"/>
        </a:p>
      </dgm:t>
    </dgm:pt>
    <dgm:pt modelId="{2AE4115F-77A3-4BDC-88D3-BA842FCDCC64}" type="parTrans" cxnId="{946C0ED5-FCBF-482A-9636-7A9EBC247EA8}">
      <dgm:prSet/>
      <dgm:spPr/>
      <dgm:t>
        <a:bodyPr/>
        <a:lstStyle/>
        <a:p>
          <a:endParaRPr lang="en-US"/>
        </a:p>
      </dgm:t>
    </dgm:pt>
    <dgm:pt modelId="{2F369CF6-251E-4B27-BD83-B439B72CEECE}" type="sibTrans" cxnId="{946C0ED5-FCBF-482A-9636-7A9EBC247EA8}">
      <dgm:prSet/>
      <dgm:spPr/>
      <dgm:t>
        <a:bodyPr/>
        <a:lstStyle/>
        <a:p>
          <a:endParaRPr lang="en-US"/>
        </a:p>
      </dgm:t>
    </dgm:pt>
    <dgm:pt modelId="{E0AED6E0-4896-4295-912F-215D97BAF439}">
      <dgm:prSet phldrT="[Text]" custT="1"/>
      <dgm:spPr/>
      <dgm:t>
        <a:bodyPr/>
        <a:lstStyle/>
        <a:p>
          <a:endParaRPr lang="en-US" sz="2000" dirty="0">
            <a:latin typeface="Bodoni MT" panose="02070603080606020203" pitchFamily="18" charset="0"/>
          </a:endParaRPr>
        </a:p>
      </dgm:t>
    </dgm:pt>
    <dgm:pt modelId="{071929A7-0596-4C6B-8C66-5B5F76719C9E}" type="sibTrans" cxnId="{CC21FA44-C881-4FF9-9816-AD3DBC2DE881}">
      <dgm:prSet/>
      <dgm:spPr/>
      <dgm:t>
        <a:bodyPr/>
        <a:lstStyle/>
        <a:p>
          <a:endParaRPr lang="en-US"/>
        </a:p>
      </dgm:t>
    </dgm:pt>
    <dgm:pt modelId="{EDBC6F08-241D-4053-A83E-9BF367E24E0A}" type="parTrans" cxnId="{CC21FA44-C881-4FF9-9816-AD3DBC2DE881}">
      <dgm:prSet/>
      <dgm:spPr/>
      <dgm:t>
        <a:bodyPr/>
        <a:lstStyle/>
        <a:p>
          <a:endParaRPr lang="en-US"/>
        </a:p>
      </dgm:t>
    </dgm:pt>
    <dgm:pt modelId="{E1C86AB3-2BD5-4D28-B09E-AB4B925B48EE}">
      <dgm:prSet custT="1"/>
      <dgm:spPr/>
      <dgm:t>
        <a:bodyPr/>
        <a:lstStyle/>
        <a:p>
          <a:r>
            <a:rPr lang="en-US" sz="2000" dirty="0">
              <a:latin typeface="Bodoni MT" panose="02070603080606020203" pitchFamily="18" charset="0"/>
            </a:rPr>
            <a:t>The chart shows extreme fluctuations in growth percentages, with significant increases in 2011 and 2013, alongside declines in 2012 and 2014 (affected by incomplete data). This volatility is typical for a new business finding its footing.</a:t>
          </a:r>
        </a:p>
      </dgm:t>
    </dgm:pt>
    <dgm:pt modelId="{1245A8AF-C312-474D-8EA9-C38267846B23}" type="sibTrans" cxnId="{773E0F0F-5149-498F-8033-8F0A0EAC0736}">
      <dgm:prSet/>
      <dgm:spPr/>
      <dgm:t>
        <a:bodyPr/>
        <a:lstStyle/>
        <a:p>
          <a:endParaRPr lang="en-US"/>
        </a:p>
      </dgm:t>
    </dgm:pt>
    <dgm:pt modelId="{D0714CD5-9831-49A4-83C1-6330AB9CF797}" type="parTrans" cxnId="{773E0F0F-5149-498F-8033-8F0A0EAC0736}">
      <dgm:prSet/>
      <dgm:spPr/>
      <dgm:t>
        <a:bodyPr/>
        <a:lstStyle/>
        <a:p>
          <a:endParaRPr lang="en-US"/>
        </a:p>
      </dgm:t>
    </dgm:pt>
    <dgm:pt modelId="{F553D068-D7CF-45E8-B0B3-CA1C1A716DF4}">
      <dgm:prSet phldrT="[Text]" custT="1"/>
      <dgm:spPr/>
      <dgm:t>
        <a:bodyPr/>
        <a:lstStyle/>
        <a:p>
          <a:endParaRPr lang="en-US" sz="2000" dirty="0">
            <a:latin typeface="Bodoni MT" panose="02070603080606020203" pitchFamily="18" charset="0"/>
          </a:endParaRPr>
        </a:p>
      </dgm:t>
    </dgm:pt>
    <dgm:pt modelId="{6C38B06B-DB60-4D89-847B-46F86D0441E4}" type="sibTrans" cxnId="{0EE8E295-890C-479F-8E45-93B6216DB993}">
      <dgm:prSet/>
      <dgm:spPr/>
      <dgm:t>
        <a:bodyPr/>
        <a:lstStyle/>
        <a:p>
          <a:endParaRPr lang="en-US"/>
        </a:p>
      </dgm:t>
    </dgm:pt>
    <dgm:pt modelId="{A7803922-EF56-4900-916E-2432EBDF2199}" type="parTrans" cxnId="{0EE8E295-890C-479F-8E45-93B6216DB993}">
      <dgm:prSet/>
      <dgm:spPr/>
      <dgm:t>
        <a:bodyPr/>
        <a:lstStyle/>
        <a:p>
          <a:endParaRPr lang="en-US"/>
        </a:p>
      </dgm:t>
    </dgm:pt>
    <dgm:pt modelId="{E57164AF-EC9D-49B0-AB7A-D73C245436DC}" type="pres">
      <dgm:prSet presAssocID="{5B273215-055E-4290-85CD-84BA89E26E35}" presName="Name0" presStyleCnt="0">
        <dgm:presLayoutVars>
          <dgm:chMax/>
          <dgm:chPref/>
          <dgm:dir/>
        </dgm:presLayoutVars>
      </dgm:prSet>
      <dgm:spPr/>
    </dgm:pt>
    <dgm:pt modelId="{5138EA23-1DA1-4C28-B3C5-C32A24812853}" type="pres">
      <dgm:prSet presAssocID="{400ADC10-A049-446B-B907-40FD6A845C7F}" presName="parenttextcomposite" presStyleCnt="0"/>
      <dgm:spPr/>
    </dgm:pt>
    <dgm:pt modelId="{CDA31B42-5838-4251-B8D2-C78248218367}" type="pres">
      <dgm:prSet presAssocID="{400ADC10-A049-446B-B907-40FD6A845C7F}" presName="parenttext" presStyleLbl="revTx" presStyleIdx="0" presStyleCnt="3">
        <dgm:presLayoutVars>
          <dgm:chMax/>
          <dgm:chPref val="2"/>
          <dgm:bulletEnabled val="1"/>
        </dgm:presLayoutVars>
      </dgm:prSet>
      <dgm:spPr/>
    </dgm:pt>
    <dgm:pt modelId="{FF523F91-A160-4EE2-A681-DB3DB102A446}" type="pres">
      <dgm:prSet presAssocID="{400ADC10-A049-446B-B907-40FD6A845C7F}" presName="composite" presStyleCnt="0"/>
      <dgm:spPr/>
    </dgm:pt>
    <dgm:pt modelId="{CDFBE9D6-E1B7-4864-BDBD-741F34F37F4B}" type="pres">
      <dgm:prSet presAssocID="{400ADC10-A049-446B-B907-40FD6A845C7F}" presName="chevron1" presStyleLbl="alignNode1" presStyleIdx="0" presStyleCnt="21"/>
      <dgm:spPr/>
    </dgm:pt>
    <dgm:pt modelId="{84C9FC07-63B2-4498-997F-8271D3641003}" type="pres">
      <dgm:prSet presAssocID="{400ADC10-A049-446B-B907-40FD6A845C7F}" presName="chevron2" presStyleLbl="alignNode1" presStyleIdx="1" presStyleCnt="21"/>
      <dgm:spPr/>
    </dgm:pt>
    <dgm:pt modelId="{BB849B7B-F935-4D04-A978-1B14FD303E73}" type="pres">
      <dgm:prSet presAssocID="{400ADC10-A049-446B-B907-40FD6A845C7F}" presName="chevron3" presStyleLbl="alignNode1" presStyleIdx="2" presStyleCnt="21"/>
      <dgm:spPr/>
    </dgm:pt>
    <dgm:pt modelId="{D023AB14-1875-471B-8818-2170BEA54A0F}" type="pres">
      <dgm:prSet presAssocID="{400ADC10-A049-446B-B907-40FD6A845C7F}" presName="chevron4" presStyleLbl="alignNode1" presStyleIdx="3" presStyleCnt="21"/>
      <dgm:spPr/>
    </dgm:pt>
    <dgm:pt modelId="{8E9DFD42-81F0-4168-A896-E7A94F5ACDA9}" type="pres">
      <dgm:prSet presAssocID="{400ADC10-A049-446B-B907-40FD6A845C7F}" presName="chevron5" presStyleLbl="alignNode1" presStyleIdx="4" presStyleCnt="21"/>
      <dgm:spPr/>
    </dgm:pt>
    <dgm:pt modelId="{6FA12490-5FCE-4505-B72C-07194FC71C35}" type="pres">
      <dgm:prSet presAssocID="{400ADC10-A049-446B-B907-40FD6A845C7F}" presName="chevron6" presStyleLbl="alignNode1" presStyleIdx="5" presStyleCnt="21"/>
      <dgm:spPr/>
    </dgm:pt>
    <dgm:pt modelId="{EF50DCFC-30F1-4142-BBC8-C82EC40C437D}" type="pres">
      <dgm:prSet presAssocID="{400ADC10-A049-446B-B907-40FD6A845C7F}" presName="chevron7" presStyleLbl="alignNode1" presStyleIdx="6" presStyleCnt="21"/>
      <dgm:spPr/>
    </dgm:pt>
    <dgm:pt modelId="{61F65496-01C3-4721-8363-26692C3606DD}" type="pres">
      <dgm:prSet presAssocID="{400ADC10-A049-446B-B907-40FD6A845C7F}" presName="childtext" presStyleLbl="solidFgAcc1" presStyleIdx="0" presStyleCnt="3">
        <dgm:presLayoutVars>
          <dgm:chMax/>
          <dgm:chPref val="0"/>
          <dgm:bulletEnabled val="1"/>
        </dgm:presLayoutVars>
      </dgm:prSet>
      <dgm:spPr/>
    </dgm:pt>
    <dgm:pt modelId="{EFACF28A-F9F7-4F4D-B976-B064CAC34820}" type="pres">
      <dgm:prSet presAssocID="{3145FE65-1B7D-43D5-AB7B-AEDB05743E9F}" presName="sibTrans" presStyleCnt="0"/>
      <dgm:spPr/>
    </dgm:pt>
    <dgm:pt modelId="{B68DD56B-0EA1-4B31-87E4-2FFD30AA9D21}" type="pres">
      <dgm:prSet presAssocID="{DEE686EF-1C4C-43D6-BCA6-FDE49541EE4B}" presName="parenttextcomposite" presStyleCnt="0"/>
      <dgm:spPr/>
    </dgm:pt>
    <dgm:pt modelId="{8AC08B5B-426B-495B-8E30-B920A4062502}" type="pres">
      <dgm:prSet presAssocID="{DEE686EF-1C4C-43D6-BCA6-FDE49541EE4B}" presName="parenttext" presStyleLbl="revTx" presStyleIdx="1" presStyleCnt="3">
        <dgm:presLayoutVars>
          <dgm:chMax/>
          <dgm:chPref val="2"/>
          <dgm:bulletEnabled val="1"/>
        </dgm:presLayoutVars>
      </dgm:prSet>
      <dgm:spPr/>
    </dgm:pt>
    <dgm:pt modelId="{A9B4343C-F816-4C3B-99FF-26810107506D}" type="pres">
      <dgm:prSet presAssocID="{DEE686EF-1C4C-43D6-BCA6-FDE49541EE4B}" presName="composite" presStyleCnt="0"/>
      <dgm:spPr/>
    </dgm:pt>
    <dgm:pt modelId="{4514AB19-F647-4341-AE33-F764DB731D94}" type="pres">
      <dgm:prSet presAssocID="{DEE686EF-1C4C-43D6-BCA6-FDE49541EE4B}" presName="chevron1" presStyleLbl="alignNode1" presStyleIdx="7" presStyleCnt="21"/>
      <dgm:spPr/>
    </dgm:pt>
    <dgm:pt modelId="{C30CDDC9-5579-4FE1-9E97-332A3DEC3045}" type="pres">
      <dgm:prSet presAssocID="{DEE686EF-1C4C-43D6-BCA6-FDE49541EE4B}" presName="chevron2" presStyleLbl="alignNode1" presStyleIdx="8" presStyleCnt="21"/>
      <dgm:spPr/>
    </dgm:pt>
    <dgm:pt modelId="{0483FC6A-7BF0-4064-BDF5-0176E6A11A4E}" type="pres">
      <dgm:prSet presAssocID="{DEE686EF-1C4C-43D6-BCA6-FDE49541EE4B}" presName="chevron3" presStyleLbl="alignNode1" presStyleIdx="9" presStyleCnt="21"/>
      <dgm:spPr/>
    </dgm:pt>
    <dgm:pt modelId="{79D11EEE-398A-437E-BA2B-E307DA7E6C8E}" type="pres">
      <dgm:prSet presAssocID="{DEE686EF-1C4C-43D6-BCA6-FDE49541EE4B}" presName="chevron4" presStyleLbl="alignNode1" presStyleIdx="10" presStyleCnt="21"/>
      <dgm:spPr/>
    </dgm:pt>
    <dgm:pt modelId="{74E91690-035A-4593-9293-7944C5AE931F}" type="pres">
      <dgm:prSet presAssocID="{DEE686EF-1C4C-43D6-BCA6-FDE49541EE4B}" presName="chevron5" presStyleLbl="alignNode1" presStyleIdx="11" presStyleCnt="21"/>
      <dgm:spPr/>
    </dgm:pt>
    <dgm:pt modelId="{0E2D95F7-1CDA-4460-AAA4-D1802917C574}" type="pres">
      <dgm:prSet presAssocID="{DEE686EF-1C4C-43D6-BCA6-FDE49541EE4B}" presName="chevron6" presStyleLbl="alignNode1" presStyleIdx="12" presStyleCnt="21"/>
      <dgm:spPr/>
    </dgm:pt>
    <dgm:pt modelId="{FAFE4081-20D7-4273-94BE-24325ADC65A2}" type="pres">
      <dgm:prSet presAssocID="{DEE686EF-1C4C-43D6-BCA6-FDE49541EE4B}" presName="chevron7" presStyleLbl="alignNode1" presStyleIdx="13" presStyleCnt="21"/>
      <dgm:spPr/>
    </dgm:pt>
    <dgm:pt modelId="{7FEF213D-0062-47FE-976E-B16250D6D765}" type="pres">
      <dgm:prSet presAssocID="{DEE686EF-1C4C-43D6-BCA6-FDE49541EE4B}" presName="childtext" presStyleLbl="solidFgAcc1" presStyleIdx="1" presStyleCnt="3">
        <dgm:presLayoutVars>
          <dgm:chMax/>
          <dgm:chPref val="0"/>
          <dgm:bulletEnabled val="1"/>
        </dgm:presLayoutVars>
      </dgm:prSet>
      <dgm:spPr/>
    </dgm:pt>
    <dgm:pt modelId="{C3FF63A3-8C70-4ED1-9AFF-F8109E374EF5}" type="pres">
      <dgm:prSet presAssocID="{5CF6A3C5-0159-4246-902E-3A58BB82573F}" presName="sibTrans" presStyleCnt="0"/>
      <dgm:spPr/>
    </dgm:pt>
    <dgm:pt modelId="{0B5C765F-B8CD-4AFE-85A9-13A3AC714E57}" type="pres">
      <dgm:prSet presAssocID="{6B0A4ECA-59F6-495C-88FB-688AA3CC2DF3}" presName="parenttextcomposite" presStyleCnt="0"/>
      <dgm:spPr/>
    </dgm:pt>
    <dgm:pt modelId="{26CC434C-1F84-4CAB-8DA1-60FEE6BF30B7}" type="pres">
      <dgm:prSet presAssocID="{6B0A4ECA-59F6-495C-88FB-688AA3CC2DF3}" presName="parenttext" presStyleLbl="revTx" presStyleIdx="2" presStyleCnt="3">
        <dgm:presLayoutVars>
          <dgm:chMax/>
          <dgm:chPref val="2"/>
          <dgm:bulletEnabled val="1"/>
        </dgm:presLayoutVars>
      </dgm:prSet>
      <dgm:spPr/>
    </dgm:pt>
    <dgm:pt modelId="{0074A6A8-5E6B-4F6E-AE9B-A8F9267D9481}" type="pres">
      <dgm:prSet presAssocID="{6B0A4ECA-59F6-495C-88FB-688AA3CC2DF3}" presName="composite" presStyleCnt="0"/>
      <dgm:spPr/>
    </dgm:pt>
    <dgm:pt modelId="{47940A6B-3047-4722-BDDD-4B1E0970061B}" type="pres">
      <dgm:prSet presAssocID="{6B0A4ECA-59F6-495C-88FB-688AA3CC2DF3}" presName="chevron1" presStyleLbl="alignNode1" presStyleIdx="14" presStyleCnt="21" custScaleX="113752" custLinFactNeighborX="-48605" custLinFactNeighborY="2704"/>
      <dgm:spPr/>
    </dgm:pt>
    <dgm:pt modelId="{DC3BE5FC-78A8-4682-A08C-350E1D272725}" type="pres">
      <dgm:prSet presAssocID="{6B0A4ECA-59F6-495C-88FB-688AA3CC2DF3}" presName="chevron2" presStyleLbl="alignNode1" presStyleIdx="15" presStyleCnt="21" custScaleX="106178" custLinFactNeighborX="-23826" custLinFactNeighborY="2704"/>
      <dgm:spPr/>
    </dgm:pt>
    <dgm:pt modelId="{9283CDA7-2B81-4A57-B23F-673AA3C675CA}" type="pres">
      <dgm:prSet presAssocID="{6B0A4ECA-59F6-495C-88FB-688AA3CC2DF3}" presName="chevron3" presStyleLbl="alignNode1" presStyleIdx="16" presStyleCnt="21" custScaleX="115854" custLinFactNeighborX="-8577" custLinFactNeighborY="2704"/>
      <dgm:spPr/>
    </dgm:pt>
    <dgm:pt modelId="{50A98508-0222-4AFD-B539-A9B09058BDEB}" type="pres">
      <dgm:prSet presAssocID="{6B0A4ECA-59F6-495C-88FB-688AA3CC2DF3}" presName="chevron4" presStyleLbl="alignNode1" presStyleIdx="17" presStyleCnt="21"/>
      <dgm:spPr/>
    </dgm:pt>
    <dgm:pt modelId="{BEB86F06-019E-4E3B-92E5-A90DB253E4C5}" type="pres">
      <dgm:prSet presAssocID="{6B0A4ECA-59F6-495C-88FB-688AA3CC2DF3}" presName="chevron5" presStyleLbl="alignNode1" presStyleIdx="18" presStyleCnt="21" custScaleX="120306" custLinFactNeighborX="20014" custLinFactNeighborY="2704"/>
      <dgm:spPr/>
    </dgm:pt>
    <dgm:pt modelId="{B99031BB-4773-483C-ADEF-E6F448E329EF}" type="pres">
      <dgm:prSet presAssocID="{6B0A4ECA-59F6-495C-88FB-688AA3CC2DF3}" presName="chevron6" presStyleLbl="alignNode1" presStyleIdx="19" presStyleCnt="21" custScaleX="108820" custLinFactNeighborX="40981" custLinFactNeighborY="2704"/>
      <dgm:spPr/>
    </dgm:pt>
    <dgm:pt modelId="{E9F2198E-9D64-4C62-BF9E-91AC881A321A}" type="pres">
      <dgm:prSet presAssocID="{6B0A4ECA-59F6-495C-88FB-688AA3CC2DF3}" presName="chevron7" presStyleLbl="alignNode1" presStyleIdx="20" presStyleCnt="21" custScaleX="87652" custLinFactNeighborX="56230" custLinFactNeighborY="2704"/>
      <dgm:spPr/>
    </dgm:pt>
    <dgm:pt modelId="{E28673A9-898A-450C-9DE9-8ABBA8FD38B0}" type="pres">
      <dgm:prSet presAssocID="{6B0A4ECA-59F6-495C-88FB-688AA3CC2DF3}" presName="childtext" presStyleLbl="solidFgAcc1" presStyleIdx="2" presStyleCnt="3" custScaleX="125338">
        <dgm:presLayoutVars>
          <dgm:chMax/>
          <dgm:chPref val="0"/>
          <dgm:bulletEnabled val="1"/>
        </dgm:presLayoutVars>
      </dgm:prSet>
      <dgm:spPr/>
    </dgm:pt>
  </dgm:ptLst>
  <dgm:cxnLst>
    <dgm:cxn modelId="{773E0F0F-5149-498F-8033-8F0A0EAC0736}" srcId="{6B0A4ECA-59F6-495C-88FB-688AA3CC2DF3}" destId="{E1C86AB3-2BD5-4D28-B09E-AB4B925B48EE}" srcOrd="1" destOrd="0" parTransId="{D0714CD5-9831-49A4-83C1-6330AB9CF797}" sibTransId="{1245A8AF-C312-474D-8EA9-C38267846B23}"/>
    <dgm:cxn modelId="{85FB421E-3A7D-4655-8C09-936171FC4459}" type="presOf" srcId="{E6096FA3-F3FE-48A0-A217-00B3EFD70B1A}" destId="{7FEF213D-0062-47FE-976E-B16250D6D765}" srcOrd="0" destOrd="0" presId="urn:microsoft.com/office/officeart/2008/layout/VerticalAccentList"/>
    <dgm:cxn modelId="{5C06FB1E-049E-4209-99A3-549A283F5388}" type="presOf" srcId="{E1C86AB3-2BD5-4D28-B09E-AB4B925B48EE}" destId="{E28673A9-898A-450C-9DE9-8ABBA8FD38B0}" srcOrd="0" destOrd="1" presId="urn:microsoft.com/office/officeart/2008/layout/VerticalAccentList"/>
    <dgm:cxn modelId="{B04FD341-E47C-4119-B1DE-44487B696406}" type="presOf" srcId="{DEE686EF-1C4C-43D6-BCA6-FDE49541EE4B}" destId="{8AC08B5B-426B-495B-8E30-B920A4062502}" srcOrd="0" destOrd="0" presId="urn:microsoft.com/office/officeart/2008/layout/VerticalAccentList"/>
    <dgm:cxn modelId="{CC21FA44-C881-4FF9-9816-AD3DBC2DE881}" srcId="{6B0A4ECA-59F6-495C-88FB-688AA3CC2DF3}" destId="{E0AED6E0-4896-4295-912F-215D97BAF439}" srcOrd="0" destOrd="0" parTransId="{EDBC6F08-241D-4053-A83E-9BF367E24E0A}" sibTransId="{071929A7-0596-4C6B-8C66-5B5F76719C9E}"/>
    <dgm:cxn modelId="{CDD88146-435B-4353-A96B-4172BE88E009}" srcId="{400ADC10-A049-446B-B907-40FD6A845C7F}" destId="{3613F5B2-5414-401D-8E47-2A77388C8D09}" srcOrd="0" destOrd="0" parTransId="{EC505507-0394-4198-B86A-ECA10DDF5806}" sibTransId="{BF15F56A-ACAF-4EBD-AE74-7442ABEF4F8E}"/>
    <dgm:cxn modelId="{8F056C52-F179-4F99-9520-A6D0996FEC3E}" type="presOf" srcId="{3613F5B2-5414-401D-8E47-2A77388C8D09}" destId="{61F65496-01C3-4721-8363-26692C3606DD}" srcOrd="0" destOrd="0" presId="urn:microsoft.com/office/officeart/2008/layout/VerticalAccentList"/>
    <dgm:cxn modelId="{45D20653-62CA-4904-B117-16E6EEBC1EEA}" type="presOf" srcId="{6B0A4ECA-59F6-495C-88FB-688AA3CC2DF3}" destId="{26CC434C-1F84-4CAB-8DA1-60FEE6BF30B7}" srcOrd="0" destOrd="0" presId="urn:microsoft.com/office/officeart/2008/layout/VerticalAccentList"/>
    <dgm:cxn modelId="{DA34F47F-E7D9-401F-9EB1-1547F3C231FE}" srcId="{5B273215-055E-4290-85CD-84BA89E26E35}" destId="{DEE686EF-1C4C-43D6-BCA6-FDE49541EE4B}" srcOrd="1" destOrd="0" parTransId="{E261B37C-A18E-45EB-919C-DD99957BE60C}" sibTransId="{5CF6A3C5-0159-4246-902E-3A58BB82573F}"/>
    <dgm:cxn modelId="{0EE8E295-890C-479F-8E45-93B6216DB993}" srcId="{6B0A4ECA-59F6-495C-88FB-688AA3CC2DF3}" destId="{F553D068-D7CF-45E8-B0B3-CA1C1A716DF4}" srcOrd="2" destOrd="0" parTransId="{A7803922-EF56-4900-916E-2432EBDF2199}" sibTransId="{6C38B06B-DB60-4D89-847B-46F86D0441E4}"/>
    <dgm:cxn modelId="{E2489FA4-7AA6-4069-AEF0-63A6C2D34309}" type="presOf" srcId="{400ADC10-A049-446B-B907-40FD6A845C7F}" destId="{CDA31B42-5838-4251-B8D2-C78248218367}" srcOrd="0" destOrd="0" presId="urn:microsoft.com/office/officeart/2008/layout/VerticalAccentList"/>
    <dgm:cxn modelId="{10A11CA7-2084-493F-B407-4A1474CB9CB8}" type="presOf" srcId="{5B273215-055E-4290-85CD-84BA89E26E35}" destId="{E57164AF-EC9D-49B0-AB7A-D73C245436DC}" srcOrd="0" destOrd="0" presId="urn:microsoft.com/office/officeart/2008/layout/VerticalAccentList"/>
    <dgm:cxn modelId="{A8947DBA-93F1-4A6B-96B9-35F94A035280}" srcId="{5B273215-055E-4290-85CD-84BA89E26E35}" destId="{400ADC10-A049-446B-B907-40FD6A845C7F}" srcOrd="0" destOrd="0" parTransId="{7E4B8576-C743-4FEE-ADB6-802C192C2CA8}" sibTransId="{3145FE65-1B7D-43D5-AB7B-AEDB05743E9F}"/>
    <dgm:cxn modelId="{DD87D9D3-ECFB-4AFE-9797-DC2CE449DF17}" type="presOf" srcId="{F553D068-D7CF-45E8-B0B3-CA1C1A716DF4}" destId="{E28673A9-898A-450C-9DE9-8ABBA8FD38B0}" srcOrd="0" destOrd="2" presId="urn:microsoft.com/office/officeart/2008/layout/VerticalAccentList"/>
    <dgm:cxn modelId="{946C0ED5-FCBF-482A-9636-7A9EBC247EA8}" srcId="{5B273215-055E-4290-85CD-84BA89E26E35}" destId="{6B0A4ECA-59F6-495C-88FB-688AA3CC2DF3}" srcOrd="2" destOrd="0" parTransId="{2AE4115F-77A3-4BDC-88D3-BA842FCDCC64}" sibTransId="{2F369CF6-251E-4B27-BD83-B439B72CEECE}"/>
    <dgm:cxn modelId="{AFD854DE-49D8-4655-8D8F-96FA729F8D68}" srcId="{DEE686EF-1C4C-43D6-BCA6-FDE49541EE4B}" destId="{E6096FA3-F3FE-48A0-A217-00B3EFD70B1A}" srcOrd="0" destOrd="0" parTransId="{029E6019-5E38-40E5-8B13-E81D61781A26}" sibTransId="{53EB62C7-989D-42F4-B40E-D042DAD3ED7C}"/>
    <dgm:cxn modelId="{0A1282F3-696C-4213-8DBD-A75A123E5B24}" type="presOf" srcId="{E0AED6E0-4896-4295-912F-215D97BAF439}" destId="{E28673A9-898A-450C-9DE9-8ABBA8FD38B0}" srcOrd="0" destOrd="0" presId="urn:microsoft.com/office/officeart/2008/layout/VerticalAccentList"/>
    <dgm:cxn modelId="{8B8C03FA-BEAC-4E27-A626-F2C2B1E9C0AF}" type="presParOf" srcId="{E57164AF-EC9D-49B0-AB7A-D73C245436DC}" destId="{5138EA23-1DA1-4C28-B3C5-C32A24812853}" srcOrd="0" destOrd="0" presId="urn:microsoft.com/office/officeart/2008/layout/VerticalAccentList"/>
    <dgm:cxn modelId="{ECC92E95-13CD-4AC3-A7D9-715CD40A0FC6}" type="presParOf" srcId="{5138EA23-1DA1-4C28-B3C5-C32A24812853}" destId="{CDA31B42-5838-4251-B8D2-C78248218367}" srcOrd="0" destOrd="0" presId="urn:microsoft.com/office/officeart/2008/layout/VerticalAccentList"/>
    <dgm:cxn modelId="{01F046EE-6194-49AD-9A74-CD3D7057F925}" type="presParOf" srcId="{E57164AF-EC9D-49B0-AB7A-D73C245436DC}" destId="{FF523F91-A160-4EE2-A681-DB3DB102A446}" srcOrd="1" destOrd="0" presId="urn:microsoft.com/office/officeart/2008/layout/VerticalAccentList"/>
    <dgm:cxn modelId="{D7196DCC-5A2A-4A0E-9150-08F79DD6A2BC}" type="presParOf" srcId="{FF523F91-A160-4EE2-A681-DB3DB102A446}" destId="{CDFBE9D6-E1B7-4864-BDBD-741F34F37F4B}" srcOrd="0" destOrd="0" presId="urn:microsoft.com/office/officeart/2008/layout/VerticalAccentList"/>
    <dgm:cxn modelId="{CED6BD59-227D-4C5A-BBB4-D3CC30306FF3}" type="presParOf" srcId="{FF523F91-A160-4EE2-A681-DB3DB102A446}" destId="{84C9FC07-63B2-4498-997F-8271D3641003}" srcOrd="1" destOrd="0" presId="urn:microsoft.com/office/officeart/2008/layout/VerticalAccentList"/>
    <dgm:cxn modelId="{4271DAEE-CFAB-4B3A-8FCD-EE9A3A1AD9CB}" type="presParOf" srcId="{FF523F91-A160-4EE2-A681-DB3DB102A446}" destId="{BB849B7B-F935-4D04-A978-1B14FD303E73}" srcOrd="2" destOrd="0" presId="urn:microsoft.com/office/officeart/2008/layout/VerticalAccentList"/>
    <dgm:cxn modelId="{A5FA9069-BC0C-47A9-AD94-8E0738D957F6}" type="presParOf" srcId="{FF523F91-A160-4EE2-A681-DB3DB102A446}" destId="{D023AB14-1875-471B-8818-2170BEA54A0F}" srcOrd="3" destOrd="0" presId="urn:microsoft.com/office/officeart/2008/layout/VerticalAccentList"/>
    <dgm:cxn modelId="{ED172A33-E5B2-4FB1-A225-F0880F410747}" type="presParOf" srcId="{FF523F91-A160-4EE2-A681-DB3DB102A446}" destId="{8E9DFD42-81F0-4168-A896-E7A94F5ACDA9}" srcOrd="4" destOrd="0" presId="urn:microsoft.com/office/officeart/2008/layout/VerticalAccentList"/>
    <dgm:cxn modelId="{C5F8DEEB-DB54-4429-B25D-8ED9A3E6A828}" type="presParOf" srcId="{FF523F91-A160-4EE2-A681-DB3DB102A446}" destId="{6FA12490-5FCE-4505-B72C-07194FC71C35}" srcOrd="5" destOrd="0" presId="urn:microsoft.com/office/officeart/2008/layout/VerticalAccentList"/>
    <dgm:cxn modelId="{B0B1A4CF-9A12-4A0C-BBA9-3B326653BE8F}" type="presParOf" srcId="{FF523F91-A160-4EE2-A681-DB3DB102A446}" destId="{EF50DCFC-30F1-4142-BBC8-C82EC40C437D}" srcOrd="6" destOrd="0" presId="urn:microsoft.com/office/officeart/2008/layout/VerticalAccentList"/>
    <dgm:cxn modelId="{A1B6B7E2-826B-4789-88D3-915FB40F1B06}" type="presParOf" srcId="{FF523F91-A160-4EE2-A681-DB3DB102A446}" destId="{61F65496-01C3-4721-8363-26692C3606DD}" srcOrd="7" destOrd="0" presId="urn:microsoft.com/office/officeart/2008/layout/VerticalAccentList"/>
    <dgm:cxn modelId="{211F6E5C-248A-4DAB-82C0-00E2D4FBC1C2}" type="presParOf" srcId="{E57164AF-EC9D-49B0-AB7A-D73C245436DC}" destId="{EFACF28A-F9F7-4F4D-B976-B064CAC34820}" srcOrd="2" destOrd="0" presId="urn:microsoft.com/office/officeart/2008/layout/VerticalAccentList"/>
    <dgm:cxn modelId="{25B241B4-1D1F-415E-A13B-9588D4717DC4}" type="presParOf" srcId="{E57164AF-EC9D-49B0-AB7A-D73C245436DC}" destId="{B68DD56B-0EA1-4B31-87E4-2FFD30AA9D21}" srcOrd="3" destOrd="0" presId="urn:microsoft.com/office/officeart/2008/layout/VerticalAccentList"/>
    <dgm:cxn modelId="{8B2DE226-2A1A-4962-B5B2-7889805156A2}" type="presParOf" srcId="{B68DD56B-0EA1-4B31-87E4-2FFD30AA9D21}" destId="{8AC08B5B-426B-495B-8E30-B920A4062502}" srcOrd="0" destOrd="0" presId="urn:microsoft.com/office/officeart/2008/layout/VerticalAccentList"/>
    <dgm:cxn modelId="{A642DFE1-017F-45E9-A3C2-5DD27C84A5DE}" type="presParOf" srcId="{E57164AF-EC9D-49B0-AB7A-D73C245436DC}" destId="{A9B4343C-F816-4C3B-99FF-26810107506D}" srcOrd="4" destOrd="0" presId="urn:microsoft.com/office/officeart/2008/layout/VerticalAccentList"/>
    <dgm:cxn modelId="{DDE607B8-AB66-4018-8EC6-1361034836D8}" type="presParOf" srcId="{A9B4343C-F816-4C3B-99FF-26810107506D}" destId="{4514AB19-F647-4341-AE33-F764DB731D94}" srcOrd="0" destOrd="0" presId="urn:microsoft.com/office/officeart/2008/layout/VerticalAccentList"/>
    <dgm:cxn modelId="{2F1427D8-8645-4E75-8006-75FD1D8F6B70}" type="presParOf" srcId="{A9B4343C-F816-4C3B-99FF-26810107506D}" destId="{C30CDDC9-5579-4FE1-9E97-332A3DEC3045}" srcOrd="1" destOrd="0" presId="urn:microsoft.com/office/officeart/2008/layout/VerticalAccentList"/>
    <dgm:cxn modelId="{9F409ED3-9CE1-4D13-8C47-5B410117B1DD}" type="presParOf" srcId="{A9B4343C-F816-4C3B-99FF-26810107506D}" destId="{0483FC6A-7BF0-4064-BDF5-0176E6A11A4E}" srcOrd="2" destOrd="0" presId="urn:microsoft.com/office/officeart/2008/layout/VerticalAccentList"/>
    <dgm:cxn modelId="{8E6ECB10-01B9-41A5-A01E-1A7F3B2BA33A}" type="presParOf" srcId="{A9B4343C-F816-4C3B-99FF-26810107506D}" destId="{79D11EEE-398A-437E-BA2B-E307DA7E6C8E}" srcOrd="3" destOrd="0" presId="urn:microsoft.com/office/officeart/2008/layout/VerticalAccentList"/>
    <dgm:cxn modelId="{3BE20A0E-8699-41FD-B214-FD28DA96428A}" type="presParOf" srcId="{A9B4343C-F816-4C3B-99FF-26810107506D}" destId="{74E91690-035A-4593-9293-7944C5AE931F}" srcOrd="4" destOrd="0" presId="urn:microsoft.com/office/officeart/2008/layout/VerticalAccentList"/>
    <dgm:cxn modelId="{8ABC8A5B-0E64-4C93-BB8D-66C0952A153C}" type="presParOf" srcId="{A9B4343C-F816-4C3B-99FF-26810107506D}" destId="{0E2D95F7-1CDA-4460-AAA4-D1802917C574}" srcOrd="5" destOrd="0" presId="urn:microsoft.com/office/officeart/2008/layout/VerticalAccentList"/>
    <dgm:cxn modelId="{415118F8-9400-4D74-895C-01A82C47C66F}" type="presParOf" srcId="{A9B4343C-F816-4C3B-99FF-26810107506D}" destId="{FAFE4081-20D7-4273-94BE-24325ADC65A2}" srcOrd="6" destOrd="0" presId="urn:microsoft.com/office/officeart/2008/layout/VerticalAccentList"/>
    <dgm:cxn modelId="{4B7AD61F-E4FE-43B4-AF85-1BB6786FA3D7}" type="presParOf" srcId="{A9B4343C-F816-4C3B-99FF-26810107506D}" destId="{7FEF213D-0062-47FE-976E-B16250D6D765}" srcOrd="7" destOrd="0" presId="urn:microsoft.com/office/officeart/2008/layout/VerticalAccentList"/>
    <dgm:cxn modelId="{DD4073BB-9A4F-4A65-8594-A3FFD5A84E81}" type="presParOf" srcId="{E57164AF-EC9D-49B0-AB7A-D73C245436DC}" destId="{C3FF63A3-8C70-4ED1-9AFF-F8109E374EF5}" srcOrd="5" destOrd="0" presId="urn:microsoft.com/office/officeart/2008/layout/VerticalAccentList"/>
    <dgm:cxn modelId="{8DC714C3-F93B-48CD-B1CF-B49FC8BDAAB5}" type="presParOf" srcId="{E57164AF-EC9D-49B0-AB7A-D73C245436DC}" destId="{0B5C765F-B8CD-4AFE-85A9-13A3AC714E57}" srcOrd="6" destOrd="0" presId="urn:microsoft.com/office/officeart/2008/layout/VerticalAccentList"/>
    <dgm:cxn modelId="{5548C5B9-67C2-4EB6-9C40-9FA55C059AE3}" type="presParOf" srcId="{0B5C765F-B8CD-4AFE-85A9-13A3AC714E57}" destId="{26CC434C-1F84-4CAB-8DA1-60FEE6BF30B7}" srcOrd="0" destOrd="0" presId="urn:microsoft.com/office/officeart/2008/layout/VerticalAccentList"/>
    <dgm:cxn modelId="{75E5E9FF-C731-4C77-8E5D-01804874FC56}" type="presParOf" srcId="{E57164AF-EC9D-49B0-AB7A-D73C245436DC}" destId="{0074A6A8-5E6B-4F6E-AE9B-A8F9267D9481}" srcOrd="7" destOrd="0" presId="urn:microsoft.com/office/officeart/2008/layout/VerticalAccentList"/>
    <dgm:cxn modelId="{00E038D5-8CBF-469A-9F5B-A6CBE0D4D506}" type="presParOf" srcId="{0074A6A8-5E6B-4F6E-AE9B-A8F9267D9481}" destId="{47940A6B-3047-4722-BDDD-4B1E0970061B}" srcOrd="0" destOrd="0" presId="urn:microsoft.com/office/officeart/2008/layout/VerticalAccentList"/>
    <dgm:cxn modelId="{8D700CEC-C0F5-455D-BE32-90E04D0C541B}" type="presParOf" srcId="{0074A6A8-5E6B-4F6E-AE9B-A8F9267D9481}" destId="{DC3BE5FC-78A8-4682-A08C-350E1D272725}" srcOrd="1" destOrd="0" presId="urn:microsoft.com/office/officeart/2008/layout/VerticalAccentList"/>
    <dgm:cxn modelId="{402DA8F1-5EC9-42CC-B0B8-8BBAEF068EE8}" type="presParOf" srcId="{0074A6A8-5E6B-4F6E-AE9B-A8F9267D9481}" destId="{9283CDA7-2B81-4A57-B23F-673AA3C675CA}" srcOrd="2" destOrd="0" presId="urn:microsoft.com/office/officeart/2008/layout/VerticalAccentList"/>
    <dgm:cxn modelId="{748E9407-6CCD-4783-BA43-E935E349EE59}" type="presParOf" srcId="{0074A6A8-5E6B-4F6E-AE9B-A8F9267D9481}" destId="{50A98508-0222-4AFD-B539-A9B09058BDEB}" srcOrd="3" destOrd="0" presId="urn:microsoft.com/office/officeart/2008/layout/VerticalAccentList"/>
    <dgm:cxn modelId="{67E5233D-A884-49EF-8CB0-03342632E79A}" type="presParOf" srcId="{0074A6A8-5E6B-4F6E-AE9B-A8F9267D9481}" destId="{BEB86F06-019E-4E3B-92E5-A90DB253E4C5}" srcOrd="4" destOrd="0" presId="urn:microsoft.com/office/officeart/2008/layout/VerticalAccentList"/>
    <dgm:cxn modelId="{C0641C8E-AC93-4A69-AC35-21217C28BC71}" type="presParOf" srcId="{0074A6A8-5E6B-4F6E-AE9B-A8F9267D9481}" destId="{B99031BB-4773-483C-ADEF-E6F448E329EF}" srcOrd="5" destOrd="0" presId="urn:microsoft.com/office/officeart/2008/layout/VerticalAccentList"/>
    <dgm:cxn modelId="{63C80808-DAF9-486A-A4CB-D30DD25D76D6}" type="presParOf" srcId="{0074A6A8-5E6B-4F6E-AE9B-A8F9267D9481}" destId="{E9F2198E-9D64-4C62-BF9E-91AC881A321A}" srcOrd="6" destOrd="0" presId="urn:microsoft.com/office/officeart/2008/layout/VerticalAccentList"/>
    <dgm:cxn modelId="{87B4C53D-31F9-40CC-949F-C7D9E2B76153}" type="presParOf" srcId="{0074A6A8-5E6B-4F6E-AE9B-A8F9267D9481}" destId="{E28673A9-898A-450C-9DE9-8ABBA8FD38B0}"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5CE451-5AA9-423E-B1D6-821969D381E4}" type="doc">
      <dgm:prSet loTypeId="urn:microsoft.com/office/officeart/2005/8/layout/cycle6" loCatId="relationship" qsTypeId="urn:microsoft.com/office/officeart/2005/8/quickstyle/simple5" qsCatId="simple" csTypeId="urn:microsoft.com/office/officeart/2005/8/colors/accent0_3" csCatId="mainScheme" phldr="1"/>
      <dgm:spPr/>
      <dgm:t>
        <a:bodyPr/>
        <a:lstStyle/>
        <a:p>
          <a:endParaRPr lang="en-US"/>
        </a:p>
      </dgm:t>
    </dgm:pt>
    <dgm:pt modelId="{0B8251AA-4E97-4907-A65D-6D92AA41BB55}">
      <dgm:prSet phldrT="[Text]" custT="1"/>
      <dgm:spPr/>
      <dgm:t>
        <a:bodyPr/>
        <a:lstStyle/>
        <a:p>
          <a:r>
            <a:rPr lang="en-US" sz="2000" dirty="0">
              <a:latin typeface="Bodoni MT" panose="02070603080606020203" pitchFamily="18" charset="0"/>
            </a:rPr>
            <a:t>1. Stock top-selling products like "Mountain-200" models.</a:t>
          </a:r>
        </a:p>
      </dgm:t>
    </dgm:pt>
    <dgm:pt modelId="{F6288DF9-4F33-4C4C-A2A8-8614D62293CD}" type="parTrans" cxnId="{7F896152-9E82-43F8-86A0-4A155B5C1ED1}">
      <dgm:prSet/>
      <dgm:spPr/>
      <dgm:t>
        <a:bodyPr/>
        <a:lstStyle/>
        <a:p>
          <a:endParaRPr lang="en-US"/>
        </a:p>
      </dgm:t>
    </dgm:pt>
    <dgm:pt modelId="{40CD2A7B-0780-426B-A765-3170875C6569}" type="sibTrans" cxnId="{7F896152-9E82-43F8-86A0-4A155B5C1ED1}">
      <dgm:prSet/>
      <dgm:spPr/>
      <dgm:t>
        <a:bodyPr/>
        <a:lstStyle/>
        <a:p>
          <a:endParaRPr lang="en-US" sz="2800">
            <a:latin typeface="Bodoni MT" panose="02070603080606020203" pitchFamily="18" charset="0"/>
          </a:endParaRPr>
        </a:p>
      </dgm:t>
    </dgm:pt>
    <dgm:pt modelId="{323E31F5-12DF-4D1F-B24E-7C53D54571E6}">
      <dgm:prSet phldrT="[Text]" custT="1"/>
      <dgm:spPr/>
      <dgm:t>
        <a:bodyPr/>
        <a:lstStyle/>
        <a:p>
          <a:r>
            <a:rPr lang="en-US" sz="2000" dirty="0">
              <a:latin typeface="Bodoni MT" panose="02070603080606020203" pitchFamily="18" charset="0"/>
            </a:rPr>
            <a:t>2. Replicate 2013’s successful strategies.
</a:t>
          </a:r>
        </a:p>
      </dgm:t>
    </dgm:pt>
    <dgm:pt modelId="{7A0FC33F-5EC7-45CE-92BA-C5EF2A783134}" type="parTrans" cxnId="{345AD1AB-68DE-4C8A-B63C-971EBBCA720F}">
      <dgm:prSet/>
      <dgm:spPr/>
      <dgm:t>
        <a:bodyPr/>
        <a:lstStyle/>
        <a:p>
          <a:endParaRPr lang="en-US"/>
        </a:p>
      </dgm:t>
    </dgm:pt>
    <dgm:pt modelId="{B509F805-8FF1-4BB5-93A8-5379379983B9}" type="sibTrans" cxnId="{345AD1AB-68DE-4C8A-B63C-971EBBCA720F}">
      <dgm:prSet/>
      <dgm:spPr/>
      <dgm:t>
        <a:bodyPr/>
        <a:lstStyle/>
        <a:p>
          <a:endParaRPr lang="en-US" sz="2800">
            <a:latin typeface="Bodoni MT" panose="02070603080606020203" pitchFamily="18" charset="0"/>
          </a:endParaRPr>
        </a:p>
      </dgm:t>
    </dgm:pt>
    <dgm:pt modelId="{47A4BC4A-F296-4B0E-AD04-D63422132300}">
      <dgm:prSet phldrT="[Text]" custT="1"/>
      <dgm:spPr/>
      <dgm:t>
        <a:bodyPr/>
        <a:lstStyle/>
        <a:p>
          <a:r>
            <a:rPr lang="en-US" sz="2000" dirty="0">
              <a:latin typeface="Bodoni MT" panose="02070603080606020203" pitchFamily="18" charset="0"/>
            </a:rPr>
            <a:t>3. Run seasonal promotions in peak months.
</a:t>
          </a:r>
        </a:p>
      </dgm:t>
    </dgm:pt>
    <dgm:pt modelId="{B9FF7DE6-3D3F-444C-A1AD-0883376C2DC4}" type="parTrans" cxnId="{86A3A80C-E200-4C54-989C-B97D15C12A46}">
      <dgm:prSet/>
      <dgm:spPr/>
      <dgm:t>
        <a:bodyPr/>
        <a:lstStyle/>
        <a:p>
          <a:endParaRPr lang="en-US"/>
        </a:p>
      </dgm:t>
    </dgm:pt>
    <dgm:pt modelId="{BA65AEB5-7448-49D7-A7BB-61370BE8B3FE}" type="sibTrans" cxnId="{86A3A80C-E200-4C54-989C-B97D15C12A46}">
      <dgm:prSet/>
      <dgm:spPr/>
      <dgm:t>
        <a:bodyPr/>
        <a:lstStyle/>
        <a:p>
          <a:endParaRPr lang="en-US" sz="2800">
            <a:latin typeface="Bodoni MT" panose="02070603080606020203" pitchFamily="18" charset="0"/>
          </a:endParaRPr>
        </a:p>
      </dgm:t>
    </dgm:pt>
    <dgm:pt modelId="{E3FD441A-481A-43CA-BBA0-AEA7E23B8F75}">
      <dgm:prSet phldrT="[Text]" custT="1"/>
      <dgm:spPr/>
      <dgm:t>
        <a:bodyPr/>
        <a:lstStyle/>
        <a:p>
          <a:r>
            <a:rPr lang="en-US" sz="2000" dirty="0">
              <a:latin typeface="Bodoni MT" panose="02070603080606020203" pitchFamily="18" charset="0"/>
            </a:rPr>
            <a:t>4. Reduce production costs in leaner years.</a:t>
          </a:r>
        </a:p>
      </dgm:t>
    </dgm:pt>
    <dgm:pt modelId="{BEB81726-9424-4352-A14A-0DBAEEC1F261}" type="parTrans" cxnId="{0A33D1A1-7439-4BE4-BA5C-A16241812769}">
      <dgm:prSet/>
      <dgm:spPr/>
      <dgm:t>
        <a:bodyPr/>
        <a:lstStyle/>
        <a:p>
          <a:endParaRPr lang="en-US"/>
        </a:p>
      </dgm:t>
    </dgm:pt>
    <dgm:pt modelId="{A64453D0-D16A-47B7-B2AC-9B8111181EF0}" type="sibTrans" cxnId="{0A33D1A1-7439-4BE4-BA5C-A16241812769}">
      <dgm:prSet/>
      <dgm:spPr/>
      <dgm:t>
        <a:bodyPr/>
        <a:lstStyle/>
        <a:p>
          <a:endParaRPr lang="en-US" sz="2800">
            <a:latin typeface="Bodoni MT" panose="02070603080606020203" pitchFamily="18" charset="0"/>
          </a:endParaRPr>
        </a:p>
      </dgm:t>
    </dgm:pt>
    <dgm:pt modelId="{94C3A556-B829-4663-A8D0-1C567F4CE3F8}">
      <dgm:prSet phldrT="[Text]" custT="1"/>
      <dgm:spPr/>
      <dgm:t>
        <a:bodyPr/>
        <a:lstStyle/>
        <a:p>
          <a:r>
            <a:rPr lang="en-US" sz="2000" dirty="0">
              <a:latin typeface="Bodoni MT" panose="02070603080606020203" pitchFamily="18" charset="0"/>
            </a:rPr>
            <a:t>5. Expand engagement with smaller, growth-potential accounts.</a:t>
          </a:r>
        </a:p>
      </dgm:t>
    </dgm:pt>
    <dgm:pt modelId="{0A3CA304-B4A5-4247-B785-924AAEE3E535}" type="parTrans" cxnId="{BC3620F0-7598-4923-B882-32BFD5768974}">
      <dgm:prSet/>
      <dgm:spPr/>
      <dgm:t>
        <a:bodyPr/>
        <a:lstStyle/>
        <a:p>
          <a:endParaRPr lang="en-US"/>
        </a:p>
      </dgm:t>
    </dgm:pt>
    <dgm:pt modelId="{F4E54A44-FADC-4C35-A0CA-E1F89AC00603}" type="sibTrans" cxnId="{BC3620F0-7598-4923-B882-32BFD5768974}">
      <dgm:prSet/>
      <dgm:spPr/>
      <dgm:t>
        <a:bodyPr/>
        <a:lstStyle/>
        <a:p>
          <a:endParaRPr lang="en-US" sz="2800">
            <a:latin typeface="Bodoni MT" panose="02070603080606020203" pitchFamily="18" charset="0"/>
          </a:endParaRPr>
        </a:p>
      </dgm:t>
    </dgm:pt>
    <dgm:pt modelId="{4B3212AA-BCE8-4587-923C-27D36398F2DF}" type="pres">
      <dgm:prSet presAssocID="{735CE451-5AA9-423E-B1D6-821969D381E4}" presName="cycle" presStyleCnt="0">
        <dgm:presLayoutVars>
          <dgm:dir/>
          <dgm:resizeHandles val="exact"/>
        </dgm:presLayoutVars>
      </dgm:prSet>
      <dgm:spPr/>
    </dgm:pt>
    <dgm:pt modelId="{A369AD38-3BD2-42F1-A3D1-BFAA9AF2FCD4}" type="pres">
      <dgm:prSet presAssocID="{0B8251AA-4E97-4907-A65D-6D92AA41BB55}" presName="node" presStyleLbl="node1" presStyleIdx="0" presStyleCnt="5" custScaleX="124946" custScaleY="115335">
        <dgm:presLayoutVars>
          <dgm:bulletEnabled val="1"/>
        </dgm:presLayoutVars>
      </dgm:prSet>
      <dgm:spPr/>
    </dgm:pt>
    <dgm:pt modelId="{E526A2DD-98DA-429F-B2CB-2F523A848EB2}" type="pres">
      <dgm:prSet presAssocID="{0B8251AA-4E97-4907-A65D-6D92AA41BB55}" presName="spNode" presStyleCnt="0"/>
      <dgm:spPr/>
    </dgm:pt>
    <dgm:pt modelId="{829CBF87-43B8-465F-A547-4524748B1153}" type="pres">
      <dgm:prSet presAssocID="{40CD2A7B-0780-426B-A765-3170875C6569}" presName="sibTrans" presStyleLbl="sibTrans1D1" presStyleIdx="0" presStyleCnt="5"/>
      <dgm:spPr/>
    </dgm:pt>
    <dgm:pt modelId="{9FAA452A-F8ED-4D7D-A73E-7A2BA2C5CC8C}" type="pres">
      <dgm:prSet presAssocID="{323E31F5-12DF-4D1F-B24E-7C53D54571E6}" presName="node" presStyleLbl="node1" presStyleIdx="1" presStyleCnt="5" custScaleX="124946" custScaleY="115335">
        <dgm:presLayoutVars>
          <dgm:bulletEnabled val="1"/>
        </dgm:presLayoutVars>
      </dgm:prSet>
      <dgm:spPr/>
    </dgm:pt>
    <dgm:pt modelId="{56DAAAF5-CC45-4AC1-903B-EA6AABB59A71}" type="pres">
      <dgm:prSet presAssocID="{323E31F5-12DF-4D1F-B24E-7C53D54571E6}" presName="spNode" presStyleCnt="0"/>
      <dgm:spPr/>
    </dgm:pt>
    <dgm:pt modelId="{D316430D-6712-42E5-BE94-9A3271DEABF1}" type="pres">
      <dgm:prSet presAssocID="{B509F805-8FF1-4BB5-93A8-5379379983B9}" presName="sibTrans" presStyleLbl="sibTrans1D1" presStyleIdx="1" presStyleCnt="5"/>
      <dgm:spPr/>
    </dgm:pt>
    <dgm:pt modelId="{B86E12C9-8392-45A4-BA4A-1CF70CC413BC}" type="pres">
      <dgm:prSet presAssocID="{47A4BC4A-F296-4B0E-AD04-D63422132300}" presName="node" presStyleLbl="node1" presStyleIdx="2" presStyleCnt="5" custScaleX="124946" custScaleY="115335">
        <dgm:presLayoutVars>
          <dgm:bulletEnabled val="1"/>
        </dgm:presLayoutVars>
      </dgm:prSet>
      <dgm:spPr/>
    </dgm:pt>
    <dgm:pt modelId="{817B3A8A-5948-4F2E-B1FE-71E7EFE2120F}" type="pres">
      <dgm:prSet presAssocID="{47A4BC4A-F296-4B0E-AD04-D63422132300}" presName="spNode" presStyleCnt="0"/>
      <dgm:spPr/>
    </dgm:pt>
    <dgm:pt modelId="{73CFA7E1-D1F5-4F78-B80E-42C9BF441F7E}" type="pres">
      <dgm:prSet presAssocID="{BA65AEB5-7448-49D7-A7BB-61370BE8B3FE}" presName="sibTrans" presStyleLbl="sibTrans1D1" presStyleIdx="2" presStyleCnt="5"/>
      <dgm:spPr/>
    </dgm:pt>
    <dgm:pt modelId="{0ED4FE29-4159-4DB9-8019-3D1DF3DD7601}" type="pres">
      <dgm:prSet presAssocID="{E3FD441A-481A-43CA-BBA0-AEA7E23B8F75}" presName="node" presStyleLbl="node1" presStyleIdx="3" presStyleCnt="5" custScaleX="124946" custScaleY="115335">
        <dgm:presLayoutVars>
          <dgm:bulletEnabled val="1"/>
        </dgm:presLayoutVars>
      </dgm:prSet>
      <dgm:spPr/>
    </dgm:pt>
    <dgm:pt modelId="{DB781598-DD3F-416B-8F80-350309E205D0}" type="pres">
      <dgm:prSet presAssocID="{E3FD441A-481A-43CA-BBA0-AEA7E23B8F75}" presName="spNode" presStyleCnt="0"/>
      <dgm:spPr/>
    </dgm:pt>
    <dgm:pt modelId="{93C5292F-A838-483B-8165-E9968DAA716C}" type="pres">
      <dgm:prSet presAssocID="{A64453D0-D16A-47B7-B2AC-9B8111181EF0}" presName="sibTrans" presStyleLbl="sibTrans1D1" presStyleIdx="3" presStyleCnt="5"/>
      <dgm:spPr/>
    </dgm:pt>
    <dgm:pt modelId="{20E6944E-4BA8-4663-AD33-7F3C1D50B962}" type="pres">
      <dgm:prSet presAssocID="{94C3A556-B829-4663-A8D0-1C567F4CE3F8}" presName="node" presStyleLbl="node1" presStyleIdx="4" presStyleCnt="5" custScaleX="124946" custScaleY="115335">
        <dgm:presLayoutVars>
          <dgm:bulletEnabled val="1"/>
        </dgm:presLayoutVars>
      </dgm:prSet>
      <dgm:spPr/>
    </dgm:pt>
    <dgm:pt modelId="{561CC8A9-7A0C-4AC0-8CB8-33D16B8B1A44}" type="pres">
      <dgm:prSet presAssocID="{94C3A556-B829-4663-A8D0-1C567F4CE3F8}" presName="spNode" presStyleCnt="0"/>
      <dgm:spPr/>
    </dgm:pt>
    <dgm:pt modelId="{3BB0DFA8-6F45-4D72-8734-56FD0EC44CF3}" type="pres">
      <dgm:prSet presAssocID="{F4E54A44-FADC-4C35-A0CA-E1F89AC00603}" presName="sibTrans" presStyleLbl="sibTrans1D1" presStyleIdx="4" presStyleCnt="5"/>
      <dgm:spPr/>
    </dgm:pt>
  </dgm:ptLst>
  <dgm:cxnLst>
    <dgm:cxn modelId="{86A3A80C-E200-4C54-989C-B97D15C12A46}" srcId="{735CE451-5AA9-423E-B1D6-821969D381E4}" destId="{47A4BC4A-F296-4B0E-AD04-D63422132300}" srcOrd="2" destOrd="0" parTransId="{B9FF7DE6-3D3F-444C-A1AD-0883376C2DC4}" sibTransId="{BA65AEB5-7448-49D7-A7BB-61370BE8B3FE}"/>
    <dgm:cxn modelId="{779D4B30-BC78-4EAC-8691-41E91B09E15E}" type="presOf" srcId="{47A4BC4A-F296-4B0E-AD04-D63422132300}" destId="{B86E12C9-8392-45A4-BA4A-1CF70CC413BC}" srcOrd="0" destOrd="0" presId="urn:microsoft.com/office/officeart/2005/8/layout/cycle6"/>
    <dgm:cxn modelId="{83393C36-5A91-4672-9D33-DE028509E43D}" type="presOf" srcId="{40CD2A7B-0780-426B-A765-3170875C6569}" destId="{829CBF87-43B8-465F-A547-4524748B1153}" srcOrd="0" destOrd="0" presId="urn:microsoft.com/office/officeart/2005/8/layout/cycle6"/>
    <dgm:cxn modelId="{B4914236-2963-45F6-A392-05A00C762768}" type="presOf" srcId="{94C3A556-B829-4663-A8D0-1C567F4CE3F8}" destId="{20E6944E-4BA8-4663-AD33-7F3C1D50B962}" srcOrd="0" destOrd="0" presId="urn:microsoft.com/office/officeart/2005/8/layout/cycle6"/>
    <dgm:cxn modelId="{AFF54A42-A5DF-4247-A0E0-380B5D997288}" type="presOf" srcId="{A64453D0-D16A-47B7-B2AC-9B8111181EF0}" destId="{93C5292F-A838-483B-8165-E9968DAA716C}" srcOrd="0" destOrd="0" presId="urn:microsoft.com/office/officeart/2005/8/layout/cycle6"/>
    <dgm:cxn modelId="{5680276A-C87D-4442-B8E3-E7ACC085AB5C}" type="presOf" srcId="{E3FD441A-481A-43CA-BBA0-AEA7E23B8F75}" destId="{0ED4FE29-4159-4DB9-8019-3D1DF3DD7601}" srcOrd="0" destOrd="0" presId="urn:microsoft.com/office/officeart/2005/8/layout/cycle6"/>
    <dgm:cxn modelId="{23A3804B-7237-4FA0-AA5F-30C2183ED64E}" type="presOf" srcId="{323E31F5-12DF-4D1F-B24E-7C53D54571E6}" destId="{9FAA452A-F8ED-4D7D-A73E-7A2BA2C5CC8C}" srcOrd="0" destOrd="0" presId="urn:microsoft.com/office/officeart/2005/8/layout/cycle6"/>
    <dgm:cxn modelId="{E2353471-DCDF-44E1-AEE6-9B840183CC7E}" type="presOf" srcId="{B509F805-8FF1-4BB5-93A8-5379379983B9}" destId="{D316430D-6712-42E5-BE94-9A3271DEABF1}" srcOrd="0" destOrd="0" presId="urn:microsoft.com/office/officeart/2005/8/layout/cycle6"/>
    <dgm:cxn modelId="{7F896152-9E82-43F8-86A0-4A155B5C1ED1}" srcId="{735CE451-5AA9-423E-B1D6-821969D381E4}" destId="{0B8251AA-4E97-4907-A65D-6D92AA41BB55}" srcOrd="0" destOrd="0" parTransId="{F6288DF9-4F33-4C4C-A2A8-8614D62293CD}" sibTransId="{40CD2A7B-0780-426B-A765-3170875C6569}"/>
    <dgm:cxn modelId="{484E6180-8639-40BE-9372-2F4E1557E624}" type="presOf" srcId="{735CE451-5AA9-423E-B1D6-821969D381E4}" destId="{4B3212AA-BCE8-4587-923C-27D36398F2DF}" srcOrd="0" destOrd="0" presId="urn:microsoft.com/office/officeart/2005/8/layout/cycle6"/>
    <dgm:cxn modelId="{0A33D1A1-7439-4BE4-BA5C-A16241812769}" srcId="{735CE451-5AA9-423E-B1D6-821969D381E4}" destId="{E3FD441A-481A-43CA-BBA0-AEA7E23B8F75}" srcOrd="3" destOrd="0" parTransId="{BEB81726-9424-4352-A14A-0DBAEEC1F261}" sibTransId="{A64453D0-D16A-47B7-B2AC-9B8111181EF0}"/>
    <dgm:cxn modelId="{345AD1AB-68DE-4C8A-B63C-971EBBCA720F}" srcId="{735CE451-5AA9-423E-B1D6-821969D381E4}" destId="{323E31F5-12DF-4D1F-B24E-7C53D54571E6}" srcOrd="1" destOrd="0" parTransId="{7A0FC33F-5EC7-45CE-92BA-C5EF2A783134}" sibTransId="{B509F805-8FF1-4BB5-93A8-5379379983B9}"/>
    <dgm:cxn modelId="{DB6081C5-5BE2-4C96-AB98-546BB3FD220D}" type="presOf" srcId="{0B8251AA-4E97-4907-A65D-6D92AA41BB55}" destId="{A369AD38-3BD2-42F1-A3D1-BFAA9AF2FCD4}" srcOrd="0" destOrd="0" presId="urn:microsoft.com/office/officeart/2005/8/layout/cycle6"/>
    <dgm:cxn modelId="{FEAE5FE1-F6BE-439C-A1BB-5EE80AAF2AD3}" type="presOf" srcId="{F4E54A44-FADC-4C35-A0CA-E1F89AC00603}" destId="{3BB0DFA8-6F45-4D72-8734-56FD0EC44CF3}" srcOrd="0" destOrd="0" presId="urn:microsoft.com/office/officeart/2005/8/layout/cycle6"/>
    <dgm:cxn modelId="{9C4A2FEB-454E-44A8-B152-972E8DED2E6D}" type="presOf" srcId="{BA65AEB5-7448-49D7-A7BB-61370BE8B3FE}" destId="{73CFA7E1-D1F5-4F78-B80E-42C9BF441F7E}" srcOrd="0" destOrd="0" presId="urn:microsoft.com/office/officeart/2005/8/layout/cycle6"/>
    <dgm:cxn modelId="{BC3620F0-7598-4923-B882-32BFD5768974}" srcId="{735CE451-5AA9-423E-B1D6-821969D381E4}" destId="{94C3A556-B829-4663-A8D0-1C567F4CE3F8}" srcOrd="4" destOrd="0" parTransId="{0A3CA304-B4A5-4247-B785-924AAEE3E535}" sibTransId="{F4E54A44-FADC-4C35-A0CA-E1F89AC00603}"/>
    <dgm:cxn modelId="{F962BDCF-87AD-4A1D-867A-A53EA8C19EB4}" type="presParOf" srcId="{4B3212AA-BCE8-4587-923C-27D36398F2DF}" destId="{A369AD38-3BD2-42F1-A3D1-BFAA9AF2FCD4}" srcOrd="0" destOrd="0" presId="urn:microsoft.com/office/officeart/2005/8/layout/cycle6"/>
    <dgm:cxn modelId="{B77D4307-1659-4D70-8F36-1F115A998067}" type="presParOf" srcId="{4B3212AA-BCE8-4587-923C-27D36398F2DF}" destId="{E526A2DD-98DA-429F-B2CB-2F523A848EB2}" srcOrd="1" destOrd="0" presId="urn:microsoft.com/office/officeart/2005/8/layout/cycle6"/>
    <dgm:cxn modelId="{BF0DA4D6-E69C-42D7-9AE2-261FFA2752FC}" type="presParOf" srcId="{4B3212AA-BCE8-4587-923C-27D36398F2DF}" destId="{829CBF87-43B8-465F-A547-4524748B1153}" srcOrd="2" destOrd="0" presId="urn:microsoft.com/office/officeart/2005/8/layout/cycle6"/>
    <dgm:cxn modelId="{304BECE1-851A-47BC-9C49-D374E3216D1F}" type="presParOf" srcId="{4B3212AA-BCE8-4587-923C-27D36398F2DF}" destId="{9FAA452A-F8ED-4D7D-A73E-7A2BA2C5CC8C}" srcOrd="3" destOrd="0" presId="urn:microsoft.com/office/officeart/2005/8/layout/cycle6"/>
    <dgm:cxn modelId="{F9377747-31B6-4F1F-9944-5B1EF8B6C7C8}" type="presParOf" srcId="{4B3212AA-BCE8-4587-923C-27D36398F2DF}" destId="{56DAAAF5-CC45-4AC1-903B-EA6AABB59A71}" srcOrd="4" destOrd="0" presId="urn:microsoft.com/office/officeart/2005/8/layout/cycle6"/>
    <dgm:cxn modelId="{AC005018-3A71-4B97-8FE3-586BE041F621}" type="presParOf" srcId="{4B3212AA-BCE8-4587-923C-27D36398F2DF}" destId="{D316430D-6712-42E5-BE94-9A3271DEABF1}" srcOrd="5" destOrd="0" presId="urn:microsoft.com/office/officeart/2005/8/layout/cycle6"/>
    <dgm:cxn modelId="{1CDD7FF1-7660-4E7E-A55D-4D025C186B8D}" type="presParOf" srcId="{4B3212AA-BCE8-4587-923C-27D36398F2DF}" destId="{B86E12C9-8392-45A4-BA4A-1CF70CC413BC}" srcOrd="6" destOrd="0" presId="urn:microsoft.com/office/officeart/2005/8/layout/cycle6"/>
    <dgm:cxn modelId="{F2E61EB2-F8FA-4A6A-BA6C-822EA3531683}" type="presParOf" srcId="{4B3212AA-BCE8-4587-923C-27D36398F2DF}" destId="{817B3A8A-5948-4F2E-B1FE-71E7EFE2120F}" srcOrd="7" destOrd="0" presId="urn:microsoft.com/office/officeart/2005/8/layout/cycle6"/>
    <dgm:cxn modelId="{81A2216D-0728-4D40-986D-A779EE8608A5}" type="presParOf" srcId="{4B3212AA-BCE8-4587-923C-27D36398F2DF}" destId="{73CFA7E1-D1F5-4F78-B80E-42C9BF441F7E}" srcOrd="8" destOrd="0" presId="urn:microsoft.com/office/officeart/2005/8/layout/cycle6"/>
    <dgm:cxn modelId="{4E6D660B-D510-4D1A-8CCC-5F20F33415FB}" type="presParOf" srcId="{4B3212AA-BCE8-4587-923C-27D36398F2DF}" destId="{0ED4FE29-4159-4DB9-8019-3D1DF3DD7601}" srcOrd="9" destOrd="0" presId="urn:microsoft.com/office/officeart/2005/8/layout/cycle6"/>
    <dgm:cxn modelId="{9F5B2BC8-447D-4923-A1A5-D3EAD87AA9EB}" type="presParOf" srcId="{4B3212AA-BCE8-4587-923C-27D36398F2DF}" destId="{DB781598-DD3F-416B-8F80-350309E205D0}" srcOrd="10" destOrd="0" presId="urn:microsoft.com/office/officeart/2005/8/layout/cycle6"/>
    <dgm:cxn modelId="{48D91EC7-0A82-40BC-A651-60EEF309F467}" type="presParOf" srcId="{4B3212AA-BCE8-4587-923C-27D36398F2DF}" destId="{93C5292F-A838-483B-8165-E9968DAA716C}" srcOrd="11" destOrd="0" presId="urn:microsoft.com/office/officeart/2005/8/layout/cycle6"/>
    <dgm:cxn modelId="{D357F324-2E38-4253-9B0B-D694D124D728}" type="presParOf" srcId="{4B3212AA-BCE8-4587-923C-27D36398F2DF}" destId="{20E6944E-4BA8-4663-AD33-7F3C1D50B962}" srcOrd="12" destOrd="0" presId="urn:microsoft.com/office/officeart/2005/8/layout/cycle6"/>
    <dgm:cxn modelId="{6DE41821-2A36-4F43-AB4A-4BF599C9A1A6}" type="presParOf" srcId="{4B3212AA-BCE8-4587-923C-27D36398F2DF}" destId="{561CC8A9-7A0C-4AC0-8CB8-33D16B8B1A44}" srcOrd="13" destOrd="0" presId="urn:microsoft.com/office/officeart/2005/8/layout/cycle6"/>
    <dgm:cxn modelId="{1BAB7DE0-398B-411B-AC7A-0E7A7235F1F4}" type="presParOf" srcId="{4B3212AA-BCE8-4587-923C-27D36398F2DF}" destId="{3BB0DFA8-6F45-4D72-8734-56FD0EC44CF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E652F-3C76-47DD-B93F-CB885D44EE40}">
      <dsp:nvSpPr>
        <dsp:cNvPr id="0" name=""/>
        <dsp:cNvSpPr/>
      </dsp:nvSpPr>
      <dsp:spPr>
        <a:xfrm rot="5400000">
          <a:off x="-134185" y="140070"/>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dirty="0">
            <a:latin typeface="Bodoni MT" panose="02070603080606020203" pitchFamily="18" charset="0"/>
          </a:endParaRPr>
        </a:p>
      </dsp:txBody>
      <dsp:txXfrm rot="-5400000">
        <a:off x="1" y="318984"/>
        <a:ext cx="626197" cy="268371"/>
      </dsp:txXfrm>
    </dsp:sp>
    <dsp:sp modelId="{8CFE145F-2AAF-4401-9568-28A3B6C377FC}">
      <dsp:nvSpPr>
        <dsp:cNvPr id="0" name=""/>
        <dsp:cNvSpPr/>
      </dsp:nvSpPr>
      <dsp:spPr>
        <a:xfrm rot="5400000">
          <a:off x="4990604" y="-4358521"/>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Lissa D’monte</a:t>
          </a:r>
        </a:p>
      </dsp:txBody>
      <dsp:txXfrm rot="-5400000">
        <a:off x="626198" y="34270"/>
        <a:ext cx="9281897" cy="524699"/>
      </dsp:txXfrm>
    </dsp:sp>
    <dsp:sp modelId="{11F78725-93B4-4595-A423-B4B572B9771B}">
      <dsp:nvSpPr>
        <dsp:cNvPr id="0" name=""/>
        <dsp:cNvSpPr/>
      </dsp:nvSpPr>
      <dsp:spPr>
        <a:xfrm rot="5400000">
          <a:off x="-134185" y="951673"/>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dirty="0">
            <a:latin typeface="Bodoni MT" panose="02070603080606020203" pitchFamily="18" charset="0"/>
          </a:endParaRPr>
        </a:p>
      </dsp:txBody>
      <dsp:txXfrm rot="-5400000">
        <a:off x="1" y="1130587"/>
        <a:ext cx="626197" cy="268371"/>
      </dsp:txXfrm>
    </dsp:sp>
    <dsp:sp modelId="{71D4DC33-01B1-449E-AC7A-AA6CC22A3608}">
      <dsp:nvSpPr>
        <dsp:cNvPr id="0" name=""/>
        <dsp:cNvSpPr/>
      </dsp:nvSpPr>
      <dsp:spPr>
        <a:xfrm rot="5400000">
          <a:off x="4990604" y="-3546917"/>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Nitin Kumar</a:t>
          </a:r>
        </a:p>
      </dsp:txBody>
      <dsp:txXfrm rot="-5400000">
        <a:off x="626198" y="845874"/>
        <a:ext cx="9281897" cy="524699"/>
      </dsp:txXfrm>
    </dsp:sp>
    <dsp:sp modelId="{46A4EC9D-8762-4621-8EA4-F1428B07C773}">
      <dsp:nvSpPr>
        <dsp:cNvPr id="0" name=""/>
        <dsp:cNvSpPr/>
      </dsp:nvSpPr>
      <dsp:spPr>
        <a:xfrm rot="5400000">
          <a:off x="-134185" y="1763277"/>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a:latin typeface="Bodoni MT" panose="02070603080606020203" pitchFamily="18" charset="0"/>
          </a:endParaRPr>
        </a:p>
      </dsp:txBody>
      <dsp:txXfrm rot="-5400000">
        <a:off x="1" y="1942191"/>
        <a:ext cx="626197" cy="268371"/>
      </dsp:txXfrm>
    </dsp:sp>
    <dsp:sp modelId="{A8600F41-C7B8-44D8-A34F-3896C6AA5DCD}">
      <dsp:nvSpPr>
        <dsp:cNvPr id="0" name=""/>
        <dsp:cNvSpPr/>
      </dsp:nvSpPr>
      <dsp:spPr>
        <a:xfrm rot="5400000">
          <a:off x="4990604" y="-2735314"/>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Pankaj Singh</a:t>
          </a:r>
        </a:p>
      </dsp:txBody>
      <dsp:txXfrm rot="-5400000">
        <a:off x="626198" y="1657477"/>
        <a:ext cx="9281897" cy="524699"/>
      </dsp:txXfrm>
    </dsp:sp>
    <dsp:sp modelId="{078C9634-D368-4246-8042-A8925F4EB8E9}">
      <dsp:nvSpPr>
        <dsp:cNvPr id="0" name=""/>
        <dsp:cNvSpPr/>
      </dsp:nvSpPr>
      <dsp:spPr>
        <a:xfrm rot="5400000">
          <a:off x="-134185" y="2574881"/>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a:latin typeface="Bodoni MT" panose="02070603080606020203" pitchFamily="18" charset="0"/>
          </a:endParaRPr>
        </a:p>
      </dsp:txBody>
      <dsp:txXfrm rot="-5400000">
        <a:off x="1" y="2753795"/>
        <a:ext cx="626197" cy="268371"/>
      </dsp:txXfrm>
    </dsp:sp>
    <dsp:sp modelId="{38C0E8B7-8AF9-4B47-956F-181D870CF34D}">
      <dsp:nvSpPr>
        <dsp:cNvPr id="0" name=""/>
        <dsp:cNvSpPr/>
      </dsp:nvSpPr>
      <dsp:spPr>
        <a:xfrm rot="5400000">
          <a:off x="4990604" y="-1923710"/>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Swapnil Dalimbe</a:t>
          </a:r>
        </a:p>
      </dsp:txBody>
      <dsp:txXfrm rot="-5400000">
        <a:off x="626198" y="2469081"/>
        <a:ext cx="9281897" cy="524699"/>
      </dsp:txXfrm>
    </dsp:sp>
    <dsp:sp modelId="{C724037D-9098-4BC1-9DA2-1AC753993138}">
      <dsp:nvSpPr>
        <dsp:cNvPr id="0" name=""/>
        <dsp:cNvSpPr/>
      </dsp:nvSpPr>
      <dsp:spPr>
        <a:xfrm rot="5400000">
          <a:off x="-134185" y="3386484"/>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a:latin typeface="Bodoni MT" panose="02070603080606020203" pitchFamily="18" charset="0"/>
          </a:endParaRPr>
        </a:p>
      </dsp:txBody>
      <dsp:txXfrm rot="-5400000">
        <a:off x="1" y="3565398"/>
        <a:ext cx="626197" cy="268371"/>
      </dsp:txXfrm>
    </dsp:sp>
    <dsp:sp modelId="{5B425C1B-5309-419B-91F0-6DC59A9AED85}">
      <dsp:nvSpPr>
        <dsp:cNvPr id="0" name=""/>
        <dsp:cNvSpPr/>
      </dsp:nvSpPr>
      <dsp:spPr>
        <a:xfrm rot="5400000">
          <a:off x="4990604" y="-1112106"/>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Sweta Tiwari</a:t>
          </a:r>
        </a:p>
      </dsp:txBody>
      <dsp:txXfrm rot="-5400000">
        <a:off x="626198" y="3280685"/>
        <a:ext cx="9281897" cy="524699"/>
      </dsp:txXfrm>
    </dsp:sp>
    <dsp:sp modelId="{0EDAE87E-24BA-4B8D-B0D4-20DCD105BF18}">
      <dsp:nvSpPr>
        <dsp:cNvPr id="0" name=""/>
        <dsp:cNvSpPr/>
      </dsp:nvSpPr>
      <dsp:spPr>
        <a:xfrm rot="5400000">
          <a:off x="-134185" y="4198088"/>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a:latin typeface="Bodoni MT" panose="02070603080606020203" pitchFamily="18" charset="0"/>
          </a:endParaRPr>
        </a:p>
      </dsp:txBody>
      <dsp:txXfrm rot="-5400000">
        <a:off x="1" y="4377002"/>
        <a:ext cx="626197" cy="268371"/>
      </dsp:txXfrm>
    </dsp:sp>
    <dsp:sp modelId="{F9126D90-8DF8-4247-ACB0-02ED60584E4F}">
      <dsp:nvSpPr>
        <dsp:cNvPr id="0" name=""/>
        <dsp:cNvSpPr/>
      </dsp:nvSpPr>
      <dsp:spPr>
        <a:xfrm rot="5400000">
          <a:off x="4990604" y="-300503"/>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Srishail Patil</a:t>
          </a:r>
        </a:p>
      </dsp:txBody>
      <dsp:txXfrm rot="-5400000">
        <a:off x="626198" y="4092288"/>
        <a:ext cx="9281897" cy="524699"/>
      </dsp:txXfrm>
    </dsp:sp>
    <dsp:sp modelId="{568EB436-0248-46C4-9DE3-8B7081FDCE70}">
      <dsp:nvSpPr>
        <dsp:cNvPr id="0" name=""/>
        <dsp:cNvSpPr/>
      </dsp:nvSpPr>
      <dsp:spPr>
        <a:xfrm rot="5400000">
          <a:off x="-134185" y="5009691"/>
          <a:ext cx="894568" cy="626197"/>
        </a:xfrm>
        <a:prstGeom prst="chevron">
          <a:avLst/>
        </a:prstGeom>
        <a:solidFill>
          <a:schemeClr val="accent1">
            <a:hueOff val="0"/>
            <a:satOff val="0"/>
            <a:lumOff val="0"/>
            <a:alphaOff val="0"/>
          </a:schemeClr>
        </a:solidFill>
        <a:ln>
          <a:noFill/>
        </a:ln>
        <a:effectLst>
          <a:outerShdw blurRad="50800" dist="15240" dir="5400000" algn="tl" rotWithShape="0">
            <a:srgbClr val="000000">
              <a:alpha val="75000"/>
            </a:srgbClr>
          </a:outerShdw>
        </a:effectLst>
        <a:scene3d>
          <a:camera prst="obliqueTopLef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US" sz="4000" kern="1200">
            <a:latin typeface="Bodoni MT" panose="02070603080606020203" pitchFamily="18" charset="0"/>
          </a:endParaRPr>
        </a:p>
      </dsp:txBody>
      <dsp:txXfrm rot="-5400000">
        <a:off x="1" y="5188605"/>
        <a:ext cx="626197" cy="268371"/>
      </dsp:txXfrm>
    </dsp:sp>
    <dsp:sp modelId="{A0EA6ADE-566F-4F49-921C-353A6AF26EE7}">
      <dsp:nvSpPr>
        <dsp:cNvPr id="0" name=""/>
        <dsp:cNvSpPr/>
      </dsp:nvSpPr>
      <dsp:spPr>
        <a:xfrm rot="5400000">
          <a:off x="4990604" y="511100"/>
          <a:ext cx="581469" cy="9310282"/>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bliqueTopLef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a:latin typeface="Bodoni MT" panose="02070603080606020203" pitchFamily="18" charset="0"/>
            </a:rPr>
            <a:t>Vanga Bhargavi</a:t>
          </a:r>
        </a:p>
      </dsp:txBody>
      <dsp:txXfrm rot="-5400000">
        <a:off x="626198" y="4903892"/>
        <a:ext cx="9281897" cy="524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3D9AE-8A88-460E-ABF5-E94B958F817E}">
      <dsp:nvSpPr>
        <dsp:cNvPr id="0" name=""/>
        <dsp:cNvSpPr/>
      </dsp:nvSpPr>
      <dsp:spPr>
        <a:xfrm>
          <a:off x="0" y="0"/>
          <a:ext cx="7469540" cy="100626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latin typeface="Bodoni MT" panose="02070603080606020203" pitchFamily="18" charset="0"/>
            </a:rPr>
            <a:t>Introduction</a:t>
          </a:r>
        </a:p>
      </dsp:txBody>
      <dsp:txXfrm>
        <a:off x="29472" y="29472"/>
        <a:ext cx="6265975" cy="947316"/>
      </dsp:txXfrm>
    </dsp:sp>
    <dsp:sp modelId="{7F52CDE4-A6B2-4632-AA5D-4A0FCBCEDC0D}">
      <dsp:nvSpPr>
        <dsp:cNvPr id="0" name=""/>
        <dsp:cNvSpPr/>
      </dsp:nvSpPr>
      <dsp:spPr>
        <a:xfrm>
          <a:off x="557790" y="1146018"/>
          <a:ext cx="7469540" cy="100626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latin typeface="Bodoni MT" panose="02070603080606020203" pitchFamily="18" charset="0"/>
            </a:rPr>
            <a:t>Product/Data Overview</a:t>
          </a:r>
        </a:p>
      </dsp:txBody>
      <dsp:txXfrm>
        <a:off x="587262" y="1175490"/>
        <a:ext cx="6198737" cy="947316"/>
      </dsp:txXfrm>
    </dsp:sp>
    <dsp:sp modelId="{82CE561F-F2B4-4CC4-89FF-F735946D2A6E}">
      <dsp:nvSpPr>
        <dsp:cNvPr id="0" name=""/>
        <dsp:cNvSpPr/>
      </dsp:nvSpPr>
      <dsp:spPr>
        <a:xfrm>
          <a:off x="1055152" y="2292036"/>
          <a:ext cx="7590397" cy="100626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latin typeface="Bodoni MT" panose="02070603080606020203" pitchFamily="18" charset="0"/>
            </a:rPr>
            <a:t>Objectives</a:t>
          </a:r>
        </a:p>
      </dsp:txBody>
      <dsp:txXfrm>
        <a:off x="1084624" y="2321508"/>
        <a:ext cx="6299986" cy="947316"/>
      </dsp:txXfrm>
    </dsp:sp>
    <dsp:sp modelId="{53192D4B-57CB-48A4-BC9B-EC8D37082920}">
      <dsp:nvSpPr>
        <dsp:cNvPr id="0" name=""/>
        <dsp:cNvSpPr/>
      </dsp:nvSpPr>
      <dsp:spPr>
        <a:xfrm>
          <a:off x="1508182" y="3438055"/>
          <a:ext cx="7799918" cy="100626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latin typeface="Bodoni MT" panose="02070603080606020203" pitchFamily="18" charset="0"/>
            </a:rPr>
            <a:t>Analysis</a:t>
          </a:r>
        </a:p>
      </dsp:txBody>
      <dsp:txXfrm>
        <a:off x="1537654" y="3467527"/>
        <a:ext cx="6475514" cy="947316"/>
      </dsp:txXfrm>
    </dsp:sp>
    <dsp:sp modelId="{347F2886-93E8-452A-8AAB-9668939E0CE3}">
      <dsp:nvSpPr>
        <dsp:cNvPr id="0" name=""/>
        <dsp:cNvSpPr/>
      </dsp:nvSpPr>
      <dsp:spPr>
        <a:xfrm>
          <a:off x="2277771" y="4584073"/>
          <a:ext cx="7376320" cy="1006260"/>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S" sz="3600" kern="1200" dirty="0">
              <a:latin typeface="Bodoni MT" panose="02070603080606020203" pitchFamily="18" charset="0"/>
            </a:rPr>
            <a:t>Recommendations &amp; Insights</a:t>
          </a:r>
        </a:p>
      </dsp:txBody>
      <dsp:txXfrm>
        <a:off x="2307243" y="4613545"/>
        <a:ext cx="6120641" cy="947316"/>
      </dsp:txXfrm>
    </dsp:sp>
    <dsp:sp modelId="{7E0D84C8-DA9A-4069-9D1E-FD78A19FD638}">
      <dsp:nvSpPr>
        <dsp:cNvPr id="0" name=""/>
        <dsp:cNvSpPr/>
      </dsp:nvSpPr>
      <dsp:spPr>
        <a:xfrm>
          <a:off x="6815471" y="735128"/>
          <a:ext cx="654069" cy="654069"/>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latin typeface="Bodoni MT" panose="02070603080606020203" pitchFamily="18" charset="0"/>
          </a:endParaRPr>
        </a:p>
      </dsp:txBody>
      <dsp:txXfrm>
        <a:off x="6962637" y="735128"/>
        <a:ext cx="359737" cy="492187"/>
      </dsp:txXfrm>
    </dsp:sp>
    <dsp:sp modelId="{732C4DAE-44B5-4A74-A7AD-54F5AA969043}">
      <dsp:nvSpPr>
        <dsp:cNvPr id="0" name=""/>
        <dsp:cNvSpPr/>
      </dsp:nvSpPr>
      <dsp:spPr>
        <a:xfrm>
          <a:off x="7373261" y="1881147"/>
          <a:ext cx="654069" cy="654069"/>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latin typeface="Bodoni MT" panose="02070603080606020203" pitchFamily="18" charset="0"/>
          </a:endParaRPr>
        </a:p>
      </dsp:txBody>
      <dsp:txXfrm>
        <a:off x="7520427" y="1881147"/>
        <a:ext cx="359737" cy="492187"/>
      </dsp:txXfrm>
    </dsp:sp>
    <dsp:sp modelId="{0ED8F12C-10FC-436D-BA94-65635AE00A9A}">
      <dsp:nvSpPr>
        <dsp:cNvPr id="0" name=""/>
        <dsp:cNvSpPr/>
      </dsp:nvSpPr>
      <dsp:spPr>
        <a:xfrm>
          <a:off x="7931052" y="3010394"/>
          <a:ext cx="654069" cy="654069"/>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latin typeface="Bodoni MT" panose="02070603080606020203" pitchFamily="18" charset="0"/>
          </a:endParaRPr>
        </a:p>
      </dsp:txBody>
      <dsp:txXfrm>
        <a:off x="8078218" y="3010394"/>
        <a:ext cx="359737" cy="492187"/>
      </dsp:txXfrm>
    </dsp:sp>
    <dsp:sp modelId="{9D70042D-A126-4D90-919F-329DE10F77E8}">
      <dsp:nvSpPr>
        <dsp:cNvPr id="0" name=""/>
        <dsp:cNvSpPr/>
      </dsp:nvSpPr>
      <dsp:spPr>
        <a:xfrm>
          <a:off x="8488842" y="4167593"/>
          <a:ext cx="654069" cy="654069"/>
        </a:xfrm>
        <a:prstGeom prst="downArrow">
          <a:avLst>
            <a:gd name="adj1" fmla="val 55000"/>
            <a:gd name="adj2" fmla="val 45000"/>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latin typeface="Bodoni MT" panose="02070603080606020203" pitchFamily="18" charset="0"/>
          </a:endParaRPr>
        </a:p>
      </dsp:txBody>
      <dsp:txXfrm>
        <a:off x="8636008" y="4167593"/>
        <a:ext cx="359737" cy="492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56EE8-2171-4607-9A2C-F66D019288AB}">
      <dsp:nvSpPr>
        <dsp:cNvPr id="0" name=""/>
        <dsp:cNvSpPr/>
      </dsp:nvSpPr>
      <dsp:spPr>
        <a:xfrm>
          <a:off x="963492" y="0"/>
          <a:ext cx="5418667" cy="5418667"/>
        </a:xfrm>
        <a:prstGeom prst="triangle">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perspectiveLeft"/>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1BF3714-D855-43A0-B9AF-A832A3B052E8}">
      <dsp:nvSpPr>
        <dsp:cNvPr id="0" name=""/>
        <dsp:cNvSpPr/>
      </dsp:nvSpPr>
      <dsp:spPr>
        <a:xfrm>
          <a:off x="3657599" y="544583"/>
          <a:ext cx="3522133" cy="754591"/>
        </a:xfrm>
        <a:prstGeom prst="roundRect">
          <a:avLst/>
        </a:prstGeom>
        <a:solidFill>
          <a:schemeClr val="lt2">
            <a:alpha val="90000"/>
            <a:hueOff val="0"/>
            <a:satOff val="0"/>
            <a:lumOff val="0"/>
            <a:alphaOff val="0"/>
          </a:schemeClr>
        </a:solidFill>
        <a:ln>
          <a:noFill/>
        </a:ln>
        <a:effectLst/>
        <a:scene3d>
          <a:camera prst="obliqueTopLeft"/>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95000"/>
                  <a:lumOff val="5000"/>
                </a:schemeClr>
              </a:solidFill>
              <a:latin typeface="Bodoni MT" panose="02070603080606020203" pitchFamily="18" charset="0"/>
            </a:rPr>
            <a:t>Product Wise</a:t>
          </a:r>
        </a:p>
      </dsp:txBody>
      <dsp:txXfrm>
        <a:off x="3694435" y="581419"/>
        <a:ext cx="3448461" cy="680919"/>
      </dsp:txXfrm>
    </dsp:sp>
    <dsp:sp modelId="{7E66023C-2B1F-4336-B002-6AC51A3B4240}">
      <dsp:nvSpPr>
        <dsp:cNvPr id="0" name=""/>
        <dsp:cNvSpPr/>
      </dsp:nvSpPr>
      <dsp:spPr>
        <a:xfrm>
          <a:off x="3657599" y="1515418"/>
          <a:ext cx="3522133" cy="839513"/>
        </a:xfrm>
        <a:prstGeom prst="roundRect">
          <a:avLst/>
        </a:prstGeom>
        <a:solidFill>
          <a:schemeClr val="lt2">
            <a:alpha val="90000"/>
            <a:hueOff val="0"/>
            <a:satOff val="0"/>
            <a:lumOff val="0"/>
            <a:alphaOff val="0"/>
          </a:schemeClr>
        </a:solidFill>
        <a:ln>
          <a:noFill/>
        </a:ln>
        <a:effectLst/>
        <a:scene3d>
          <a:camera prst="obliqueTopLeft"/>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95000"/>
                  <a:lumOff val="5000"/>
                </a:schemeClr>
              </a:solidFill>
              <a:latin typeface="Bodoni MT" panose="02070603080606020203" pitchFamily="18" charset="0"/>
            </a:rPr>
            <a:t>Region Wise</a:t>
          </a:r>
        </a:p>
      </dsp:txBody>
      <dsp:txXfrm>
        <a:off x="3698581" y="1556400"/>
        <a:ext cx="3440169" cy="757549"/>
      </dsp:txXfrm>
    </dsp:sp>
    <dsp:sp modelId="{A2DF9D52-E49A-4FCA-A625-32B41F45680F}">
      <dsp:nvSpPr>
        <dsp:cNvPr id="0" name=""/>
        <dsp:cNvSpPr/>
      </dsp:nvSpPr>
      <dsp:spPr>
        <a:xfrm>
          <a:off x="3657599" y="2449255"/>
          <a:ext cx="3522133" cy="754591"/>
        </a:xfrm>
        <a:prstGeom prst="roundRect">
          <a:avLst/>
        </a:prstGeom>
        <a:solidFill>
          <a:schemeClr val="lt2">
            <a:alpha val="90000"/>
            <a:hueOff val="0"/>
            <a:satOff val="0"/>
            <a:lumOff val="0"/>
            <a:alphaOff val="0"/>
          </a:schemeClr>
        </a:solidFill>
        <a:ln>
          <a:noFill/>
        </a:ln>
        <a:effectLst/>
        <a:scene3d>
          <a:camera prst="obliqueTopLeft"/>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95000"/>
                  <a:lumOff val="5000"/>
                </a:schemeClr>
              </a:solidFill>
              <a:latin typeface="Bodoni MT" panose="02070603080606020203" pitchFamily="18" charset="0"/>
            </a:rPr>
            <a:t>Year Wise</a:t>
          </a:r>
        </a:p>
      </dsp:txBody>
      <dsp:txXfrm>
        <a:off x="3694435" y="2486091"/>
        <a:ext cx="3448461" cy="680919"/>
      </dsp:txXfrm>
    </dsp:sp>
    <dsp:sp modelId="{F5547D8B-1269-4DD5-A214-23A8705BD5E0}">
      <dsp:nvSpPr>
        <dsp:cNvPr id="0" name=""/>
        <dsp:cNvSpPr/>
      </dsp:nvSpPr>
      <dsp:spPr>
        <a:xfrm>
          <a:off x="3657599" y="3374370"/>
          <a:ext cx="3522133" cy="754591"/>
        </a:xfrm>
        <a:prstGeom prst="roundRect">
          <a:avLst/>
        </a:prstGeom>
        <a:solidFill>
          <a:schemeClr val="lt2">
            <a:alpha val="90000"/>
            <a:hueOff val="0"/>
            <a:satOff val="0"/>
            <a:lumOff val="0"/>
            <a:alphaOff val="0"/>
          </a:schemeClr>
        </a:solidFill>
        <a:ln>
          <a:noFill/>
        </a:ln>
        <a:effectLst/>
        <a:scene3d>
          <a:camera prst="obliqueTopLeft"/>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95000"/>
                  <a:lumOff val="5000"/>
                </a:schemeClr>
              </a:solidFill>
              <a:latin typeface="Bodoni MT" panose="02070603080606020203" pitchFamily="18" charset="0"/>
            </a:rPr>
            <a:t>Monthly </a:t>
          </a:r>
        </a:p>
      </dsp:txBody>
      <dsp:txXfrm>
        <a:off x="3694435" y="3411206"/>
        <a:ext cx="3448461" cy="680919"/>
      </dsp:txXfrm>
    </dsp:sp>
    <dsp:sp modelId="{64FB3C72-A575-47BD-A79F-13B9879A6E4B}">
      <dsp:nvSpPr>
        <dsp:cNvPr id="0" name=""/>
        <dsp:cNvSpPr/>
      </dsp:nvSpPr>
      <dsp:spPr>
        <a:xfrm>
          <a:off x="3657599" y="4238528"/>
          <a:ext cx="3522133" cy="754591"/>
        </a:xfrm>
        <a:prstGeom prst="roundRect">
          <a:avLst/>
        </a:prstGeom>
        <a:solidFill>
          <a:schemeClr val="lt2">
            <a:alpha val="90000"/>
            <a:hueOff val="0"/>
            <a:satOff val="0"/>
            <a:lumOff val="0"/>
            <a:alphaOff val="0"/>
          </a:schemeClr>
        </a:solidFill>
        <a:ln>
          <a:noFill/>
        </a:ln>
        <a:effectLst/>
        <a:scene3d>
          <a:camera prst="obliqueTopLeft"/>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95000"/>
                  <a:lumOff val="5000"/>
                </a:schemeClr>
              </a:solidFill>
              <a:latin typeface="Bodoni MT" panose="02070603080606020203" pitchFamily="18" charset="0"/>
            </a:rPr>
            <a:t>Category &amp;Subcategory Wise</a:t>
          </a:r>
        </a:p>
      </dsp:txBody>
      <dsp:txXfrm>
        <a:off x="3694435" y="4275364"/>
        <a:ext cx="3448461" cy="680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31B42-5838-4251-B8D2-C78248218367}">
      <dsp:nvSpPr>
        <dsp:cNvPr id="0" name=""/>
        <dsp:cNvSpPr/>
      </dsp:nvSpPr>
      <dsp:spPr>
        <a:xfrm>
          <a:off x="1047238" y="356"/>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2010 Sales </a:t>
          </a:r>
          <a:endParaRPr lang="en-US" sz="2800" kern="1200" dirty="0"/>
        </a:p>
      </dsp:txBody>
      <dsp:txXfrm>
        <a:off x="1047238" y="356"/>
        <a:ext cx="6833729" cy="621248"/>
      </dsp:txXfrm>
    </dsp:sp>
    <dsp:sp modelId="{CDFBE9D6-E1B7-4864-BDBD-741F34F37F4B}">
      <dsp:nvSpPr>
        <dsp:cNvPr id="0" name=""/>
        <dsp:cNvSpPr/>
      </dsp:nvSpPr>
      <dsp:spPr>
        <a:xfrm>
          <a:off x="1047238"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84C9FC07-63B2-4498-997F-8271D3641003}">
      <dsp:nvSpPr>
        <dsp:cNvPr id="0" name=""/>
        <dsp:cNvSpPr/>
      </dsp:nvSpPr>
      <dsp:spPr>
        <a:xfrm>
          <a:off x="2007757"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B849B7B-F935-4D04-A978-1B14FD303E73}">
      <dsp:nvSpPr>
        <dsp:cNvPr id="0" name=""/>
        <dsp:cNvSpPr/>
      </dsp:nvSpPr>
      <dsp:spPr>
        <a:xfrm>
          <a:off x="2969035"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D023AB14-1875-471B-8818-2170BEA54A0F}">
      <dsp:nvSpPr>
        <dsp:cNvPr id="0" name=""/>
        <dsp:cNvSpPr/>
      </dsp:nvSpPr>
      <dsp:spPr>
        <a:xfrm>
          <a:off x="3929554"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8E9DFD42-81F0-4168-A896-E7A94F5ACDA9}">
      <dsp:nvSpPr>
        <dsp:cNvPr id="0" name=""/>
        <dsp:cNvSpPr/>
      </dsp:nvSpPr>
      <dsp:spPr>
        <a:xfrm>
          <a:off x="4890831"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6FA12490-5FCE-4505-B72C-07194FC71C35}">
      <dsp:nvSpPr>
        <dsp:cNvPr id="0" name=""/>
        <dsp:cNvSpPr/>
      </dsp:nvSpPr>
      <dsp:spPr>
        <a:xfrm>
          <a:off x="5851350"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F50DCFC-30F1-4142-BBC8-C82EC40C437D}">
      <dsp:nvSpPr>
        <dsp:cNvPr id="0" name=""/>
        <dsp:cNvSpPr/>
      </dsp:nvSpPr>
      <dsp:spPr>
        <a:xfrm>
          <a:off x="6812628"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61F65496-01C3-4721-8363-26692C3606DD}">
      <dsp:nvSpPr>
        <dsp:cNvPr id="0" name=""/>
        <dsp:cNvSpPr/>
      </dsp:nvSpPr>
      <dsp:spPr>
        <a:xfrm>
          <a:off x="1047238" y="748154"/>
          <a:ext cx="692256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Bodoni MT" panose="02070603080606020203" pitchFamily="18" charset="0"/>
            </a:rPr>
            <a:t>The business started in December 2010, achieving total sales of 43,421.03. This low initial sales figure set the stage for significant growth in 2011.</a:t>
          </a:r>
          <a:endParaRPr lang="en-US" sz="2100" kern="1200" dirty="0"/>
        </a:p>
      </dsp:txBody>
      <dsp:txXfrm>
        <a:off x="1047238" y="748154"/>
        <a:ext cx="6922567" cy="1012404"/>
      </dsp:txXfrm>
    </dsp:sp>
    <dsp:sp modelId="{8AC08B5B-426B-495B-8E30-B920A4062502}">
      <dsp:nvSpPr>
        <dsp:cNvPr id="0" name=""/>
        <dsp:cNvSpPr/>
      </dsp:nvSpPr>
      <dsp:spPr>
        <a:xfrm>
          <a:off x="1047238" y="1981009"/>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2011 Growth Spike</a:t>
          </a:r>
          <a:endParaRPr lang="en-US" sz="2800" kern="1200" dirty="0"/>
        </a:p>
      </dsp:txBody>
      <dsp:txXfrm>
        <a:off x="1047238" y="1981009"/>
        <a:ext cx="6833729" cy="621248"/>
      </dsp:txXfrm>
    </dsp:sp>
    <dsp:sp modelId="{4514AB19-F647-4341-AE33-F764DB731D94}">
      <dsp:nvSpPr>
        <dsp:cNvPr id="0" name=""/>
        <dsp:cNvSpPr/>
      </dsp:nvSpPr>
      <dsp:spPr>
        <a:xfrm>
          <a:off x="1047238"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C30CDDC9-5579-4FE1-9E97-332A3DEC3045}">
      <dsp:nvSpPr>
        <dsp:cNvPr id="0" name=""/>
        <dsp:cNvSpPr/>
      </dsp:nvSpPr>
      <dsp:spPr>
        <a:xfrm>
          <a:off x="2007757"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0483FC6A-7BF0-4064-BDF5-0176E6A11A4E}">
      <dsp:nvSpPr>
        <dsp:cNvPr id="0" name=""/>
        <dsp:cNvSpPr/>
      </dsp:nvSpPr>
      <dsp:spPr>
        <a:xfrm>
          <a:off x="2969035"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9D11EEE-398A-437E-BA2B-E307DA7E6C8E}">
      <dsp:nvSpPr>
        <dsp:cNvPr id="0" name=""/>
        <dsp:cNvSpPr/>
      </dsp:nvSpPr>
      <dsp:spPr>
        <a:xfrm>
          <a:off x="3929554"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4E91690-035A-4593-9293-7944C5AE931F}">
      <dsp:nvSpPr>
        <dsp:cNvPr id="0" name=""/>
        <dsp:cNvSpPr/>
      </dsp:nvSpPr>
      <dsp:spPr>
        <a:xfrm>
          <a:off x="4890831"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0E2D95F7-1CDA-4460-AAA4-D1802917C574}">
      <dsp:nvSpPr>
        <dsp:cNvPr id="0" name=""/>
        <dsp:cNvSpPr/>
      </dsp:nvSpPr>
      <dsp:spPr>
        <a:xfrm>
          <a:off x="5851350"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FAFE4081-20D7-4273-94BE-24325ADC65A2}">
      <dsp:nvSpPr>
        <dsp:cNvPr id="0" name=""/>
        <dsp:cNvSpPr/>
      </dsp:nvSpPr>
      <dsp:spPr>
        <a:xfrm>
          <a:off x="6812628"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FEF213D-0062-47FE-976E-B16250D6D765}">
      <dsp:nvSpPr>
        <dsp:cNvPr id="0" name=""/>
        <dsp:cNvSpPr/>
      </dsp:nvSpPr>
      <dsp:spPr>
        <a:xfrm>
          <a:off x="1047238" y="2728808"/>
          <a:ext cx="692256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Bodoni MT" panose="02070603080606020203" pitchFamily="18" charset="0"/>
            </a:rPr>
            <a:t>In 2011, sales skyrocketed from 43,421.03 to 7.1M, resulting in a remarkable growth rate of 16,195.16%. This reflects rapid expansion during the early stages.</a:t>
          </a:r>
          <a:endParaRPr lang="en-US" sz="2100" kern="1200" dirty="0"/>
        </a:p>
      </dsp:txBody>
      <dsp:txXfrm>
        <a:off x="1047238" y="2728808"/>
        <a:ext cx="6922567" cy="1012404"/>
      </dsp:txXfrm>
    </dsp:sp>
    <dsp:sp modelId="{26CC434C-1F84-4CAB-8DA1-60FEE6BF30B7}">
      <dsp:nvSpPr>
        <dsp:cNvPr id="0" name=""/>
        <dsp:cNvSpPr/>
      </dsp:nvSpPr>
      <dsp:spPr>
        <a:xfrm>
          <a:off x="1047238" y="3961663"/>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Decline in 2012</a:t>
          </a:r>
          <a:endParaRPr lang="en-US" sz="2800" kern="1200" dirty="0"/>
        </a:p>
      </dsp:txBody>
      <dsp:txXfrm>
        <a:off x="1047238" y="3961663"/>
        <a:ext cx="6833729" cy="621248"/>
      </dsp:txXfrm>
    </dsp:sp>
    <dsp:sp modelId="{47940A6B-3047-4722-BDDD-4B1E0970061B}">
      <dsp:nvSpPr>
        <dsp:cNvPr id="0" name=""/>
        <dsp:cNvSpPr/>
      </dsp:nvSpPr>
      <dsp:spPr>
        <a:xfrm>
          <a:off x="1047238"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DC3BE5FC-78A8-4682-A08C-350E1D272725}">
      <dsp:nvSpPr>
        <dsp:cNvPr id="0" name=""/>
        <dsp:cNvSpPr/>
      </dsp:nvSpPr>
      <dsp:spPr>
        <a:xfrm>
          <a:off x="2007757"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9283CDA7-2B81-4A57-B23F-673AA3C675CA}">
      <dsp:nvSpPr>
        <dsp:cNvPr id="0" name=""/>
        <dsp:cNvSpPr/>
      </dsp:nvSpPr>
      <dsp:spPr>
        <a:xfrm>
          <a:off x="2969035"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50A98508-0222-4AFD-B539-A9B09058BDEB}">
      <dsp:nvSpPr>
        <dsp:cNvPr id="0" name=""/>
        <dsp:cNvSpPr/>
      </dsp:nvSpPr>
      <dsp:spPr>
        <a:xfrm>
          <a:off x="3929554"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EB86F06-019E-4E3B-92E5-A90DB253E4C5}">
      <dsp:nvSpPr>
        <dsp:cNvPr id="0" name=""/>
        <dsp:cNvSpPr/>
      </dsp:nvSpPr>
      <dsp:spPr>
        <a:xfrm>
          <a:off x="4890831"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99031BB-4773-483C-ADEF-E6F448E329EF}">
      <dsp:nvSpPr>
        <dsp:cNvPr id="0" name=""/>
        <dsp:cNvSpPr/>
      </dsp:nvSpPr>
      <dsp:spPr>
        <a:xfrm>
          <a:off x="5851350"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9F2198E-9D64-4C62-BF9E-91AC881A321A}">
      <dsp:nvSpPr>
        <dsp:cNvPr id="0" name=""/>
        <dsp:cNvSpPr/>
      </dsp:nvSpPr>
      <dsp:spPr>
        <a:xfrm>
          <a:off x="6812628"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28673A9-898A-450C-9DE9-8ABBA8FD38B0}">
      <dsp:nvSpPr>
        <dsp:cNvPr id="0" name=""/>
        <dsp:cNvSpPr/>
      </dsp:nvSpPr>
      <dsp:spPr>
        <a:xfrm>
          <a:off x="1047238" y="4709462"/>
          <a:ext cx="692256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Bodoni MT" panose="02070603080606020203" pitchFamily="18" charset="0"/>
            </a:rPr>
            <a:t>Sales fell from 7.1M in 2011 to 5.8M in 2012, leading to a -17.43% growth rate, indicating market challenges after the initial growth.</a:t>
          </a:r>
          <a:endParaRPr lang="en-US" sz="2100" kern="1200" dirty="0"/>
        </a:p>
      </dsp:txBody>
      <dsp:txXfrm>
        <a:off x="1047238" y="4709462"/>
        <a:ext cx="6922567" cy="1012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31B42-5838-4251-B8D2-C78248218367}">
      <dsp:nvSpPr>
        <dsp:cNvPr id="0" name=""/>
        <dsp:cNvSpPr/>
      </dsp:nvSpPr>
      <dsp:spPr>
        <a:xfrm>
          <a:off x="391176" y="356"/>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Recovery in 2013 </a:t>
          </a:r>
          <a:endParaRPr lang="en-US" sz="2800" kern="1200" dirty="0"/>
        </a:p>
      </dsp:txBody>
      <dsp:txXfrm>
        <a:off x="391176" y="356"/>
        <a:ext cx="6833729" cy="621248"/>
      </dsp:txXfrm>
    </dsp:sp>
    <dsp:sp modelId="{CDFBE9D6-E1B7-4864-BDBD-741F34F37F4B}">
      <dsp:nvSpPr>
        <dsp:cNvPr id="0" name=""/>
        <dsp:cNvSpPr/>
      </dsp:nvSpPr>
      <dsp:spPr>
        <a:xfrm>
          <a:off x="391176"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84C9FC07-63B2-4498-997F-8271D3641003}">
      <dsp:nvSpPr>
        <dsp:cNvPr id="0" name=""/>
        <dsp:cNvSpPr/>
      </dsp:nvSpPr>
      <dsp:spPr>
        <a:xfrm>
          <a:off x="1351694"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B849B7B-F935-4D04-A978-1B14FD303E73}">
      <dsp:nvSpPr>
        <dsp:cNvPr id="0" name=""/>
        <dsp:cNvSpPr/>
      </dsp:nvSpPr>
      <dsp:spPr>
        <a:xfrm>
          <a:off x="2312972"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D023AB14-1875-471B-8818-2170BEA54A0F}">
      <dsp:nvSpPr>
        <dsp:cNvPr id="0" name=""/>
        <dsp:cNvSpPr/>
      </dsp:nvSpPr>
      <dsp:spPr>
        <a:xfrm>
          <a:off x="3273491"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8E9DFD42-81F0-4168-A896-E7A94F5ACDA9}">
      <dsp:nvSpPr>
        <dsp:cNvPr id="0" name=""/>
        <dsp:cNvSpPr/>
      </dsp:nvSpPr>
      <dsp:spPr>
        <a:xfrm>
          <a:off x="4234769"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6FA12490-5FCE-4505-B72C-07194FC71C35}">
      <dsp:nvSpPr>
        <dsp:cNvPr id="0" name=""/>
        <dsp:cNvSpPr/>
      </dsp:nvSpPr>
      <dsp:spPr>
        <a:xfrm>
          <a:off x="5195287"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F50DCFC-30F1-4142-BBC8-C82EC40C437D}">
      <dsp:nvSpPr>
        <dsp:cNvPr id="0" name=""/>
        <dsp:cNvSpPr/>
      </dsp:nvSpPr>
      <dsp:spPr>
        <a:xfrm>
          <a:off x="6156565" y="621604"/>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61F65496-01C3-4721-8363-26692C3606DD}">
      <dsp:nvSpPr>
        <dsp:cNvPr id="0" name=""/>
        <dsp:cNvSpPr/>
      </dsp:nvSpPr>
      <dsp:spPr>
        <a:xfrm>
          <a:off x="391176" y="748154"/>
          <a:ext cx="692256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Bodoni MT" panose="02070603080606020203" pitchFamily="18" charset="0"/>
            </a:rPr>
            <a:t>In 2013, sales rebounded to 16.4M, representing a 179.87% increase from 5.8M in 2012, marking a strong recovery.</a:t>
          </a:r>
          <a:endParaRPr lang="en-US" sz="2100" kern="1200" dirty="0"/>
        </a:p>
      </dsp:txBody>
      <dsp:txXfrm>
        <a:off x="391176" y="748154"/>
        <a:ext cx="6922567" cy="1012404"/>
      </dsp:txXfrm>
    </dsp:sp>
    <dsp:sp modelId="{8AC08B5B-426B-495B-8E30-B920A4062502}">
      <dsp:nvSpPr>
        <dsp:cNvPr id="0" name=""/>
        <dsp:cNvSpPr/>
      </dsp:nvSpPr>
      <dsp:spPr>
        <a:xfrm>
          <a:off x="391176" y="1981009"/>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2014 Incomplete Data</a:t>
          </a:r>
          <a:endParaRPr lang="en-US" sz="2800" kern="1200" dirty="0"/>
        </a:p>
      </dsp:txBody>
      <dsp:txXfrm>
        <a:off x="391176" y="1981009"/>
        <a:ext cx="6833729" cy="621248"/>
      </dsp:txXfrm>
    </dsp:sp>
    <dsp:sp modelId="{4514AB19-F647-4341-AE33-F764DB731D94}">
      <dsp:nvSpPr>
        <dsp:cNvPr id="0" name=""/>
        <dsp:cNvSpPr/>
      </dsp:nvSpPr>
      <dsp:spPr>
        <a:xfrm>
          <a:off x="391176"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C30CDDC9-5579-4FE1-9E97-332A3DEC3045}">
      <dsp:nvSpPr>
        <dsp:cNvPr id="0" name=""/>
        <dsp:cNvSpPr/>
      </dsp:nvSpPr>
      <dsp:spPr>
        <a:xfrm>
          <a:off x="1351694"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0483FC6A-7BF0-4064-BDF5-0176E6A11A4E}">
      <dsp:nvSpPr>
        <dsp:cNvPr id="0" name=""/>
        <dsp:cNvSpPr/>
      </dsp:nvSpPr>
      <dsp:spPr>
        <a:xfrm>
          <a:off x="2312972"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9D11EEE-398A-437E-BA2B-E307DA7E6C8E}">
      <dsp:nvSpPr>
        <dsp:cNvPr id="0" name=""/>
        <dsp:cNvSpPr/>
      </dsp:nvSpPr>
      <dsp:spPr>
        <a:xfrm>
          <a:off x="3273491"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4E91690-035A-4593-9293-7944C5AE931F}">
      <dsp:nvSpPr>
        <dsp:cNvPr id="0" name=""/>
        <dsp:cNvSpPr/>
      </dsp:nvSpPr>
      <dsp:spPr>
        <a:xfrm>
          <a:off x="4234769"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0E2D95F7-1CDA-4460-AAA4-D1802917C574}">
      <dsp:nvSpPr>
        <dsp:cNvPr id="0" name=""/>
        <dsp:cNvSpPr/>
      </dsp:nvSpPr>
      <dsp:spPr>
        <a:xfrm>
          <a:off x="5195287"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FAFE4081-20D7-4273-94BE-24325ADC65A2}">
      <dsp:nvSpPr>
        <dsp:cNvPr id="0" name=""/>
        <dsp:cNvSpPr/>
      </dsp:nvSpPr>
      <dsp:spPr>
        <a:xfrm>
          <a:off x="6156565" y="2602257"/>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7FEF213D-0062-47FE-976E-B16250D6D765}">
      <dsp:nvSpPr>
        <dsp:cNvPr id="0" name=""/>
        <dsp:cNvSpPr/>
      </dsp:nvSpPr>
      <dsp:spPr>
        <a:xfrm>
          <a:off x="391176" y="2728808"/>
          <a:ext cx="692256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Bodoni MT" panose="02070603080606020203" pitchFamily="18" charset="0"/>
            </a:rPr>
            <a:t>In 2014, only January sales of 45,694.72 were recorded, resulting in a misleading -99.72% growth rate due to incomplete data.</a:t>
          </a:r>
          <a:endParaRPr lang="en-US" sz="2000" kern="1200" dirty="0"/>
        </a:p>
      </dsp:txBody>
      <dsp:txXfrm>
        <a:off x="391176" y="2728808"/>
        <a:ext cx="6922567" cy="1012404"/>
      </dsp:txXfrm>
    </dsp:sp>
    <dsp:sp modelId="{26CC434C-1F84-4CAB-8DA1-60FEE6BF30B7}">
      <dsp:nvSpPr>
        <dsp:cNvPr id="0" name=""/>
        <dsp:cNvSpPr/>
      </dsp:nvSpPr>
      <dsp:spPr>
        <a:xfrm>
          <a:off x="391176" y="3961663"/>
          <a:ext cx="6833729" cy="6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u="sng" kern="1200" dirty="0">
              <a:latin typeface="Bodoni MT" panose="02070603080606020203" pitchFamily="18" charset="0"/>
            </a:rPr>
            <a:t>Overall Trend</a:t>
          </a:r>
          <a:endParaRPr lang="en-US" sz="2800" kern="1200" dirty="0"/>
        </a:p>
      </dsp:txBody>
      <dsp:txXfrm>
        <a:off x="391176" y="3961663"/>
        <a:ext cx="6833729" cy="621248"/>
      </dsp:txXfrm>
    </dsp:sp>
    <dsp:sp modelId="{47940A6B-3047-4722-BDDD-4B1E0970061B}">
      <dsp:nvSpPr>
        <dsp:cNvPr id="0" name=""/>
        <dsp:cNvSpPr/>
      </dsp:nvSpPr>
      <dsp:spPr>
        <a:xfrm>
          <a:off x="381003" y="4583267"/>
          <a:ext cx="1818999"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DC3BE5FC-78A8-4682-A08C-350E1D272725}">
      <dsp:nvSpPr>
        <dsp:cNvPr id="0" name=""/>
        <dsp:cNvSpPr/>
      </dsp:nvSpPr>
      <dsp:spPr>
        <a:xfrm>
          <a:off x="1798319" y="4583267"/>
          <a:ext cx="1697884"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9283CDA7-2B81-4A57-B23F-673AA3C675CA}">
      <dsp:nvSpPr>
        <dsp:cNvPr id="0" name=""/>
        <dsp:cNvSpPr/>
      </dsp:nvSpPr>
      <dsp:spPr>
        <a:xfrm>
          <a:off x="2926078" y="4583267"/>
          <a:ext cx="185261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50A98508-0222-4AFD-B539-A9B09058BDEB}">
      <dsp:nvSpPr>
        <dsp:cNvPr id="0" name=""/>
        <dsp:cNvSpPr/>
      </dsp:nvSpPr>
      <dsp:spPr>
        <a:xfrm>
          <a:off x="4150511" y="4582911"/>
          <a:ext cx="159909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EB86F06-019E-4E3B-92E5-A90DB253E4C5}">
      <dsp:nvSpPr>
        <dsp:cNvPr id="0" name=""/>
        <dsp:cNvSpPr/>
      </dsp:nvSpPr>
      <dsp:spPr>
        <a:xfrm>
          <a:off x="5269475" y="4583267"/>
          <a:ext cx="1923804"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B99031BB-4773-483C-ADEF-E6F448E329EF}">
      <dsp:nvSpPr>
        <dsp:cNvPr id="0" name=""/>
        <dsp:cNvSpPr/>
      </dsp:nvSpPr>
      <dsp:spPr>
        <a:xfrm>
          <a:off x="6657111" y="4583267"/>
          <a:ext cx="1740132"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9F2198E-9D64-4C62-BF9E-91AC881A321A}">
      <dsp:nvSpPr>
        <dsp:cNvPr id="0" name=""/>
        <dsp:cNvSpPr/>
      </dsp:nvSpPr>
      <dsp:spPr>
        <a:xfrm>
          <a:off x="8031483" y="4583267"/>
          <a:ext cx="1401636" cy="1265505"/>
        </a:xfrm>
        <a:prstGeom prst="chevron">
          <a:avLst>
            <a:gd name="adj" fmla="val 7061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1">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E28673A9-898A-450C-9DE9-8ABBA8FD38B0}">
      <dsp:nvSpPr>
        <dsp:cNvPr id="0" name=""/>
        <dsp:cNvSpPr/>
      </dsp:nvSpPr>
      <dsp:spPr>
        <a:xfrm>
          <a:off x="391176" y="4709462"/>
          <a:ext cx="8676607" cy="1012404"/>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endParaRPr lang="en-US" sz="2000" kern="1200" dirty="0">
            <a:latin typeface="Bodoni MT" panose="02070603080606020203" pitchFamily="18" charset="0"/>
          </a:endParaRPr>
        </a:p>
        <a:p>
          <a:pPr marL="0" lvl="0" indent="0" algn="l" defTabSz="889000">
            <a:lnSpc>
              <a:spcPct val="90000"/>
            </a:lnSpc>
            <a:spcBef>
              <a:spcPct val="0"/>
            </a:spcBef>
            <a:spcAft>
              <a:spcPct val="35000"/>
            </a:spcAft>
            <a:buNone/>
          </a:pPr>
          <a:r>
            <a:rPr lang="en-US" sz="2000" kern="1200" dirty="0">
              <a:latin typeface="Bodoni MT" panose="02070603080606020203" pitchFamily="18" charset="0"/>
            </a:rPr>
            <a:t>The chart shows extreme fluctuations in growth percentages, with significant increases in 2011 and 2013, alongside declines in 2012 and 2014 (affected by incomplete data). This volatility is typical for a new business finding its footing.</a:t>
          </a:r>
        </a:p>
        <a:p>
          <a:pPr marL="0" lvl="0" indent="0" algn="l" defTabSz="889000">
            <a:lnSpc>
              <a:spcPct val="90000"/>
            </a:lnSpc>
            <a:spcBef>
              <a:spcPct val="0"/>
            </a:spcBef>
            <a:spcAft>
              <a:spcPct val="35000"/>
            </a:spcAft>
            <a:buNone/>
          </a:pPr>
          <a:endParaRPr lang="en-US" sz="2000" kern="1200" dirty="0">
            <a:latin typeface="Bodoni MT" panose="02070603080606020203" pitchFamily="18" charset="0"/>
          </a:endParaRPr>
        </a:p>
      </dsp:txBody>
      <dsp:txXfrm>
        <a:off x="391176" y="4709462"/>
        <a:ext cx="8676607" cy="1012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9AD38-3BD2-42F1-A3D1-BFAA9AF2FCD4}">
      <dsp:nvSpPr>
        <dsp:cNvPr id="0" name=""/>
        <dsp:cNvSpPr/>
      </dsp:nvSpPr>
      <dsp:spPr>
        <a:xfrm>
          <a:off x="3147560" y="-49513"/>
          <a:ext cx="2345959" cy="1407578"/>
        </a:xfrm>
        <a:prstGeom prst="roundRect">
          <a:avLst/>
        </a:prstGeom>
        <a:solidFill>
          <a:schemeClr val="dk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dk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1. Stock top-selling products like "Mountain-200" models.</a:t>
          </a:r>
        </a:p>
      </dsp:txBody>
      <dsp:txXfrm>
        <a:off x="3216272" y="19199"/>
        <a:ext cx="2208535" cy="1270154"/>
      </dsp:txXfrm>
    </dsp:sp>
    <dsp:sp modelId="{829CBF87-43B8-465F-A547-4524748B1153}">
      <dsp:nvSpPr>
        <dsp:cNvPr id="0" name=""/>
        <dsp:cNvSpPr/>
      </dsp:nvSpPr>
      <dsp:spPr>
        <a:xfrm>
          <a:off x="1880075" y="654275"/>
          <a:ext cx="4880928" cy="4880928"/>
        </a:xfrm>
        <a:custGeom>
          <a:avLst/>
          <a:gdLst/>
          <a:ahLst/>
          <a:cxnLst/>
          <a:rect l="0" t="0" r="0" b="0"/>
          <a:pathLst>
            <a:path>
              <a:moveTo>
                <a:pt x="3622546" y="305389"/>
              </a:moveTo>
              <a:arcTo wR="2440464" hR="2440464" stAng="17938265" swAng="144605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AA452A-F8ED-4D7D-A73E-7A2BA2C5CC8C}">
      <dsp:nvSpPr>
        <dsp:cNvPr id="0" name=""/>
        <dsp:cNvSpPr/>
      </dsp:nvSpPr>
      <dsp:spPr>
        <a:xfrm>
          <a:off x="5468579" y="1636805"/>
          <a:ext cx="2345959" cy="1407578"/>
        </a:xfrm>
        <a:prstGeom prst="roundRect">
          <a:avLst/>
        </a:prstGeom>
        <a:solidFill>
          <a:schemeClr val="dk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dk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2. Replicate 2013’s successful strategies.
</a:t>
          </a:r>
        </a:p>
      </dsp:txBody>
      <dsp:txXfrm>
        <a:off x="5537291" y="1705517"/>
        <a:ext cx="2208535" cy="1270154"/>
      </dsp:txXfrm>
    </dsp:sp>
    <dsp:sp modelId="{D316430D-6712-42E5-BE94-9A3271DEABF1}">
      <dsp:nvSpPr>
        <dsp:cNvPr id="0" name=""/>
        <dsp:cNvSpPr/>
      </dsp:nvSpPr>
      <dsp:spPr>
        <a:xfrm>
          <a:off x="1880075" y="654275"/>
          <a:ext cx="4880928" cy="4880928"/>
        </a:xfrm>
        <a:custGeom>
          <a:avLst/>
          <a:gdLst/>
          <a:ahLst/>
          <a:cxnLst/>
          <a:rect l="0" t="0" r="0" b="0"/>
          <a:pathLst>
            <a:path>
              <a:moveTo>
                <a:pt x="4880652" y="2403787"/>
              </a:moveTo>
              <a:arcTo wR="2440464" hR="2440464" stAng="21548334" swAng="191487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6E12C9-8392-45A4-BA4A-1CF70CC413BC}">
      <dsp:nvSpPr>
        <dsp:cNvPr id="0" name=""/>
        <dsp:cNvSpPr/>
      </dsp:nvSpPr>
      <dsp:spPr>
        <a:xfrm>
          <a:off x="4582029" y="4365327"/>
          <a:ext cx="2345959" cy="1407578"/>
        </a:xfrm>
        <a:prstGeom prst="roundRect">
          <a:avLst/>
        </a:prstGeom>
        <a:solidFill>
          <a:schemeClr val="dk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dk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3. Run seasonal promotions in peak months.
</a:t>
          </a:r>
        </a:p>
      </dsp:txBody>
      <dsp:txXfrm>
        <a:off x="4650741" y="4434039"/>
        <a:ext cx="2208535" cy="1270154"/>
      </dsp:txXfrm>
    </dsp:sp>
    <dsp:sp modelId="{73CFA7E1-D1F5-4F78-B80E-42C9BF441F7E}">
      <dsp:nvSpPr>
        <dsp:cNvPr id="0" name=""/>
        <dsp:cNvSpPr/>
      </dsp:nvSpPr>
      <dsp:spPr>
        <a:xfrm>
          <a:off x="1880075" y="654275"/>
          <a:ext cx="4880928" cy="4880928"/>
        </a:xfrm>
        <a:custGeom>
          <a:avLst/>
          <a:gdLst/>
          <a:ahLst/>
          <a:cxnLst/>
          <a:rect l="0" t="0" r="0" b="0"/>
          <a:pathLst>
            <a:path>
              <a:moveTo>
                <a:pt x="2696752" y="4867433"/>
              </a:moveTo>
              <a:arcTo wR="2440464" hR="2440464" stAng="5038313" swAng="72337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ED4FE29-4159-4DB9-8019-3D1DF3DD7601}">
      <dsp:nvSpPr>
        <dsp:cNvPr id="0" name=""/>
        <dsp:cNvSpPr/>
      </dsp:nvSpPr>
      <dsp:spPr>
        <a:xfrm>
          <a:off x="1713091" y="4365327"/>
          <a:ext cx="2345959" cy="1407578"/>
        </a:xfrm>
        <a:prstGeom prst="roundRect">
          <a:avLst/>
        </a:prstGeom>
        <a:solidFill>
          <a:schemeClr val="dk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dk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4. Reduce production costs in leaner years.</a:t>
          </a:r>
        </a:p>
      </dsp:txBody>
      <dsp:txXfrm>
        <a:off x="1781803" y="4434039"/>
        <a:ext cx="2208535" cy="1270154"/>
      </dsp:txXfrm>
    </dsp:sp>
    <dsp:sp modelId="{93C5292F-A838-483B-8165-E9968DAA716C}">
      <dsp:nvSpPr>
        <dsp:cNvPr id="0" name=""/>
        <dsp:cNvSpPr/>
      </dsp:nvSpPr>
      <dsp:spPr>
        <a:xfrm>
          <a:off x="1880075" y="654275"/>
          <a:ext cx="4880928" cy="4880928"/>
        </a:xfrm>
        <a:custGeom>
          <a:avLst/>
          <a:gdLst/>
          <a:ahLst/>
          <a:cxnLst/>
          <a:rect l="0" t="0" r="0" b="0"/>
          <a:pathLst>
            <a:path>
              <a:moveTo>
                <a:pt x="349753" y="3699350"/>
              </a:moveTo>
              <a:arcTo wR="2440464" hR="2440464" stAng="8936787" swAng="191487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E6944E-4BA8-4663-AD33-7F3C1D50B962}">
      <dsp:nvSpPr>
        <dsp:cNvPr id="0" name=""/>
        <dsp:cNvSpPr/>
      </dsp:nvSpPr>
      <dsp:spPr>
        <a:xfrm>
          <a:off x="826541" y="1636805"/>
          <a:ext cx="2345959" cy="1407578"/>
        </a:xfrm>
        <a:prstGeom prst="roundRect">
          <a:avLst/>
        </a:prstGeom>
        <a:solidFill>
          <a:schemeClr val="dk2">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dk2">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5. Expand engagement with smaller, growth-potential accounts.</a:t>
          </a:r>
        </a:p>
      </dsp:txBody>
      <dsp:txXfrm>
        <a:off x="895253" y="1705517"/>
        <a:ext cx="2208535" cy="1270154"/>
      </dsp:txXfrm>
    </dsp:sp>
    <dsp:sp modelId="{3BB0DFA8-6F45-4D72-8734-56FD0EC44CF3}">
      <dsp:nvSpPr>
        <dsp:cNvPr id="0" name=""/>
        <dsp:cNvSpPr/>
      </dsp:nvSpPr>
      <dsp:spPr>
        <a:xfrm>
          <a:off x="1880075" y="654275"/>
          <a:ext cx="4880928" cy="4880928"/>
        </a:xfrm>
        <a:custGeom>
          <a:avLst/>
          <a:gdLst/>
          <a:ahLst/>
          <a:cxnLst/>
          <a:rect l="0" t="0" r="0" b="0"/>
          <a:pathLst>
            <a:path>
              <a:moveTo>
                <a:pt x="489577" y="974208"/>
              </a:moveTo>
              <a:arcTo wR="2440464" hR="2440464" stAng="13015677" swAng="144605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6713C4-9CA2-EF3D-AE64-3259C58230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Introduction</a:t>
            </a:r>
          </a:p>
        </p:txBody>
      </p:sp>
      <p:sp>
        <p:nvSpPr>
          <p:cNvPr id="3" name="Date Placeholder 2">
            <a:extLst>
              <a:ext uri="{FF2B5EF4-FFF2-40B4-BE49-F238E27FC236}">
                <a16:creationId xmlns:a16="http://schemas.microsoft.com/office/drawing/2014/main" id="{4CEB5296-188A-61EE-A799-DC5A89EB0A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B2EC4F-3C2C-4270-8E98-BE1DDD17EA5D}" type="datetimeFigureOut">
              <a:rPr lang="en-US" smtClean="0"/>
              <a:t>29-Oct-24</a:t>
            </a:fld>
            <a:endParaRPr lang="en-US"/>
          </a:p>
        </p:txBody>
      </p:sp>
      <p:sp>
        <p:nvSpPr>
          <p:cNvPr id="4" name="Footer Placeholder 3">
            <a:extLst>
              <a:ext uri="{FF2B5EF4-FFF2-40B4-BE49-F238E27FC236}">
                <a16:creationId xmlns:a16="http://schemas.microsoft.com/office/drawing/2014/main" id="{2762CD12-18F8-DFA9-0E9E-8F7AE02458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23D52C-8108-130C-82C4-1885AD558E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77F3B4-5747-4482-97F4-52BDFC74ACA6}" type="slidenum">
              <a:rPr lang="en-US" smtClean="0"/>
              <a:t>‹#›</a:t>
            </a:fld>
            <a:endParaRPr lang="en-US"/>
          </a:p>
        </p:txBody>
      </p:sp>
    </p:spTree>
    <p:extLst>
      <p:ext uri="{BB962C8B-B14F-4D97-AF65-F5344CB8AC3E}">
        <p14:creationId xmlns:p14="http://schemas.microsoft.com/office/powerpoint/2010/main" val="7807929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Introduction</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29-Oct-24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r>
              <a:rPr lang="en-US"/>
              <a:t>7/31/20XX</a:t>
            </a:r>
            <a:endParaRPr lang="en-US" dirty="0"/>
          </a:p>
        </p:txBody>
      </p:sp>
      <p:sp>
        <p:nvSpPr>
          <p:cNvPr id="9" name="Footer Placeholder 8"/>
          <p:cNvSpPr>
            <a:spLocks noGrp="1"/>
          </p:cNvSpPr>
          <p:nvPr>
            <p:ph type="ftr" sz="quarter" idx="11"/>
          </p:nvPr>
        </p:nvSpPr>
        <p:spPr/>
        <p:txBody>
          <a:bodyPr/>
          <a:lstStyle/>
          <a:p>
            <a:r>
              <a:rPr lang="en-US"/>
              <a:t>FOOTER</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1149470"/>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7/31/20XX</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6589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7/31/20XX</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04687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FB07-C7CA-17F0-85E7-49999333B94D}"/>
              </a:ext>
            </a:extLst>
          </p:cNvPr>
          <p:cNvSpPr>
            <a:spLocks noGrp="1"/>
          </p:cNvSpPr>
          <p:nvPr>
            <p:ph type="title"/>
          </p:nvPr>
        </p:nvSpPr>
        <p:spPr>
          <a:xfrm>
            <a:off x="1143000" y="2108199"/>
            <a:ext cx="5168900" cy="4191001"/>
          </a:xfrm>
        </p:spPr>
        <p:txBody>
          <a:bodyPr anchor="b"/>
          <a:lstStyle>
            <a:lvl1pPr>
              <a:lnSpc>
                <a:spcPct val="90000"/>
              </a:lnSpc>
              <a:spcAft>
                <a:spcPts val="1800"/>
              </a:spcAft>
              <a:defRPr>
                <a:solidFill>
                  <a:schemeClr val="tx1"/>
                </a:solidFill>
              </a:defRPr>
            </a:lvl1pPr>
          </a:lstStyle>
          <a:p>
            <a:r>
              <a:rPr lang="en-US"/>
              <a:t>Click to edit Master title style</a:t>
            </a:r>
          </a:p>
        </p:txBody>
      </p:sp>
      <p:sp>
        <p:nvSpPr>
          <p:cNvPr id="10" name="Picture Placeholder 9">
            <a:extLst>
              <a:ext uri="{FF2B5EF4-FFF2-40B4-BE49-F238E27FC236}">
                <a16:creationId xmlns:a16="http://schemas.microsoft.com/office/drawing/2014/main" id="{146A9EB6-5085-A101-9FEC-E2BAECF3137C}"/>
              </a:ext>
            </a:extLst>
          </p:cNvPr>
          <p:cNvSpPr>
            <a:spLocks noGrp="1"/>
          </p:cNvSpPr>
          <p:nvPr>
            <p:ph type="pic" sz="quarter" idx="10"/>
          </p:nvPr>
        </p:nvSpPr>
        <p:spPr>
          <a:xfrm>
            <a:off x="7023101" y="304799"/>
            <a:ext cx="5016499" cy="6248401"/>
          </a:xfrm>
          <a:custGeom>
            <a:avLst/>
            <a:gdLst>
              <a:gd name="connsiteX0" fmla="*/ 5016499 w 5168900"/>
              <a:gd name="connsiteY0" fmla="*/ 1447801 h 6248401"/>
              <a:gd name="connsiteX1" fmla="*/ 5016499 w 5168900"/>
              <a:gd name="connsiteY1" fmla="*/ 3124201 h 6248401"/>
              <a:gd name="connsiteX2" fmla="*/ 5168899 w 5168900"/>
              <a:gd name="connsiteY2" fmla="*/ 3124201 h 6248401"/>
              <a:gd name="connsiteX3" fmla="*/ 5168899 w 5168900"/>
              <a:gd name="connsiteY3" fmla="*/ 1447801 h 6248401"/>
              <a:gd name="connsiteX4" fmla="*/ 0 w 5168900"/>
              <a:gd name="connsiteY4" fmla="*/ 0 h 6248401"/>
              <a:gd name="connsiteX5" fmla="*/ 5168900 w 5168900"/>
              <a:gd name="connsiteY5" fmla="*/ 0 h 6248401"/>
              <a:gd name="connsiteX6" fmla="*/ 5168900 w 5168900"/>
              <a:gd name="connsiteY6" fmla="*/ 6248401 h 6248401"/>
              <a:gd name="connsiteX7" fmla="*/ 0 w 5168900"/>
              <a:gd name="connsiteY7" fmla="*/ 6248401 h 624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8900" h="6248401">
                <a:moveTo>
                  <a:pt x="5016499" y="1447801"/>
                </a:moveTo>
                <a:lnTo>
                  <a:pt x="5016499" y="3124201"/>
                </a:lnTo>
                <a:lnTo>
                  <a:pt x="5168899" y="3124201"/>
                </a:lnTo>
                <a:lnTo>
                  <a:pt x="5168899" y="1447801"/>
                </a:lnTo>
                <a:close/>
                <a:moveTo>
                  <a:pt x="0" y="0"/>
                </a:moveTo>
                <a:lnTo>
                  <a:pt x="5168900" y="0"/>
                </a:lnTo>
                <a:lnTo>
                  <a:pt x="5168900" y="6248401"/>
                </a:lnTo>
                <a:lnTo>
                  <a:pt x="0" y="6248401"/>
                </a:lnTo>
                <a:close/>
              </a:path>
            </a:pathLst>
          </a:custGeom>
        </p:spPr>
        <p:txBody>
          <a:bodyPr wrap="square">
            <a:noAutofit/>
          </a:bodyPr>
          <a:lstStyle>
            <a:lvl1pPr marL="0" indent="0">
              <a:buNone/>
              <a:defRPr sz="2000">
                <a:solidFill>
                  <a:schemeClr val="tx1"/>
                </a:solidFill>
              </a:defRPr>
            </a:lvl1pPr>
          </a:lstStyle>
          <a:p>
            <a:r>
              <a:rPr lang="en-US"/>
              <a:t>Click icon to add picture</a:t>
            </a:r>
            <a:endParaRPr lang="en-US" dirty="0"/>
          </a:p>
        </p:txBody>
      </p:sp>
      <p:sp>
        <p:nvSpPr>
          <p:cNvPr id="11" name="Rectangle 10">
            <a:extLst>
              <a:ext uri="{FF2B5EF4-FFF2-40B4-BE49-F238E27FC236}">
                <a16:creationId xmlns:a16="http://schemas.microsoft.com/office/drawing/2014/main" id="{7CFF9405-2D0B-2FF0-D4F5-36EAE810A7A9}"/>
              </a:ext>
            </a:extLst>
          </p:cNvPr>
          <p:cNvSpPr/>
          <p:nvPr userDrawn="1"/>
        </p:nvSpPr>
        <p:spPr>
          <a:xfrm>
            <a:off x="12039600" y="1752600"/>
            <a:ext cx="152400" cy="16764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94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p15:clr>
            <a:srgbClr val="FBAE40"/>
          </p15:clr>
        </p15:guide>
        <p15:guide id="2" pos="7440">
          <p15:clr>
            <a:srgbClr val="FBAE40"/>
          </p15:clr>
        </p15:guide>
        <p15:guide id="3" pos="240">
          <p15:clr>
            <a:srgbClr val="FBAE40"/>
          </p15:clr>
        </p15:guide>
        <p15:guide id="4" orient="horz" pos="4128">
          <p15:clr>
            <a:srgbClr val="FBAE40"/>
          </p15:clr>
        </p15:guide>
        <p15:guide id="5" pos="6960">
          <p15:clr>
            <a:srgbClr val="FBAE40"/>
          </p15:clr>
        </p15:guide>
        <p15:guide id="6" pos="720">
          <p15:clr>
            <a:srgbClr val="FBAE40"/>
          </p15:clr>
        </p15:guide>
        <p15:guide id="7" orient="horz" pos="11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F48150-1A09-D815-78F5-C57004B7ED05}"/>
              </a:ext>
            </a:extLst>
          </p:cNvPr>
          <p:cNvSpPr>
            <a:spLocks noGrp="1"/>
          </p:cNvSpPr>
          <p:nvPr>
            <p:ph type="ctrTitle"/>
          </p:nvPr>
        </p:nvSpPr>
        <p:spPr>
          <a:xfrm>
            <a:off x="381000" y="322786"/>
            <a:ext cx="5010979" cy="1117687"/>
          </a:xfrm>
        </p:spPr>
        <p:txBody>
          <a:bodyPr anchor="t">
            <a:noAutofit/>
          </a:bodyPr>
          <a:lstStyle>
            <a:lvl1pPr algn="l">
              <a:lnSpc>
                <a:spcPct val="90000"/>
              </a:lnSpc>
              <a:defRPr lang="en-US" sz="2800" b="1" i="0" u="sng" kern="1200" dirty="0">
                <a:solidFill>
                  <a:schemeClr val="accent1">
                    <a:lumMod val="75000"/>
                  </a:schemeClr>
                </a:solidFill>
                <a:latin typeface="+mj-lt"/>
                <a:ea typeface="+mj-ea"/>
                <a:cs typeface="+mj-cs"/>
              </a:defRPr>
            </a:lvl1pPr>
          </a:lstStyle>
          <a:p>
            <a:r>
              <a:rPr lang="en-US"/>
              <a:t>Click to edit Master title style</a:t>
            </a:r>
            <a:endParaRPr lang="en-US" dirty="0"/>
          </a:p>
        </p:txBody>
      </p:sp>
      <p:sp>
        <p:nvSpPr>
          <p:cNvPr id="5" name="Footer Placeholder 4"/>
          <p:cNvSpPr>
            <a:spLocks noGrp="1"/>
          </p:cNvSpPr>
          <p:nvPr>
            <p:ph type="ftr" sz="quarter" idx="11"/>
          </p:nvPr>
        </p:nvSpPr>
        <p:spPr>
          <a:xfrm>
            <a:off x="5684079" y="322788"/>
            <a:ext cx="3993322" cy="365125"/>
          </a:xfrm>
        </p:spPr>
        <p:txBody>
          <a:bodyPr rIns="91440" anchor="t"/>
          <a:lstStyle>
            <a:lvl1pPr algn="r">
              <a:defRPr sz="1200" b="1" i="0" spc="300">
                <a:solidFill>
                  <a:schemeClr val="accent1">
                    <a:lumMod val="75000"/>
                  </a:schemeClr>
                </a:solidFill>
                <a:latin typeface="Franklin Gothic Demi" panose="020B0603020102020204" pitchFamily="34" charset="0"/>
              </a:defRPr>
            </a:lvl1pPr>
          </a:lstStyle>
          <a:p>
            <a:r>
              <a:rPr lang="en-US" dirty="0"/>
              <a:t>FOOTER</a:t>
            </a:r>
          </a:p>
        </p:txBody>
      </p:sp>
      <p:sp>
        <p:nvSpPr>
          <p:cNvPr id="4" name="Date Placeholder 3"/>
          <p:cNvSpPr>
            <a:spLocks noGrp="1"/>
          </p:cNvSpPr>
          <p:nvPr>
            <p:ph type="dt" sz="half" idx="10"/>
          </p:nvPr>
        </p:nvSpPr>
        <p:spPr>
          <a:xfrm>
            <a:off x="9969501" y="322787"/>
            <a:ext cx="1079500" cy="365125"/>
          </a:xfrm>
        </p:spPr>
        <p:txBody>
          <a:bodyPr lIns="0" rIns="0" anchor="t"/>
          <a:lstStyle>
            <a:lvl1pPr algn="ctr">
              <a:defRPr sz="1200" b="1" i="0">
                <a:solidFill>
                  <a:schemeClr val="accent1">
                    <a:lumMod val="75000"/>
                  </a:schemeClr>
                </a:solidFill>
                <a:latin typeface="Franklin Gothic Demi" panose="020B0603020102020204" pitchFamily="34" charset="0"/>
              </a:defRPr>
            </a:lvl1pPr>
          </a:lstStyle>
          <a:p>
            <a:r>
              <a:rPr lang="en-US" dirty="0"/>
              <a:t>7/31/20XX</a:t>
            </a:r>
          </a:p>
        </p:txBody>
      </p:sp>
      <p:sp>
        <p:nvSpPr>
          <p:cNvPr id="6" name="Slide Number Placeholder 5"/>
          <p:cNvSpPr>
            <a:spLocks noGrp="1"/>
          </p:cNvSpPr>
          <p:nvPr>
            <p:ph type="sldNum" sz="quarter" idx="12"/>
          </p:nvPr>
        </p:nvSpPr>
        <p:spPr>
          <a:xfrm>
            <a:off x="11341100" y="322786"/>
            <a:ext cx="469899" cy="365125"/>
          </a:xfrm>
        </p:spPr>
        <p:txBody>
          <a:bodyPr tIns="45720" rIns="91440" bIns="0" anchor="t"/>
          <a:lstStyle>
            <a:lvl1pPr algn="r">
              <a:defRPr sz="1200" b="0" i="0">
                <a:solidFill>
                  <a:schemeClr val="accent1">
                    <a:lumMod val="75000"/>
                  </a:schemeClr>
                </a:solidFill>
                <a:latin typeface="Franklin Gothic Demi" panose="020B0603020102020204" pitchFamily="34" charset="0"/>
              </a:defRPr>
            </a:lvl1pPr>
          </a:lstStyle>
          <a:p>
            <a:fld id="{6D22F896-40B5-4ADD-8801-0D06FADFA095}" type="slidenum">
              <a:rPr lang="en-US" smtClean="0"/>
              <a:pPr/>
              <a:t>‹#›</a:t>
            </a:fld>
            <a:endParaRPr lang="en-US" dirty="0"/>
          </a:p>
        </p:txBody>
      </p:sp>
      <p:sp>
        <p:nvSpPr>
          <p:cNvPr id="8" name="Content Placeholder 7">
            <a:extLst>
              <a:ext uri="{FF2B5EF4-FFF2-40B4-BE49-F238E27FC236}">
                <a16:creationId xmlns:a16="http://schemas.microsoft.com/office/drawing/2014/main" id="{5BA0D6A9-E761-9957-391F-1175FAA51895}"/>
              </a:ext>
            </a:extLst>
          </p:cNvPr>
          <p:cNvSpPr>
            <a:spLocks noGrp="1"/>
          </p:cNvSpPr>
          <p:nvPr>
            <p:ph sz="quarter" idx="14"/>
          </p:nvPr>
        </p:nvSpPr>
        <p:spPr>
          <a:xfrm>
            <a:off x="1143000" y="1752600"/>
            <a:ext cx="9906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9870FC9A-8C86-6EB5-1634-5E0A379C8A12}"/>
              </a:ext>
            </a:extLst>
          </p:cNvPr>
          <p:cNvSpPr/>
          <p:nvPr userDrawn="1"/>
        </p:nvSpPr>
        <p:spPr>
          <a:xfrm>
            <a:off x="12039600" y="17526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37F465A-1FA2-DB34-8A31-2B6957A9589C}"/>
              </a:ext>
            </a:extLst>
          </p:cNvPr>
          <p:cNvSpPr/>
          <p:nvPr userDrawn="1"/>
        </p:nvSpPr>
        <p:spPr>
          <a:xfrm>
            <a:off x="0" y="4622800"/>
            <a:ext cx="152400" cy="1676400"/>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C6763DD-1C46-177C-43E1-EE1C25CF8DF8}"/>
              </a:ext>
            </a:extLst>
          </p:cNvPr>
          <p:cNvSpPr/>
          <p:nvPr userDrawn="1"/>
        </p:nvSpPr>
        <p:spPr>
          <a:xfrm>
            <a:off x="11884152" y="6702552"/>
            <a:ext cx="155448" cy="155448"/>
          </a:xfrm>
          <a:prstGeom prst="rect">
            <a:avLst/>
          </a:prstGeom>
          <a:solidFill>
            <a:schemeClr val="accent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224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92">
          <p15:clr>
            <a:srgbClr val="FBAE40"/>
          </p15:clr>
        </p15:guide>
        <p15:guide id="2" pos="7440">
          <p15:clr>
            <a:srgbClr val="FBAE40"/>
          </p15:clr>
        </p15:guide>
        <p15:guide id="3" pos="240">
          <p15:clr>
            <a:srgbClr val="FBAE40"/>
          </p15:clr>
        </p15:guide>
        <p15:guide id="4" orient="horz" pos="4128">
          <p15:clr>
            <a:srgbClr val="FBAE40"/>
          </p15:clr>
        </p15:guide>
        <p15:guide id="5" pos="6960">
          <p15:clr>
            <a:srgbClr val="FBAE40"/>
          </p15:clr>
        </p15:guide>
        <p15:guide id="6" pos="720">
          <p15:clr>
            <a:srgbClr val="FBAE40"/>
          </p15:clr>
        </p15:guide>
        <p15:guide id="7" orient="horz" pos="11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7/31/20XX</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6311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7/31/20XX</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21182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7/31/20XX</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630766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7/31/20XX</a:t>
            </a:r>
            <a:endParaRPr lang="en-US" dirty="0"/>
          </a:p>
        </p:txBody>
      </p:sp>
      <p:sp>
        <p:nvSpPr>
          <p:cNvPr id="8" name="Footer Placeholder 7"/>
          <p:cNvSpPr>
            <a:spLocks noGrp="1"/>
          </p:cNvSpPr>
          <p:nvPr>
            <p:ph type="ftr" sz="quarter" idx="11"/>
          </p:nvPr>
        </p:nvSpPr>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58215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7/31/20XX</a:t>
            </a:r>
            <a:endParaRPr lang="en-US" dirty="0"/>
          </a:p>
        </p:txBody>
      </p:sp>
      <p:sp>
        <p:nvSpPr>
          <p:cNvPr id="4" name="Footer Placeholder 3"/>
          <p:cNvSpPr>
            <a:spLocks noGrp="1"/>
          </p:cNvSpPr>
          <p:nvPr>
            <p:ph type="ftr" sz="quarter" idx="11"/>
          </p:nvPr>
        </p:nvSpPr>
        <p:spPr/>
        <p:txBody>
          <a:bodyPr/>
          <a:lstStyle/>
          <a:p>
            <a:r>
              <a:rPr lang="en-US"/>
              <a:t>FOOTER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978827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7/31/20XX</a:t>
            </a:r>
            <a:endParaRPr lang="en-US" dirty="0"/>
          </a:p>
        </p:txBody>
      </p:sp>
      <p:sp>
        <p:nvSpPr>
          <p:cNvPr id="3" name="Footer Placeholder 2"/>
          <p:cNvSpPr>
            <a:spLocks noGrp="1"/>
          </p:cNvSpPr>
          <p:nvPr>
            <p:ph type="ftr" sz="quarter" idx="11"/>
          </p:nvPr>
        </p:nvSpPr>
        <p:spPr/>
        <p:txBody>
          <a:bodyPr/>
          <a:lstStyle/>
          <a:p>
            <a:r>
              <a:rPr lang="en-US"/>
              <a:t>FOOTER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71170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7/31/20XX</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551608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7/31/20XX</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250824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0C07E"/>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r>
              <a:rPr lang="en-US"/>
              <a:t>7/31/20XX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r>
              <a:rPr lang="en-US"/>
              <a:t>FOOTER</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69075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6F763848-0EA5-D22C-CBFD-7F5657C1D79D}"/>
              </a:ext>
            </a:extLst>
          </p:cNvPr>
          <p:cNvSpPr>
            <a:spLocks noGrp="1"/>
          </p:cNvSpPr>
          <p:nvPr>
            <p:ph type="title"/>
          </p:nvPr>
        </p:nvSpPr>
        <p:spPr>
          <a:xfrm>
            <a:off x="0" y="1902542"/>
            <a:ext cx="6209071" cy="1976283"/>
          </a:xfrm>
          <a:solidFill>
            <a:srgbClr val="B0C07E"/>
          </a:solidFill>
        </p:spPr>
        <p:txBody>
          <a:bodyPr/>
          <a:lstStyle/>
          <a:p>
            <a:pPr algn="ctr"/>
            <a:r>
              <a:rPr lang="en-US" dirty="0">
                <a:solidFill>
                  <a:schemeClr val="tx2">
                    <a:lumMod val="50000"/>
                  </a:schemeClr>
                </a:solidFill>
              </a:rPr>
              <a:t>Adventure Work Analytics Presentation </a:t>
            </a:r>
          </a:p>
        </p:txBody>
      </p:sp>
      <p:pic>
        <p:nvPicPr>
          <p:cNvPr id="5" name="Picture Placeholder 4">
            <a:extLst>
              <a:ext uri="{FF2B5EF4-FFF2-40B4-BE49-F238E27FC236}">
                <a16:creationId xmlns:a16="http://schemas.microsoft.com/office/drawing/2014/main" id="{046DD2E9-0389-5981-9620-F2D3653B3916}"/>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t="239" b="239"/>
          <a:stretch>
            <a:fillRect/>
          </a:stretch>
        </p:blipFill>
        <p:spPr>
          <a:xfrm>
            <a:off x="6577371" y="410784"/>
            <a:ext cx="4846320" cy="6036431"/>
          </a:xfrm>
          <a:prstGeom prst="rect">
            <a:avLst/>
          </a:prstGeom>
          <a:solidFill>
            <a:srgbClr val="FFFFFF">
              <a:shade val="85000"/>
            </a:srgbClr>
          </a:solidFill>
          <a:ln w="190500" cap="sq">
            <a:solidFill>
              <a:schemeClr val="accent1">
                <a:lumMod val="50000"/>
              </a:schemeClr>
            </a:solidFill>
            <a:miter lim="800000"/>
          </a:ln>
          <a:effectLst>
            <a:outerShdw blurRad="65000" dist="50800" dir="11040000" kx="195000" ky="145000" algn="tl" rotWithShape="0">
              <a:schemeClr val="tx2">
                <a:lumMod val="50000"/>
                <a:alpha val="44000"/>
              </a:schemeClr>
            </a:outerShdw>
          </a:effectLst>
          <a:scene3d>
            <a:camera prst="orthographicFront">
              <a:rot lat="21599992" lon="0" rev="359998"/>
            </a:camera>
            <a:lightRig rig="twoPt" dir="t">
              <a:rot lat="0" lon="0" rev="7200000"/>
            </a:lightRig>
          </a:scene3d>
          <a:sp3d contourW="12700">
            <a:bevelT w="25400" h="19050"/>
            <a:contourClr>
              <a:srgbClr val="969696"/>
            </a:contourClr>
          </a:sp3d>
        </p:spPr>
      </p:pic>
      <p:sp>
        <p:nvSpPr>
          <p:cNvPr id="7" name="TextBox 6">
            <a:extLst>
              <a:ext uri="{FF2B5EF4-FFF2-40B4-BE49-F238E27FC236}">
                <a16:creationId xmlns:a16="http://schemas.microsoft.com/office/drawing/2014/main" id="{A860C7E5-0A08-C302-1C66-B935A046B70A}"/>
              </a:ext>
            </a:extLst>
          </p:cNvPr>
          <p:cNvSpPr txBox="1"/>
          <p:nvPr/>
        </p:nvSpPr>
        <p:spPr>
          <a:xfrm>
            <a:off x="769168" y="4703436"/>
            <a:ext cx="4670733" cy="646331"/>
          </a:xfrm>
          <a:prstGeom prst="rect">
            <a:avLst/>
          </a:prstGeom>
          <a:noFill/>
        </p:spPr>
        <p:txBody>
          <a:bodyPr wrap="square" rtlCol="0">
            <a:spAutoFit/>
          </a:bodyPr>
          <a:lstStyle/>
          <a:p>
            <a:pPr algn="ctr"/>
            <a:r>
              <a:rPr lang="en-US" sz="3600" b="1" dirty="0"/>
              <a:t>By Group 5</a:t>
            </a:r>
          </a:p>
        </p:txBody>
      </p:sp>
      <p:cxnSp>
        <p:nvCxnSpPr>
          <p:cNvPr id="9" name="Straight Connector 8">
            <a:extLst>
              <a:ext uri="{FF2B5EF4-FFF2-40B4-BE49-F238E27FC236}">
                <a16:creationId xmlns:a16="http://schemas.microsoft.com/office/drawing/2014/main" id="{8B73B41D-6831-021D-03F0-FCE45DB24BF4}"/>
              </a:ext>
            </a:extLst>
          </p:cNvPr>
          <p:cNvCxnSpPr>
            <a:cxnSpLocks/>
          </p:cNvCxnSpPr>
          <p:nvPr/>
        </p:nvCxnSpPr>
        <p:spPr>
          <a:xfrm>
            <a:off x="383458" y="4114800"/>
            <a:ext cx="1371600" cy="0"/>
          </a:xfrm>
          <a:prstGeom prst="line">
            <a:avLst/>
          </a:prstGeom>
          <a:ln>
            <a:solidFill>
              <a:schemeClr val="tx1">
                <a:lumMod val="95000"/>
                <a:lumOff val="5000"/>
                <a:alpha val="9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CA2C93A9-26F8-ECC2-D06D-2007F0282D32}"/>
              </a:ext>
            </a:extLst>
          </p:cNvPr>
          <p:cNvCxnSpPr>
            <a:cxnSpLocks/>
          </p:cNvCxnSpPr>
          <p:nvPr/>
        </p:nvCxnSpPr>
        <p:spPr>
          <a:xfrm>
            <a:off x="4232787" y="4114800"/>
            <a:ext cx="1371600" cy="0"/>
          </a:xfrm>
          <a:prstGeom prst="line">
            <a:avLst/>
          </a:prstGeom>
          <a:ln>
            <a:solidFill>
              <a:schemeClr val="bg2">
                <a:lumMod val="10000"/>
                <a:alpha val="9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313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5A603-336C-A900-8566-109360A46F30}"/>
              </a:ext>
            </a:extLst>
          </p:cNvPr>
          <p:cNvSpPr>
            <a:spLocks noGrp="1"/>
          </p:cNvSpPr>
          <p:nvPr>
            <p:ph type="sldNum" sz="quarter" idx="12"/>
          </p:nvPr>
        </p:nvSpPr>
        <p:spPr/>
        <p:txBody>
          <a:bodyPr>
            <a:normAutofit lnSpcReduction="10000"/>
          </a:bodyPr>
          <a:lstStyle/>
          <a:p>
            <a:fld id="{6D22F896-40B5-4ADD-8801-0D06FADFA095}" type="slidenum">
              <a:rPr lang="en-US" smtClean="0"/>
              <a:pPr/>
              <a:t>10</a:t>
            </a:fld>
            <a:endParaRPr lang="en-US" dirty="0"/>
          </a:p>
        </p:txBody>
      </p:sp>
      <p:sp>
        <p:nvSpPr>
          <p:cNvPr id="3" name="TextBox 2">
            <a:extLst>
              <a:ext uri="{FF2B5EF4-FFF2-40B4-BE49-F238E27FC236}">
                <a16:creationId xmlns:a16="http://schemas.microsoft.com/office/drawing/2014/main" id="{FA43E480-5031-7262-13D1-F4A614BA7FFB}"/>
              </a:ext>
            </a:extLst>
          </p:cNvPr>
          <p:cNvSpPr txBox="1"/>
          <p:nvPr/>
        </p:nvSpPr>
        <p:spPr>
          <a:xfrm>
            <a:off x="545690" y="45720"/>
            <a:ext cx="10259470" cy="646331"/>
          </a:xfrm>
          <a:prstGeom prst="rect">
            <a:avLst/>
          </a:prstGeom>
          <a:noFill/>
        </p:spPr>
        <p:txBody>
          <a:bodyPr wrap="square" rtlCol="0">
            <a:spAutoFit/>
          </a:bodyPr>
          <a:lstStyle/>
          <a:p>
            <a:pPr algn="ctr"/>
            <a:r>
              <a:rPr lang="en-US" sz="3600" b="1" spc="-50" dirty="0">
                <a:solidFill>
                  <a:schemeClr val="tx1">
                    <a:lumMod val="95000"/>
                    <a:lumOff val="5000"/>
                  </a:schemeClr>
                </a:solidFill>
                <a:latin typeface="Castellar" panose="020A0402060406010301" pitchFamily="18" charset="0"/>
                <a:ea typeface="+mj-ea"/>
                <a:cs typeface="+mj-cs"/>
              </a:rPr>
              <a:t>Profit Dashboard</a:t>
            </a:r>
          </a:p>
        </p:txBody>
      </p:sp>
      <p:pic>
        <p:nvPicPr>
          <p:cNvPr id="6" name="Picture 5">
            <a:extLst>
              <a:ext uri="{FF2B5EF4-FFF2-40B4-BE49-F238E27FC236}">
                <a16:creationId xmlns:a16="http://schemas.microsoft.com/office/drawing/2014/main" id="{438C7358-68DA-B261-13DC-2F33950A262A}"/>
              </a:ext>
            </a:extLst>
          </p:cNvPr>
          <p:cNvPicPr>
            <a:picLocks noChangeAspect="1"/>
          </p:cNvPicPr>
          <p:nvPr/>
        </p:nvPicPr>
        <p:blipFill>
          <a:blip r:embed="rId2"/>
          <a:stretch>
            <a:fillRect/>
          </a:stretch>
        </p:blipFill>
        <p:spPr>
          <a:xfrm>
            <a:off x="545690" y="1007390"/>
            <a:ext cx="10642030" cy="5347690"/>
          </a:xfrm>
          <a:prstGeom prst="rect">
            <a:avLst/>
          </a:prstGeom>
        </p:spPr>
      </p:pic>
    </p:spTree>
    <p:extLst>
      <p:ext uri="{BB962C8B-B14F-4D97-AF65-F5344CB8AC3E}">
        <p14:creationId xmlns:p14="http://schemas.microsoft.com/office/powerpoint/2010/main" val="135387011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98CBAC-0CC9-6981-7E15-913659418084}"/>
              </a:ext>
            </a:extLst>
          </p:cNvPr>
          <p:cNvSpPr>
            <a:spLocks noGrp="1"/>
          </p:cNvSpPr>
          <p:nvPr>
            <p:ph type="sldNum" sz="quarter" idx="12"/>
          </p:nvPr>
        </p:nvSpPr>
        <p:spPr/>
        <p:txBody>
          <a:bodyPr>
            <a:normAutofit lnSpcReduction="10000"/>
          </a:bodyPr>
          <a:lstStyle/>
          <a:p>
            <a:fld id="{6D22F896-40B5-4ADD-8801-0D06FADFA095}" type="slidenum">
              <a:rPr lang="en-US" smtClean="0"/>
              <a:pPr/>
              <a:t>11</a:t>
            </a:fld>
            <a:endParaRPr lang="en-US" dirty="0"/>
          </a:p>
        </p:txBody>
      </p:sp>
      <p:sp>
        <p:nvSpPr>
          <p:cNvPr id="3" name="TextBox 2">
            <a:extLst>
              <a:ext uri="{FF2B5EF4-FFF2-40B4-BE49-F238E27FC236}">
                <a16:creationId xmlns:a16="http://schemas.microsoft.com/office/drawing/2014/main" id="{3E9FF8A2-8FDA-7ECC-7D79-B2FC64239669}"/>
              </a:ext>
            </a:extLst>
          </p:cNvPr>
          <p:cNvSpPr txBox="1"/>
          <p:nvPr/>
        </p:nvSpPr>
        <p:spPr>
          <a:xfrm>
            <a:off x="533400" y="137160"/>
            <a:ext cx="9936480" cy="707886"/>
          </a:xfrm>
          <a:prstGeom prst="rect">
            <a:avLst/>
          </a:prstGeom>
          <a:noFill/>
        </p:spPr>
        <p:txBody>
          <a:bodyPr wrap="square" rtlCol="0">
            <a:spAutoFit/>
          </a:bodyPr>
          <a:lstStyle/>
          <a:p>
            <a:r>
              <a:rPr lang="en-US" sz="4000" b="1" spc="-50" dirty="0">
                <a:solidFill>
                  <a:schemeClr val="tx1">
                    <a:lumMod val="95000"/>
                    <a:lumOff val="5000"/>
                  </a:schemeClr>
                </a:solidFill>
                <a:latin typeface="Castellar" panose="020A0402060406010301" pitchFamily="18" charset="0"/>
                <a:ea typeface="+mj-ea"/>
                <a:cs typeface="+mj-cs"/>
              </a:rPr>
              <a:t>Profit</a:t>
            </a:r>
            <a:r>
              <a:rPr lang="en-US" dirty="0"/>
              <a:t> </a:t>
            </a:r>
            <a:r>
              <a:rPr lang="en-US" sz="4000" b="1" spc="-50" dirty="0">
                <a:solidFill>
                  <a:schemeClr val="tx1">
                    <a:lumMod val="95000"/>
                    <a:lumOff val="5000"/>
                  </a:schemeClr>
                </a:solidFill>
                <a:latin typeface="Castellar" panose="020A0402060406010301" pitchFamily="18" charset="0"/>
                <a:ea typeface="+mj-ea"/>
                <a:cs typeface="+mj-cs"/>
              </a:rPr>
              <a:t>Dashboard</a:t>
            </a:r>
            <a:r>
              <a:rPr lang="en-US" dirty="0"/>
              <a:t> </a:t>
            </a:r>
            <a:r>
              <a:rPr lang="en-US" sz="4000" b="1" spc="-50" dirty="0">
                <a:solidFill>
                  <a:schemeClr val="tx1">
                    <a:lumMod val="95000"/>
                    <a:lumOff val="5000"/>
                  </a:schemeClr>
                </a:solidFill>
                <a:latin typeface="Castellar" panose="020A0402060406010301" pitchFamily="18" charset="0"/>
                <a:ea typeface="+mj-ea"/>
                <a:cs typeface="+mj-cs"/>
              </a:rPr>
              <a:t>Components</a:t>
            </a:r>
          </a:p>
        </p:txBody>
      </p:sp>
      <p:sp>
        <p:nvSpPr>
          <p:cNvPr id="5" name="TextBox 4">
            <a:extLst>
              <a:ext uri="{FF2B5EF4-FFF2-40B4-BE49-F238E27FC236}">
                <a16:creationId xmlns:a16="http://schemas.microsoft.com/office/drawing/2014/main" id="{702553DE-4BE4-095E-7580-C745AA9B765A}"/>
              </a:ext>
            </a:extLst>
          </p:cNvPr>
          <p:cNvSpPr txBox="1"/>
          <p:nvPr/>
        </p:nvSpPr>
        <p:spPr>
          <a:xfrm>
            <a:off x="5943600" y="1066800"/>
            <a:ext cx="5196840" cy="2554545"/>
          </a:xfrm>
          <a:prstGeom prst="rect">
            <a:avLst/>
          </a:prstGeom>
          <a:noFill/>
        </p:spPr>
        <p:txBody>
          <a:bodyPr wrap="square" rtlCol="0">
            <a:spAutoFit/>
          </a:bodyPr>
          <a:lstStyle/>
          <a:p>
            <a:r>
              <a:rPr lang="en-US" sz="2000" b="1" u="sng" dirty="0">
                <a:latin typeface="Bodoni MT" panose="02070603080606020203" pitchFamily="18" charset="0"/>
              </a:rPr>
              <a:t> Top Performing Products by Profit </a:t>
            </a:r>
          </a:p>
          <a:p>
            <a:r>
              <a:rPr lang="en-US" sz="2000" dirty="0">
                <a:latin typeface="Bodoni MT" panose="02070603080606020203" pitchFamily="18" charset="0"/>
              </a:rPr>
              <a:t>	The top 5 profitable products are all from the Mountain-200 series, especially in black and silver colors. This shows a strong customer preference for these specific models. The highest profit is from Mountain-200 Black with 482.43K, indicating it could be a flagship product with high demand.</a:t>
            </a:r>
          </a:p>
        </p:txBody>
      </p:sp>
      <p:sp>
        <p:nvSpPr>
          <p:cNvPr id="6" name="TextBox 5">
            <a:extLst>
              <a:ext uri="{FF2B5EF4-FFF2-40B4-BE49-F238E27FC236}">
                <a16:creationId xmlns:a16="http://schemas.microsoft.com/office/drawing/2014/main" id="{F3CCB28D-084D-D95E-03FD-537C3DE7114E}"/>
              </a:ext>
            </a:extLst>
          </p:cNvPr>
          <p:cNvSpPr txBox="1"/>
          <p:nvPr/>
        </p:nvSpPr>
        <p:spPr>
          <a:xfrm>
            <a:off x="883920" y="3621345"/>
            <a:ext cx="5059680" cy="2246769"/>
          </a:xfrm>
          <a:prstGeom prst="rect">
            <a:avLst/>
          </a:prstGeom>
          <a:noFill/>
        </p:spPr>
        <p:txBody>
          <a:bodyPr wrap="square" rtlCol="0">
            <a:spAutoFit/>
          </a:bodyPr>
          <a:lstStyle/>
          <a:p>
            <a:r>
              <a:rPr lang="en-US" sz="2000" b="1" u="sng" dirty="0">
                <a:latin typeface="Bodoni MT" panose="02070603080606020203" pitchFamily="18" charset="0"/>
              </a:rPr>
              <a:t> Customer Segmentation by Profit </a:t>
            </a:r>
          </a:p>
          <a:p>
            <a:r>
              <a:rPr lang="en-US" sz="2000" dirty="0">
                <a:latin typeface="Bodoni MT" panose="02070603080606020203" pitchFamily="18" charset="0"/>
              </a:rPr>
              <a:t>The top five customers, including Kathy J. Hendersen and Margaret IK, contribute the most to the profits, each generating between 3.85K to 3.88K.Understanding the buying patterns and needs of these customers can help target similar profiles for future growth.</a:t>
            </a:r>
          </a:p>
        </p:txBody>
      </p:sp>
      <p:sp>
        <p:nvSpPr>
          <p:cNvPr id="7" name="TextBox 6">
            <a:extLst>
              <a:ext uri="{FF2B5EF4-FFF2-40B4-BE49-F238E27FC236}">
                <a16:creationId xmlns:a16="http://schemas.microsoft.com/office/drawing/2014/main" id="{32537F4D-9311-A4CF-DF5C-2086F97D330A}"/>
              </a:ext>
            </a:extLst>
          </p:cNvPr>
          <p:cNvSpPr txBox="1"/>
          <p:nvPr/>
        </p:nvSpPr>
        <p:spPr>
          <a:xfrm>
            <a:off x="5943600" y="3612118"/>
            <a:ext cx="5059680" cy="2862322"/>
          </a:xfrm>
          <a:prstGeom prst="rect">
            <a:avLst/>
          </a:prstGeom>
          <a:noFill/>
        </p:spPr>
        <p:txBody>
          <a:bodyPr wrap="square" rtlCol="0">
            <a:spAutoFit/>
          </a:bodyPr>
          <a:lstStyle/>
          <a:p>
            <a:r>
              <a:rPr lang="en-US" sz="2000" b="1" u="sng" dirty="0">
                <a:latin typeface="Bodoni MT" panose="02070603080606020203" pitchFamily="18" charset="0"/>
              </a:rPr>
              <a:t>Quarterly Profit Breakdown </a:t>
            </a:r>
          </a:p>
          <a:p>
            <a:r>
              <a:rPr lang="en-US" sz="2000" dirty="0">
                <a:latin typeface="Bodoni MT" panose="02070603080606020203" pitchFamily="18" charset="0"/>
              </a:rPr>
              <a:t>Q4 contributes the highest profit at 3M (100%), indicating a surge in sales towards the end of the year, likely due to holiday season demand. Other quarters, especially Q1 with only 60% of the target, show room for improvement. Focusing on marketing efforts in Q1 could help smooth out the profitability across the year.</a:t>
            </a:r>
          </a:p>
        </p:txBody>
      </p:sp>
      <p:sp>
        <p:nvSpPr>
          <p:cNvPr id="8" name="TextBox 7">
            <a:extLst>
              <a:ext uri="{FF2B5EF4-FFF2-40B4-BE49-F238E27FC236}">
                <a16:creationId xmlns:a16="http://schemas.microsoft.com/office/drawing/2014/main" id="{E4E9BD76-E61B-3B73-CAEB-4044A20AC766}"/>
              </a:ext>
            </a:extLst>
          </p:cNvPr>
          <p:cNvSpPr txBox="1"/>
          <p:nvPr/>
        </p:nvSpPr>
        <p:spPr>
          <a:xfrm>
            <a:off x="883920" y="1066800"/>
            <a:ext cx="3505200" cy="1446550"/>
          </a:xfrm>
          <a:prstGeom prst="rect">
            <a:avLst/>
          </a:prstGeom>
          <a:noFill/>
        </p:spPr>
        <p:txBody>
          <a:bodyPr wrap="square" rtlCol="0">
            <a:spAutoFit/>
          </a:bodyPr>
          <a:lstStyle/>
          <a:p>
            <a:r>
              <a:rPr lang="en-US" sz="2200" b="1" u="sng" dirty="0">
                <a:latin typeface="Bodoni MT" panose="02070603080606020203" pitchFamily="18" charset="0"/>
              </a:rPr>
              <a:t>Total Profit</a:t>
            </a:r>
          </a:p>
          <a:p>
            <a:r>
              <a:rPr lang="en-US" sz="2200" dirty="0">
                <a:latin typeface="Bodoni MT" panose="02070603080606020203" pitchFamily="18" charset="0"/>
              </a:rPr>
              <a:t>Overall profit in all Regions is 9.00M.</a:t>
            </a:r>
          </a:p>
          <a:p>
            <a:endParaRPr lang="en-US" sz="2200" b="1" u="sng" dirty="0">
              <a:latin typeface="Bodoni MT" panose="02070603080606020203" pitchFamily="18" charset="0"/>
            </a:endParaRPr>
          </a:p>
        </p:txBody>
      </p:sp>
    </p:spTree>
    <p:extLst>
      <p:ext uri="{BB962C8B-B14F-4D97-AF65-F5344CB8AC3E}">
        <p14:creationId xmlns:p14="http://schemas.microsoft.com/office/powerpoint/2010/main" val="13952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heel(1)">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heel(1)">
                                      <p:cBhvr>
                                        <p:cTn id="31" dur="20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1000"/>
                                        <p:tgtEl>
                                          <p:spTgt spid="6">
                                            <p:txEl>
                                              <p:pRg st="1" end="1"/>
                                            </p:txEl>
                                          </p:spTgt>
                                        </p:tgtEl>
                                      </p:cBhvr>
                                    </p:animEffect>
                                    <p:anim calcmode="lin" valueType="num">
                                      <p:cBhvr>
                                        <p:cTn id="3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wheel(1)">
                                      <p:cBhvr>
                                        <p:cTn id="43" dur="2000"/>
                                        <p:tgtEl>
                                          <p:spTgt spid="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animEffect transition="in" filter="fade">
                                      <p:cBhvr>
                                        <p:cTn id="48" dur="1000"/>
                                        <p:tgtEl>
                                          <p:spTgt spid="7">
                                            <p:txEl>
                                              <p:pRg st="1" end="1"/>
                                            </p:txEl>
                                          </p:spTgt>
                                        </p:tgtEl>
                                      </p:cBhvr>
                                    </p:animEffect>
                                    <p:anim calcmode="lin" valueType="num">
                                      <p:cBhvr>
                                        <p:cTn id="4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F00BEC-3397-B4AD-54F4-F0825E87FD76}"/>
              </a:ext>
            </a:extLst>
          </p:cNvPr>
          <p:cNvSpPr>
            <a:spLocks noGrp="1"/>
          </p:cNvSpPr>
          <p:nvPr>
            <p:ph type="sldNum" sz="quarter" idx="12"/>
          </p:nvPr>
        </p:nvSpPr>
        <p:spPr/>
        <p:txBody>
          <a:bodyPr>
            <a:normAutofit/>
          </a:bodyPr>
          <a:lstStyle/>
          <a:p>
            <a:fld id="{6D22F896-40B5-4ADD-8801-0D06FADFA095}" type="slidenum">
              <a:rPr lang="en-US" sz="2000" smtClean="0">
                <a:latin typeface="Bodoni MT" panose="02070603080606020203" pitchFamily="18" charset="0"/>
              </a:rPr>
              <a:pPr/>
              <a:t>12</a:t>
            </a:fld>
            <a:endParaRPr lang="en-US" sz="2000" dirty="0">
              <a:latin typeface="Bodoni MT" panose="02070603080606020203" pitchFamily="18" charset="0"/>
            </a:endParaRPr>
          </a:p>
        </p:txBody>
      </p:sp>
      <p:sp>
        <p:nvSpPr>
          <p:cNvPr id="3" name="TextBox 2">
            <a:extLst>
              <a:ext uri="{FF2B5EF4-FFF2-40B4-BE49-F238E27FC236}">
                <a16:creationId xmlns:a16="http://schemas.microsoft.com/office/drawing/2014/main" id="{2F38EAAF-BFEE-3BAD-0651-E1C9775515C1}"/>
              </a:ext>
            </a:extLst>
          </p:cNvPr>
          <p:cNvSpPr txBox="1"/>
          <p:nvPr/>
        </p:nvSpPr>
        <p:spPr>
          <a:xfrm>
            <a:off x="670560" y="320039"/>
            <a:ext cx="4267200" cy="2862322"/>
          </a:xfrm>
          <a:prstGeom prst="rect">
            <a:avLst/>
          </a:prstGeom>
          <a:noFill/>
        </p:spPr>
        <p:txBody>
          <a:bodyPr wrap="square" rtlCol="0">
            <a:spAutoFit/>
          </a:bodyPr>
          <a:lstStyle/>
          <a:p>
            <a:r>
              <a:rPr lang="en-US" sz="2000" b="1" u="sng" dirty="0">
                <a:solidFill>
                  <a:schemeClr val="tx1">
                    <a:lumMod val="95000"/>
                    <a:lumOff val="5000"/>
                  </a:schemeClr>
                </a:solidFill>
                <a:latin typeface="Bodoni MT" panose="02070603080606020203" pitchFamily="18" charset="0"/>
              </a:rPr>
              <a:t> Monthly Profit Growth</a:t>
            </a:r>
          </a:p>
          <a:p>
            <a:r>
              <a:rPr lang="en-US" sz="2000" b="1" dirty="0">
                <a:solidFill>
                  <a:schemeClr val="tx1">
                    <a:lumMod val="95000"/>
                    <a:lumOff val="5000"/>
                  </a:schemeClr>
                </a:solidFill>
                <a:latin typeface="Bodoni MT" panose="02070603080606020203" pitchFamily="18" charset="0"/>
              </a:rPr>
              <a:t> 	</a:t>
            </a:r>
            <a:r>
              <a:rPr lang="en-US" sz="2000" dirty="0">
                <a:solidFill>
                  <a:schemeClr val="tx1">
                    <a:lumMod val="95000"/>
                    <a:lumOff val="5000"/>
                  </a:schemeClr>
                </a:solidFill>
                <a:latin typeface="Bodoni MT" panose="02070603080606020203" pitchFamily="18" charset="0"/>
              </a:rPr>
              <a:t>There is a steady upward trend in monthly profit, peaking in June (0.9M) and November (0.92M), which aligns with peak sales seasons. The gradual rise in profit suggests successful incremental strategies, with possible seasonal influences boosting certain months.</a:t>
            </a:r>
          </a:p>
        </p:txBody>
      </p:sp>
      <p:sp>
        <p:nvSpPr>
          <p:cNvPr id="5" name="TextBox 4">
            <a:extLst>
              <a:ext uri="{FF2B5EF4-FFF2-40B4-BE49-F238E27FC236}">
                <a16:creationId xmlns:a16="http://schemas.microsoft.com/office/drawing/2014/main" id="{A2F911FD-C427-C47F-E883-4D29FDCF3BC1}"/>
              </a:ext>
            </a:extLst>
          </p:cNvPr>
          <p:cNvSpPr txBox="1"/>
          <p:nvPr/>
        </p:nvSpPr>
        <p:spPr>
          <a:xfrm>
            <a:off x="6202680" y="320040"/>
            <a:ext cx="4587240" cy="2862322"/>
          </a:xfrm>
          <a:prstGeom prst="rect">
            <a:avLst/>
          </a:prstGeom>
          <a:noFill/>
        </p:spPr>
        <p:txBody>
          <a:bodyPr wrap="square" rtlCol="0">
            <a:spAutoFit/>
          </a:bodyPr>
          <a:lstStyle/>
          <a:p>
            <a:r>
              <a:rPr lang="en-US" sz="2000" b="1" u="sng" dirty="0">
                <a:latin typeface="Bodoni MT" panose="02070603080606020203" pitchFamily="18" charset="0"/>
              </a:rPr>
              <a:t>Profit vs. Production Cost</a:t>
            </a:r>
          </a:p>
          <a:p>
            <a:r>
              <a:rPr lang="en-US" sz="2000" dirty="0">
                <a:latin typeface="Bodoni MT" panose="02070603080606020203" pitchFamily="18" charset="0"/>
              </a:rPr>
              <a:t>The production cost peaked in 2013 at 5M, aligning with the highest profit year, which implies an efficient production scale-up to meet demand. Years like 2010 and 2014 show minimal production costs, which could indicate lower demand or optimized processes that reduced production expenditures.</a:t>
            </a:r>
          </a:p>
        </p:txBody>
      </p:sp>
      <p:sp>
        <p:nvSpPr>
          <p:cNvPr id="7" name="TextBox 6">
            <a:extLst>
              <a:ext uri="{FF2B5EF4-FFF2-40B4-BE49-F238E27FC236}">
                <a16:creationId xmlns:a16="http://schemas.microsoft.com/office/drawing/2014/main" id="{380C232B-1810-8E9C-0536-72969FC0CC6F}"/>
              </a:ext>
            </a:extLst>
          </p:cNvPr>
          <p:cNvSpPr txBox="1"/>
          <p:nvPr/>
        </p:nvSpPr>
        <p:spPr>
          <a:xfrm>
            <a:off x="670560" y="3429000"/>
            <a:ext cx="5196840" cy="2554545"/>
          </a:xfrm>
          <a:prstGeom prst="rect">
            <a:avLst/>
          </a:prstGeom>
          <a:noFill/>
        </p:spPr>
        <p:txBody>
          <a:bodyPr wrap="square" rtlCol="0">
            <a:spAutoFit/>
          </a:bodyPr>
          <a:lstStyle/>
          <a:p>
            <a:r>
              <a:rPr lang="en-US" sz="2000" b="1" u="sng" dirty="0">
                <a:latin typeface="Bodoni MT" panose="02070603080606020203" pitchFamily="18" charset="0"/>
              </a:rPr>
              <a:t>Overall Profit Analysis </a:t>
            </a:r>
          </a:p>
          <a:p>
            <a:r>
              <a:rPr lang="en-US" sz="2000" dirty="0">
                <a:latin typeface="Bodoni MT" panose="02070603080606020203" pitchFamily="18" charset="0"/>
              </a:rPr>
              <a:t>	 The yearly profit chart shows that 2013 was the most profitable year with 5M, followed by 2011 with 2.1M and 2012 with 1.8M.This   trend suggests significant growth in 2013, which could be due to successful product launches, strategic promotions, or other impactful business decisions.</a:t>
            </a:r>
          </a:p>
        </p:txBody>
      </p:sp>
    </p:spTree>
    <p:extLst>
      <p:ext uri="{BB962C8B-B14F-4D97-AF65-F5344CB8AC3E}">
        <p14:creationId xmlns:p14="http://schemas.microsoft.com/office/powerpoint/2010/main" val="284083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heel(1)">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heel(1)">
                                      <p:cBhvr>
                                        <p:cTn id="31" dur="20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1000"/>
                                        <p:tgtEl>
                                          <p:spTgt spid="7">
                                            <p:txEl>
                                              <p:pRg st="1" end="1"/>
                                            </p:txEl>
                                          </p:spTgt>
                                        </p:tgtEl>
                                      </p:cBhvr>
                                    </p:animEffect>
                                    <p:anim calcmode="lin" valueType="num">
                                      <p:cBhvr>
                                        <p:cTn id="3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ADD4F-25CE-842B-A064-7BFB9497CFF1}"/>
              </a:ext>
            </a:extLst>
          </p:cNvPr>
          <p:cNvSpPr>
            <a:spLocks noGrp="1"/>
          </p:cNvSpPr>
          <p:nvPr>
            <p:ph type="sldNum" sz="quarter" idx="12"/>
          </p:nvPr>
        </p:nvSpPr>
        <p:spPr/>
        <p:txBody>
          <a:bodyPr>
            <a:normAutofit lnSpcReduction="10000"/>
          </a:bodyPr>
          <a:lstStyle/>
          <a:p>
            <a:fld id="{6D22F896-40B5-4ADD-8801-0D06FADFA095}" type="slidenum">
              <a:rPr lang="en-US" smtClean="0"/>
              <a:pPr/>
              <a:t>13</a:t>
            </a:fld>
            <a:endParaRPr lang="en-US" dirty="0"/>
          </a:p>
        </p:txBody>
      </p:sp>
      <p:pic>
        <p:nvPicPr>
          <p:cNvPr id="4" name="Picture 3">
            <a:extLst>
              <a:ext uri="{FF2B5EF4-FFF2-40B4-BE49-F238E27FC236}">
                <a16:creationId xmlns:a16="http://schemas.microsoft.com/office/drawing/2014/main" id="{88B77B9F-F287-A320-B1FF-176A60F4CDE1}"/>
              </a:ext>
            </a:extLst>
          </p:cNvPr>
          <p:cNvPicPr>
            <a:picLocks noChangeAspect="1"/>
          </p:cNvPicPr>
          <p:nvPr/>
        </p:nvPicPr>
        <p:blipFill>
          <a:blip r:embed="rId2"/>
          <a:stretch>
            <a:fillRect/>
          </a:stretch>
        </p:blipFill>
        <p:spPr>
          <a:xfrm>
            <a:off x="752169" y="930235"/>
            <a:ext cx="10159676" cy="5698570"/>
          </a:xfrm>
          <a:prstGeom prst="rect">
            <a:avLst/>
          </a:prstGeom>
        </p:spPr>
      </p:pic>
      <p:sp>
        <p:nvSpPr>
          <p:cNvPr id="3" name="TextBox 2">
            <a:extLst>
              <a:ext uri="{FF2B5EF4-FFF2-40B4-BE49-F238E27FC236}">
                <a16:creationId xmlns:a16="http://schemas.microsoft.com/office/drawing/2014/main" id="{9BE4698A-CE72-6D6D-624B-9BB472C29154}"/>
              </a:ext>
            </a:extLst>
          </p:cNvPr>
          <p:cNvSpPr txBox="1"/>
          <p:nvPr/>
        </p:nvSpPr>
        <p:spPr>
          <a:xfrm>
            <a:off x="752169" y="219015"/>
            <a:ext cx="9707880" cy="646331"/>
          </a:xfrm>
          <a:prstGeom prst="rect">
            <a:avLst/>
          </a:prstGeom>
          <a:noFill/>
        </p:spPr>
        <p:txBody>
          <a:bodyPr wrap="square" rtlCol="0">
            <a:spAutoFit/>
          </a:bodyPr>
          <a:lstStyle/>
          <a:p>
            <a:pPr algn="ctr"/>
            <a:r>
              <a:rPr lang="en-US" sz="3600" b="1" dirty="0">
                <a:latin typeface="Castellar" panose="020A0402060406010301" pitchFamily="18" charset="0"/>
              </a:rPr>
              <a:t>Category wise dashboard</a:t>
            </a:r>
          </a:p>
        </p:txBody>
      </p:sp>
    </p:spTree>
    <p:extLst>
      <p:ext uri="{BB962C8B-B14F-4D97-AF65-F5344CB8AC3E}">
        <p14:creationId xmlns:p14="http://schemas.microsoft.com/office/powerpoint/2010/main" val="288573903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9986B6-6107-3007-EEE7-DE57DAEE004D}"/>
              </a:ext>
            </a:extLst>
          </p:cNvPr>
          <p:cNvSpPr>
            <a:spLocks noGrp="1"/>
          </p:cNvSpPr>
          <p:nvPr>
            <p:ph type="sldNum" sz="quarter" idx="12"/>
          </p:nvPr>
        </p:nvSpPr>
        <p:spPr/>
        <p:txBody>
          <a:bodyPr>
            <a:normAutofit lnSpcReduction="10000"/>
          </a:bodyPr>
          <a:lstStyle/>
          <a:p>
            <a:fld id="{6D22F896-40B5-4ADD-8801-0D06FADFA095}" type="slidenum">
              <a:rPr lang="en-US" smtClean="0"/>
              <a:pPr/>
              <a:t>14</a:t>
            </a:fld>
            <a:endParaRPr lang="en-US" dirty="0"/>
          </a:p>
        </p:txBody>
      </p:sp>
      <p:sp>
        <p:nvSpPr>
          <p:cNvPr id="3" name="TextBox 2">
            <a:extLst>
              <a:ext uri="{FF2B5EF4-FFF2-40B4-BE49-F238E27FC236}">
                <a16:creationId xmlns:a16="http://schemas.microsoft.com/office/drawing/2014/main" id="{FEBC6F35-754B-1049-F371-D045ECB5D769}"/>
              </a:ext>
            </a:extLst>
          </p:cNvPr>
          <p:cNvSpPr txBox="1"/>
          <p:nvPr/>
        </p:nvSpPr>
        <p:spPr>
          <a:xfrm>
            <a:off x="822960" y="274320"/>
            <a:ext cx="9966960" cy="5632311"/>
          </a:xfrm>
          <a:prstGeom prst="rect">
            <a:avLst/>
          </a:prstGeom>
          <a:noFill/>
        </p:spPr>
        <p:txBody>
          <a:bodyPr wrap="square" rtlCol="0">
            <a:spAutoFit/>
          </a:bodyPr>
          <a:lstStyle/>
          <a:p>
            <a:r>
              <a:rPr lang="en-US" sz="2000" b="1" u="sng" dirty="0">
                <a:latin typeface="Bodoni MT" panose="02070603080606020203" pitchFamily="18" charset="0"/>
              </a:rPr>
              <a:t>Category-wise Sales Distribution</a:t>
            </a:r>
          </a:p>
          <a:p>
            <a:r>
              <a:rPr lang="en-US" sz="2000" dirty="0">
                <a:latin typeface="Bodoni MT" panose="02070603080606020203" pitchFamily="18" charset="0"/>
              </a:rPr>
              <a:t>	 Bikes account for 96.46% of total sales (28.32M), with Accessories at 2.39% (0.7M) and Clothing contributing very little. This shows that Bikes are the main source of revenue, so keeping them high quality and ensuring customer satisfaction is essential.</a:t>
            </a:r>
          </a:p>
          <a:p>
            <a:r>
              <a:rPr lang="en-US" sz="2000" dirty="0">
                <a:latin typeface="Bodoni MT" panose="02070603080606020203" pitchFamily="18" charset="0"/>
              </a:rPr>
              <a:t> </a:t>
            </a:r>
          </a:p>
          <a:p>
            <a:r>
              <a:rPr lang="en-US" sz="2000" b="1" u="sng" dirty="0">
                <a:latin typeface="Bodoni MT" panose="02070603080606020203" pitchFamily="18" charset="0"/>
              </a:rPr>
              <a:t>Category-wise Profit Contribution</a:t>
            </a:r>
          </a:p>
          <a:p>
            <a:r>
              <a:rPr lang="en-US" sz="2000" dirty="0">
                <a:latin typeface="Bodoni MT" panose="02070603080606020203" pitchFamily="18" charset="0"/>
              </a:rPr>
              <a:t>Bikes also lead in profitability, contributing 94.82% of total profit, while Accessories account for just 4.06%. This strong profit alignment with sales makes Bikes the key focus for maximizing both revenue and profit.</a:t>
            </a:r>
          </a:p>
          <a:p>
            <a:endParaRPr lang="en-US" sz="2000" b="1" u="sng" dirty="0">
              <a:latin typeface="Bodoni MT" panose="02070603080606020203" pitchFamily="18" charset="0"/>
            </a:endParaRPr>
          </a:p>
          <a:p>
            <a:r>
              <a:rPr lang="en-US" sz="2000" b="1" u="sng" dirty="0">
                <a:latin typeface="Bodoni MT" panose="02070603080606020203" pitchFamily="18" charset="0"/>
              </a:rPr>
              <a:t> Subcategory Sales and Profit Breakdown</a:t>
            </a:r>
            <a:r>
              <a:rPr lang="en-US" sz="2000" dirty="0">
                <a:latin typeface="Bodoni MT" panose="02070603080606020203" pitchFamily="18" charset="0"/>
              </a:rPr>
              <a:t> </a:t>
            </a:r>
          </a:p>
          <a:p>
            <a:r>
              <a:rPr lang="en-US" sz="2000" dirty="0">
                <a:latin typeface="Bodoni MT" panose="02070603080606020203" pitchFamily="18" charset="0"/>
              </a:rPr>
              <a:t>Road Bikes: Highest sales (18.53M) and profit (4.0M), indicating strong demand and high margins. </a:t>
            </a:r>
          </a:p>
          <a:p>
            <a:r>
              <a:rPr lang="en-US" sz="2000" dirty="0">
                <a:latin typeface="Bodoni MT" panose="02070603080606020203" pitchFamily="18" charset="0"/>
              </a:rPr>
              <a:t>Mountain Bikes: Sales of 10.0M and profit of 3.5M, making it a significant contributor. Touring Bikes: Sales at 3.8M with a profit of 1.1M, showing decent margins. </a:t>
            </a:r>
          </a:p>
          <a:p>
            <a:r>
              <a:rPr lang="en-US" sz="2000" dirty="0">
                <a:latin typeface="Bodoni MT" panose="02070603080606020203" pitchFamily="18" charset="0"/>
              </a:rPr>
              <a:t>Accessories: Items like Tires and Tubes (0.37M), Helmets (0.34M), and Jerseys (0.19M) contribute minimal sales and profit but can add value as complementary items to bike purchases.</a:t>
            </a:r>
          </a:p>
        </p:txBody>
      </p:sp>
    </p:spTree>
    <p:extLst>
      <p:ext uri="{BB962C8B-B14F-4D97-AF65-F5344CB8AC3E}">
        <p14:creationId xmlns:p14="http://schemas.microsoft.com/office/powerpoint/2010/main" val="3043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C52E2C-ADA5-73E2-DA10-BBDD3B250519}"/>
              </a:ext>
            </a:extLst>
          </p:cNvPr>
          <p:cNvSpPr>
            <a:spLocks noGrp="1"/>
          </p:cNvSpPr>
          <p:nvPr>
            <p:ph type="sldNum" sz="quarter" idx="12"/>
          </p:nvPr>
        </p:nvSpPr>
        <p:spPr/>
        <p:txBody>
          <a:bodyPr>
            <a:normAutofit lnSpcReduction="10000"/>
          </a:bodyPr>
          <a:lstStyle/>
          <a:p>
            <a:fld id="{6D22F896-40B5-4ADD-8801-0D06FADFA095}" type="slidenum">
              <a:rPr lang="en-US" smtClean="0"/>
              <a:pPr/>
              <a:t>15</a:t>
            </a:fld>
            <a:endParaRPr lang="en-US" dirty="0"/>
          </a:p>
        </p:txBody>
      </p:sp>
      <p:pic>
        <p:nvPicPr>
          <p:cNvPr id="4" name="Picture 3">
            <a:extLst>
              <a:ext uri="{FF2B5EF4-FFF2-40B4-BE49-F238E27FC236}">
                <a16:creationId xmlns:a16="http://schemas.microsoft.com/office/drawing/2014/main" id="{A60BF0EA-5D6E-4531-ABE0-CD8912456C49}"/>
              </a:ext>
            </a:extLst>
          </p:cNvPr>
          <p:cNvPicPr>
            <a:picLocks noChangeAspect="1"/>
          </p:cNvPicPr>
          <p:nvPr/>
        </p:nvPicPr>
        <p:blipFill>
          <a:blip r:embed="rId2"/>
          <a:stretch>
            <a:fillRect/>
          </a:stretch>
        </p:blipFill>
        <p:spPr>
          <a:xfrm>
            <a:off x="1077064" y="1220054"/>
            <a:ext cx="9423788" cy="5249008"/>
          </a:xfrm>
          <a:prstGeom prst="rect">
            <a:avLst/>
          </a:prstGeom>
        </p:spPr>
      </p:pic>
      <p:sp>
        <p:nvSpPr>
          <p:cNvPr id="3" name="TextBox 2">
            <a:extLst>
              <a:ext uri="{FF2B5EF4-FFF2-40B4-BE49-F238E27FC236}">
                <a16:creationId xmlns:a16="http://schemas.microsoft.com/office/drawing/2014/main" id="{0F574CBF-56C5-CE11-DB43-07E7FD7F6C4C}"/>
              </a:ext>
            </a:extLst>
          </p:cNvPr>
          <p:cNvSpPr txBox="1"/>
          <p:nvPr/>
        </p:nvSpPr>
        <p:spPr>
          <a:xfrm>
            <a:off x="1077064" y="274320"/>
            <a:ext cx="9088016" cy="646331"/>
          </a:xfrm>
          <a:prstGeom prst="rect">
            <a:avLst/>
          </a:prstGeom>
          <a:noFill/>
        </p:spPr>
        <p:txBody>
          <a:bodyPr wrap="square" rtlCol="0">
            <a:spAutoFit/>
          </a:bodyPr>
          <a:lstStyle/>
          <a:p>
            <a:pPr algn="ctr"/>
            <a:r>
              <a:rPr lang="en-US" sz="3600" b="1" dirty="0">
                <a:latin typeface="Castellar" panose="020A0402060406010301" pitchFamily="18" charset="0"/>
              </a:rPr>
              <a:t>Growth YOY%</a:t>
            </a:r>
          </a:p>
        </p:txBody>
      </p:sp>
    </p:spTree>
    <p:extLst>
      <p:ext uri="{BB962C8B-B14F-4D97-AF65-F5344CB8AC3E}">
        <p14:creationId xmlns:p14="http://schemas.microsoft.com/office/powerpoint/2010/main" val="34086824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5547EA-277E-56D1-80C6-47928D05F4C4}"/>
              </a:ext>
            </a:extLst>
          </p:cNvPr>
          <p:cNvSpPr>
            <a:spLocks noGrp="1"/>
          </p:cNvSpPr>
          <p:nvPr>
            <p:ph type="sldNum" sz="quarter" idx="12"/>
          </p:nvPr>
        </p:nvSpPr>
        <p:spPr/>
        <p:txBody>
          <a:bodyPr>
            <a:normAutofit lnSpcReduction="10000"/>
          </a:bodyPr>
          <a:lstStyle/>
          <a:p>
            <a:fld id="{6D22F896-40B5-4ADD-8801-0D06FADFA095}" type="slidenum">
              <a:rPr lang="en-US" smtClean="0"/>
              <a:pPr/>
              <a:t>16</a:t>
            </a:fld>
            <a:endParaRPr lang="en-US" dirty="0"/>
          </a:p>
        </p:txBody>
      </p:sp>
      <p:graphicFrame>
        <p:nvGraphicFramePr>
          <p:cNvPr id="3" name="Diagram 2">
            <a:extLst>
              <a:ext uri="{FF2B5EF4-FFF2-40B4-BE49-F238E27FC236}">
                <a16:creationId xmlns:a16="http://schemas.microsoft.com/office/drawing/2014/main" id="{1A3E3FE3-4563-DE5C-652E-EF038EE7F780}"/>
              </a:ext>
            </a:extLst>
          </p:cNvPr>
          <p:cNvGraphicFramePr/>
          <p:nvPr>
            <p:extLst>
              <p:ext uri="{D42A27DB-BD31-4B8C-83A1-F6EECF244321}">
                <p14:modId xmlns:p14="http://schemas.microsoft.com/office/powerpoint/2010/main" val="2630110953"/>
              </p:ext>
            </p:extLst>
          </p:nvPr>
        </p:nvGraphicFramePr>
        <p:xfrm>
          <a:off x="701040" y="289560"/>
          <a:ext cx="9458960" cy="584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37896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00121B-3EBC-42F6-4563-BE4CFF5AF706}"/>
              </a:ext>
            </a:extLst>
          </p:cNvPr>
          <p:cNvSpPr>
            <a:spLocks noGrp="1"/>
          </p:cNvSpPr>
          <p:nvPr>
            <p:ph type="sldNum" sz="quarter" idx="12"/>
          </p:nvPr>
        </p:nvSpPr>
        <p:spPr/>
        <p:txBody>
          <a:bodyPr>
            <a:normAutofit lnSpcReduction="10000"/>
          </a:bodyPr>
          <a:lstStyle/>
          <a:p>
            <a:fld id="{6D22F896-40B5-4ADD-8801-0D06FADFA095}" type="slidenum">
              <a:rPr lang="en-US" smtClean="0"/>
              <a:pPr/>
              <a:t>17</a:t>
            </a:fld>
            <a:endParaRPr lang="en-US" dirty="0"/>
          </a:p>
        </p:txBody>
      </p:sp>
      <p:graphicFrame>
        <p:nvGraphicFramePr>
          <p:cNvPr id="3" name="Diagram 2">
            <a:extLst>
              <a:ext uri="{FF2B5EF4-FFF2-40B4-BE49-F238E27FC236}">
                <a16:creationId xmlns:a16="http://schemas.microsoft.com/office/drawing/2014/main" id="{324143B3-E558-17CB-2E14-F6DB369B7EE4}"/>
              </a:ext>
            </a:extLst>
          </p:cNvPr>
          <p:cNvGraphicFramePr/>
          <p:nvPr>
            <p:extLst>
              <p:ext uri="{D42A27DB-BD31-4B8C-83A1-F6EECF244321}">
                <p14:modId xmlns:p14="http://schemas.microsoft.com/office/powerpoint/2010/main" val="2556659298"/>
              </p:ext>
            </p:extLst>
          </p:nvPr>
        </p:nvGraphicFramePr>
        <p:xfrm>
          <a:off x="701040" y="289560"/>
          <a:ext cx="9458960" cy="584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6096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8A08EE-DABD-6DC3-A742-09593B68C444}"/>
              </a:ext>
            </a:extLst>
          </p:cNvPr>
          <p:cNvSpPr>
            <a:spLocks noGrp="1"/>
          </p:cNvSpPr>
          <p:nvPr>
            <p:ph type="sldNum" sz="quarter" idx="12"/>
          </p:nvPr>
        </p:nvSpPr>
        <p:spPr/>
        <p:txBody>
          <a:bodyPr>
            <a:normAutofit lnSpcReduction="10000"/>
          </a:bodyPr>
          <a:lstStyle/>
          <a:p>
            <a:fld id="{6D22F896-40B5-4ADD-8801-0D06FADFA095}" type="slidenum">
              <a:rPr lang="en-US" smtClean="0"/>
              <a:pPr/>
              <a:t>18</a:t>
            </a:fld>
            <a:endParaRPr lang="en-US" dirty="0"/>
          </a:p>
        </p:txBody>
      </p:sp>
      <p:graphicFrame>
        <p:nvGraphicFramePr>
          <p:cNvPr id="5" name="Diagram 4">
            <a:extLst>
              <a:ext uri="{FF2B5EF4-FFF2-40B4-BE49-F238E27FC236}">
                <a16:creationId xmlns:a16="http://schemas.microsoft.com/office/drawing/2014/main" id="{4F0FE4A5-495E-64C0-68AE-D817D36605EE}"/>
              </a:ext>
            </a:extLst>
          </p:cNvPr>
          <p:cNvGraphicFramePr/>
          <p:nvPr>
            <p:extLst>
              <p:ext uri="{D42A27DB-BD31-4B8C-83A1-F6EECF244321}">
                <p14:modId xmlns:p14="http://schemas.microsoft.com/office/powerpoint/2010/main" val="2535621396"/>
              </p:ext>
            </p:extLst>
          </p:nvPr>
        </p:nvGraphicFramePr>
        <p:xfrm>
          <a:off x="1775460" y="806174"/>
          <a:ext cx="8641080" cy="5723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F8115BC-9E52-E598-592B-E77E71F8195D}"/>
              </a:ext>
            </a:extLst>
          </p:cNvPr>
          <p:cNvSpPr txBox="1"/>
          <p:nvPr/>
        </p:nvSpPr>
        <p:spPr>
          <a:xfrm>
            <a:off x="662940" y="60961"/>
            <a:ext cx="6141720" cy="707886"/>
          </a:xfrm>
          <a:prstGeom prst="rect">
            <a:avLst/>
          </a:prstGeom>
          <a:noFill/>
        </p:spPr>
        <p:txBody>
          <a:bodyPr wrap="square">
            <a:spAutoFit/>
          </a:bodyPr>
          <a:lstStyle/>
          <a:p>
            <a:r>
              <a:rPr lang="en-US" sz="4000" b="1" dirty="0">
                <a:latin typeface="Castellar" panose="020A0402060406010301" pitchFamily="18" charset="0"/>
              </a:rPr>
              <a:t>Recommendations</a:t>
            </a:r>
          </a:p>
        </p:txBody>
      </p:sp>
    </p:spTree>
    <p:extLst>
      <p:ext uri="{BB962C8B-B14F-4D97-AF65-F5344CB8AC3E}">
        <p14:creationId xmlns:p14="http://schemas.microsoft.com/office/powerpoint/2010/main" val="367527718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4493A-4CD0-A304-4142-FEACC5B34FA5}"/>
              </a:ext>
            </a:extLst>
          </p:cNvPr>
          <p:cNvSpPr>
            <a:spLocks noGrp="1"/>
          </p:cNvSpPr>
          <p:nvPr>
            <p:ph type="sldNum" sz="quarter" idx="12"/>
          </p:nvPr>
        </p:nvSpPr>
        <p:spPr/>
        <p:txBody>
          <a:bodyPr>
            <a:normAutofit lnSpcReduction="10000"/>
          </a:bodyPr>
          <a:lstStyle/>
          <a:p>
            <a:fld id="{6D22F896-40B5-4ADD-8801-0D06FADFA095}" type="slidenum">
              <a:rPr lang="en-US" smtClean="0"/>
              <a:pPr/>
              <a:t>19</a:t>
            </a:fld>
            <a:endParaRPr lang="en-US" dirty="0"/>
          </a:p>
        </p:txBody>
      </p:sp>
      <p:sp>
        <p:nvSpPr>
          <p:cNvPr id="3" name="TextBox 2">
            <a:extLst>
              <a:ext uri="{FF2B5EF4-FFF2-40B4-BE49-F238E27FC236}">
                <a16:creationId xmlns:a16="http://schemas.microsoft.com/office/drawing/2014/main" id="{15002ABE-4559-27BB-9AB1-496BA30E5C59}"/>
              </a:ext>
            </a:extLst>
          </p:cNvPr>
          <p:cNvSpPr txBox="1"/>
          <p:nvPr/>
        </p:nvSpPr>
        <p:spPr>
          <a:xfrm>
            <a:off x="746760" y="213360"/>
            <a:ext cx="5349240" cy="707886"/>
          </a:xfrm>
          <a:prstGeom prst="rect">
            <a:avLst/>
          </a:prstGeom>
          <a:noFill/>
        </p:spPr>
        <p:txBody>
          <a:bodyPr wrap="square" rtlCol="0">
            <a:spAutoFit/>
          </a:bodyPr>
          <a:lstStyle/>
          <a:p>
            <a:r>
              <a:rPr lang="en-US" sz="4000" b="1" dirty="0">
                <a:latin typeface="Castellar" panose="020A0402060406010301" pitchFamily="18" charset="0"/>
              </a:rPr>
              <a:t>Insights</a:t>
            </a:r>
          </a:p>
        </p:txBody>
      </p:sp>
      <p:sp>
        <p:nvSpPr>
          <p:cNvPr id="4" name="TextBox 3">
            <a:extLst>
              <a:ext uri="{FF2B5EF4-FFF2-40B4-BE49-F238E27FC236}">
                <a16:creationId xmlns:a16="http://schemas.microsoft.com/office/drawing/2014/main" id="{E9EF314A-752F-F4BA-6359-3E5EA469A399}"/>
              </a:ext>
            </a:extLst>
          </p:cNvPr>
          <p:cNvSpPr txBox="1"/>
          <p:nvPr/>
        </p:nvSpPr>
        <p:spPr>
          <a:xfrm>
            <a:off x="944880" y="1447800"/>
            <a:ext cx="7269480" cy="3785652"/>
          </a:xfrm>
          <a:prstGeom prst="rect">
            <a:avLst/>
          </a:prstGeom>
          <a:noFill/>
        </p:spPr>
        <p:txBody>
          <a:bodyPr wrap="square" rtlCol="0">
            <a:spAutoFit/>
          </a:bodyPr>
          <a:lstStyle/>
          <a:p>
            <a:pPr marL="342900" indent="-342900">
              <a:buAutoNum type="arabicPeriod"/>
            </a:pPr>
            <a:r>
              <a:rPr lang="en-US" sz="2400" dirty="0">
                <a:latin typeface="Bodoni MT" panose="02070603080606020203" pitchFamily="18" charset="0"/>
              </a:rPr>
              <a:t>Certain features drive "Mountain-200" popularity.</a:t>
            </a:r>
          </a:p>
          <a:p>
            <a:endParaRPr lang="en-US" sz="2400" dirty="0">
              <a:latin typeface="Bodoni MT" panose="02070603080606020203" pitchFamily="18" charset="0"/>
            </a:endParaRPr>
          </a:p>
          <a:p>
            <a:r>
              <a:rPr lang="en-US" sz="2400" dirty="0">
                <a:latin typeface="Bodoni MT" panose="02070603080606020203" pitchFamily="18" charset="0"/>
              </a:rPr>
              <a:t>2. Sales peak in Q4 and holiday months.</a:t>
            </a:r>
          </a:p>
          <a:p>
            <a:endParaRPr lang="en-US" sz="2400" dirty="0">
              <a:latin typeface="Bodoni MT" panose="02070603080606020203" pitchFamily="18" charset="0"/>
            </a:endParaRPr>
          </a:p>
          <a:p>
            <a:r>
              <a:rPr lang="en-US" sz="2400" dirty="0">
                <a:latin typeface="Bodoni MT" panose="02070603080606020203" pitchFamily="18" charset="0"/>
              </a:rPr>
              <a:t>3. High margins in 2013 highlight cost control benefits.</a:t>
            </a:r>
          </a:p>
          <a:p>
            <a:endParaRPr lang="en-US" sz="2400" dirty="0">
              <a:latin typeface="Bodoni MT" panose="02070603080606020203" pitchFamily="18" charset="0"/>
            </a:endParaRPr>
          </a:p>
          <a:p>
            <a:r>
              <a:rPr lang="en-US" sz="2400" dirty="0">
                <a:latin typeface="Bodoni MT" panose="02070603080606020203" pitchFamily="18" charset="0"/>
              </a:rPr>
              <a:t>4. Broad customer base adds stability.</a:t>
            </a:r>
          </a:p>
          <a:p>
            <a:endParaRPr lang="en-US" sz="2400" dirty="0">
              <a:latin typeface="Bodoni MT" panose="02070603080606020203" pitchFamily="18" charset="0"/>
            </a:endParaRPr>
          </a:p>
          <a:p>
            <a:r>
              <a:rPr lang="en-US" sz="2400" dirty="0">
                <a:latin typeface="Bodoni MT" panose="02070603080606020203" pitchFamily="18" charset="0"/>
              </a:rPr>
              <a:t>5. December’s demand boost offers promo opportunities.</a:t>
            </a:r>
          </a:p>
        </p:txBody>
      </p:sp>
    </p:spTree>
    <p:extLst>
      <p:ext uri="{BB962C8B-B14F-4D97-AF65-F5344CB8AC3E}">
        <p14:creationId xmlns:p14="http://schemas.microsoft.com/office/powerpoint/2010/main" val="182979641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FD2F5-B3DA-1FBA-B37B-B4E0C67AC0E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4A4A9F5-5CF9-3E38-464F-B22376E3C215}"/>
              </a:ext>
            </a:extLst>
          </p:cNvPr>
          <p:cNvGraphicFramePr/>
          <p:nvPr>
            <p:extLst>
              <p:ext uri="{D42A27DB-BD31-4B8C-83A1-F6EECF244321}">
                <p14:modId xmlns:p14="http://schemas.microsoft.com/office/powerpoint/2010/main" val="54991460"/>
              </p:ext>
            </p:extLst>
          </p:nvPr>
        </p:nvGraphicFramePr>
        <p:xfrm>
          <a:off x="822960" y="929640"/>
          <a:ext cx="9936480" cy="5775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587E173-9645-C0C9-F7E7-17077779B111}"/>
              </a:ext>
            </a:extLst>
          </p:cNvPr>
          <p:cNvSpPr txBox="1"/>
          <p:nvPr/>
        </p:nvSpPr>
        <p:spPr>
          <a:xfrm>
            <a:off x="822960" y="152400"/>
            <a:ext cx="4450080" cy="707886"/>
          </a:xfrm>
          <a:prstGeom prst="rect">
            <a:avLst/>
          </a:prstGeom>
          <a:noFill/>
        </p:spPr>
        <p:txBody>
          <a:bodyPr wrap="square" rtlCol="0">
            <a:spAutoFit/>
          </a:bodyPr>
          <a:lstStyle/>
          <a:p>
            <a:r>
              <a:rPr lang="en-US" sz="4000" b="1" dirty="0">
                <a:latin typeface="Castellar" panose="020A0402060406010301" pitchFamily="18" charset="0"/>
              </a:rPr>
              <a:t>About us</a:t>
            </a:r>
          </a:p>
        </p:txBody>
      </p:sp>
    </p:spTree>
    <p:extLst>
      <p:ext uri="{BB962C8B-B14F-4D97-AF65-F5344CB8AC3E}">
        <p14:creationId xmlns:p14="http://schemas.microsoft.com/office/powerpoint/2010/main" val="402855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4A48A-E5CB-7062-6844-42396D72F9C0}"/>
              </a:ext>
            </a:extLst>
          </p:cNvPr>
          <p:cNvSpPr>
            <a:spLocks noGrp="1"/>
          </p:cNvSpPr>
          <p:nvPr>
            <p:ph type="sldNum" sz="quarter" idx="12"/>
          </p:nvPr>
        </p:nvSpPr>
        <p:spPr/>
        <p:txBody>
          <a:bodyPr>
            <a:normAutofit lnSpcReduction="10000"/>
          </a:bodyPr>
          <a:lstStyle/>
          <a:p>
            <a:fld id="{6D22F896-40B5-4ADD-8801-0D06FADFA095}" type="slidenum">
              <a:rPr lang="en-US" smtClean="0"/>
              <a:pPr/>
              <a:t>20</a:t>
            </a:fld>
            <a:endParaRPr lang="en-US" dirty="0"/>
          </a:p>
        </p:txBody>
      </p:sp>
      <p:sp>
        <p:nvSpPr>
          <p:cNvPr id="3" name="TextBox 2">
            <a:extLst>
              <a:ext uri="{FF2B5EF4-FFF2-40B4-BE49-F238E27FC236}">
                <a16:creationId xmlns:a16="http://schemas.microsoft.com/office/drawing/2014/main" id="{03FB383B-0D42-4983-2890-975B1AA654BB}"/>
              </a:ext>
            </a:extLst>
          </p:cNvPr>
          <p:cNvSpPr txBox="1"/>
          <p:nvPr/>
        </p:nvSpPr>
        <p:spPr>
          <a:xfrm>
            <a:off x="929640" y="1615440"/>
            <a:ext cx="7315200" cy="3785652"/>
          </a:xfrm>
          <a:prstGeom prst="rect">
            <a:avLst/>
          </a:prstGeom>
          <a:noFill/>
        </p:spPr>
        <p:txBody>
          <a:bodyPr wrap="square" rtlCol="0">
            <a:spAutoFit/>
          </a:bodyPr>
          <a:lstStyle/>
          <a:p>
            <a:pPr marL="457200" indent="-457200">
              <a:buAutoNum type="arabicPeriod"/>
            </a:pPr>
            <a:r>
              <a:rPr lang="en-US" sz="2400" dirty="0">
                <a:latin typeface="Bodoni MT" panose="02070603080606020203" pitchFamily="18" charset="0"/>
              </a:rPr>
              <a:t>Focus on best-selling products for steady growth.</a:t>
            </a:r>
          </a:p>
          <a:p>
            <a:pPr marL="457200" indent="-457200">
              <a:buAutoNum type="arabicPeriod"/>
            </a:pPr>
            <a:endParaRPr lang="en-US" sz="2400" dirty="0">
              <a:latin typeface="Bodoni MT" panose="02070603080606020203" pitchFamily="18" charset="0"/>
            </a:endParaRPr>
          </a:p>
          <a:p>
            <a:r>
              <a:rPr lang="en-US" sz="2400" dirty="0">
                <a:latin typeface="Bodoni MT" panose="02070603080606020203" pitchFamily="18" charset="0"/>
              </a:rPr>
              <a:t>2. Leverage peak sales months and successful past          strategies.</a:t>
            </a:r>
          </a:p>
          <a:p>
            <a:endParaRPr lang="en-US" sz="2400" dirty="0">
              <a:latin typeface="Bodoni MT" panose="02070603080606020203" pitchFamily="18" charset="0"/>
            </a:endParaRPr>
          </a:p>
          <a:p>
            <a:r>
              <a:rPr lang="en-US" sz="2400" dirty="0">
                <a:latin typeface="Bodoni MT" panose="02070603080606020203" pitchFamily="18" charset="0"/>
              </a:rPr>
              <a:t>3. Control costs to maintain profit in lower-sales years.</a:t>
            </a:r>
          </a:p>
          <a:p>
            <a:endParaRPr lang="en-US" sz="2400" dirty="0">
              <a:latin typeface="Bodoni MT" panose="02070603080606020203" pitchFamily="18" charset="0"/>
            </a:endParaRPr>
          </a:p>
          <a:p>
            <a:r>
              <a:rPr lang="en-US" sz="2400" dirty="0">
                <a:latin typeface="Bodoni MT" panose="02070603080606020203" pitchFamily="18" charset="0"/>
              </a:rPr>
              <a:t>4. Diversified customer base supports stability.</a:t>
            </a:r>
          </a:p>
          <a:p>
            <a:endParaRPr lang="en-US" sz="2400" dirty="0">
              <a:latin typeface="Bodoni MT" panose="02070603080606020203" pitchFamily="18" charset="0"/>
            </a:endParaRPr>
          </a:p>
          <a:p>
            <a:r>
              <a:rPr lang="en-US" sz="2400" dirty="0">
                <a:latin typeface="Bodoni MT" panose="02070603080606020203" pitchFamily="18" charset="0"/>
              </a:rPr>
              <a:t>5. Maximize seasonal sales with targeted promotions.</a:t>
            </a:r>
          </a:p>
        </p:txBody>
      </p:sp>
      <p:sp>
        <p:nvSpPr>
          <p:cNvPr id="4" name="TextBox 3">
            <a:extLst>
              <a:ext uri="{FF2B5EF4-FFF2-40B4-BE49-F238E27FC236}">
                <a16:creationId xmlns:a16="http://schemas.microsoft.com/office/drawing/2014/main" id="{DA3BA284-F997-593C-86C2-B45B08313C1C}"/>
              </a:ext>
            </a:extLst>
          </p:cNvPr>
          <p:cNvSpPr txBox="1"/>
          <p:nvPr/>
        </p:nvSpPr>
        <p:spPr>
          <a:xfrm>
            <a:off x="929640" y="457200"/>
            <a:ext cx="7680960" cy="707886"/>
          </a:xfrm>
          <a:prstGeom prst="rect">
            <a:avLst/>
          </a:prstGeom>
          <a:noFill/>
        </p:spPr>
        <p:txBody>
          <a:bodyPr wrap="square" rtlCol="0">
            <a:spAutoFit/>
          </a:bodyPr>
          <a:lstStyle/>
          <a:p>
            <a:r>
              <a:rPr lang="en-US" sz="4000" b="1" dirty="0">
                <a:latin typeface="Castellar" panose="020A0402060406010301" pitchFamily="18" charset="0"/>
              </a:rPr>
              <a:t>Conclusions</a:t>
            </a:r>
          </a:p>
        </p:txBody>
      </p:sp>
    </p:spTree>
    <p:extLst>
      <p:ext uri="{BB962C8B-B14F-4D97-AF65-F5344CB8AC3E}">
        <p14:creationId xmlns:p14="http://schemas.microsoft.com/office/powerpoint/2010/main" val="312005191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55FC65-C758-8E21-2C59-639DACE72FD6}"/>
              </a:ext>
            </a:extLst>
          </p:cNvPr>
          <p:cNvSpPr>
            <a:spLocks noGrp="1"/>
          </p:cNvSpPr>
          <p:nvPr>
            <p:ph type="sldNum" sz="quarter" idx="12"/>
          </p:nvPr>
        </p:nvSpPr>
        <p:spPr/>
        <p:txBody>
          <a:bodyPr>
            <a:normAutofit lnSpcReduction="10000"/>
          </a:bodyPr>
          <a:lstStyle/>
          <a:p>
            <a:fld id="{6D22F896-40B5-4ADD-8801-0D06FADFA095}" type="slidenum">
              <a:rPr lang="en-US" smtClean="0"/>
              <a:pPr/>
              <a:t>21</a:t>
            </a:fld>
            <a:endParaRPr lang="en-US" dirty="0"/>
          </a:p>
        </p:txBody>
      </p:sp>
      <p:pic>
        <p:nvPicPr>
          <p:cNvPr id="3" name="125722-735655917_medium">
            <a:hlinkClick r:id="" action="ppaction://media"/>
            <a:extLst>
              <a:ext uri="{FF2B5EF4-FFF2-40B4-BE49-F238E27FC236}">
                <a16:creationId xmlns:a16="http://schemas.microsoft.com/office/drawing/2014/main" id="{5EF65509-EECD-9928-3615-19168B1D3BF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5749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5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B5FE-6545-E0A8-B0B9-85BC86605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42E43-3879-3D20-7D86-5C8226BDAE32}"/>
              </a:ext>
            </a:extLst>
          </p:cNvPr>
          <p:cNvSpPr>
            <a:spLocks noGrp="1"/>
          </p:cNvSpPr>
          <p:nvPr>
            <p:ph type="ctrTitle"/>
          </p:nvPr>
        </p:nvSpPr>
        <p:spPr/>
        <p:txBody>
          <a:bodyPr/>
          <a:lstStyle/>
          <a:p>
            <a:r>
              <a:rPr lang="en-US" dirty="0">
                <a:solidFill>
                  <a:schemeClr val="tx1">
                    <a:lumMod val="95000"/>
                    <a:lumOff val="5000"/>
                  </a:schemeClr>
                </a:solidFill>
                <a:latin typeface="Castellar" panose="020A0402060406010301" pitchFamily="18" charset="0"/>
              </a:rPr>
              <a:t>Flow Of Presentation</a:t>
            </a:r>
          </a:p>
        </p:txBody>
      </p:sp>
      <p:sp>
        <p:nvSpPr>
          <p:cNvPr id="7" name="Slide Number Placeholder 6">
            <a:extLst>
              <a:ext uri="{FF2B5EF4-FFF2-40B4-BE49-F238E27FC236}">
                <a16:creationId xmlns:a16="http://schemas.microsoft.com/office/drawing/2014/main" id="{8AEAE880-774A-EBD5-08A2-FC7BDFF7917E}"/>
              </a:ext>
            </a:extLst>
          </p:cNvPr>
          <p:cNvSpPr>
            <a:spLocks noGrp="1"/>
          </p:cNvSpPr>
          <p:nvPr>
            <p:ph type="sldNum" sz="quarter" idx="12"/>
          </p:nvPr>
        </p:nvSpPr>
        <p:spPr/>
        <p:txBody>
          <a:bodyPr/>
          <a:lstStyle/>
          <a:p>
            <a:fld id="{6D22F896-40B5-4ADD-8801-0D06FADFA095}" type="slidenum">
              <a:rPr lang="en-US" smtClean="0"/>
              <a:pPr/>
              <a:t>3</a:t>
            </a:fld>
            <a:endParaRPr lang="en-US" dirty="0"/>
          </a:p>
        </p:txBody>
      </p:sp>
      <p:graphicFrame>
        <p:nvGraphicFramePr>
          <p:cNvPr id="5" name="Diagram 4">
            <a:extLst>
              <a:ext uri="{FF2B5EF4-FFF2-40B4-BE49-F238E27FC236}">
                <a16:creationId xmlns:a16="http://schemas.microsoft.com/office/drawing/2014/main" id="{E6F8860A-EED4-6202-552C-67A4779D8230}"/>
              </a:ext>
            </a:extLst>
          </p:cNvPr>
          <p:cNvGraphicFramePr/>
          <p:nvPr>
            <p:extLst>
              <p:ext uri="{D42A27DB-BD31-4B8C-83A1-F6EECF244321}">
                <p14:modId xmlns:p14="http://schemas.microsoft.com/office/powerpoint/2010/main" val="3662140309"/>
              </p:ext>
            </p:extLst>
          </p:nvPr>
        </p:nvGraphicFramePr>
        <p:xfrm>
          <a:off x="1013018" y="1051561"/>
          <a:ext cx="9700702" cy="5590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7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0407919-A408-D1E2-AE3E-C0EE08F1E3B0}"/>
              </a:ext>
            </a:extLst>
          </p:cNvPr>
          <p:cNvPicPr>
            <a:picLocks noGrp="1" noChangeAspect="1"/>
          </p:cNvPicPr>
          <p:nvPr>
            <p:ph type="pic" sz="quarter" idx="10"/>
          </p:nvPr>
        </p:nvPicPr>
        <p:blipFill>
          <a:blip r:embed="rId2"/>
          <a:srcRect l="3947" r="3947"/>
          <a:stretch>
            <a:fillRect/>
          </a:stretch>
        </p:blipFill>
        <p:spPr>
          <a:xfrm>
            <a:off x="6870701" y="114975"/>
            <a:ext cx="5168899" cy="6438226"/>
          </a:xfrm>
          <a:prstGeom prst="snip2DiagRect">
            <a:avLst/>
          </a:prstGeom>
          <a:solidFill>
            <a:srgbClr val="FFFFFF">
              <a:shade val="85000"/>
            </a:srgbClr>
          </a:solidFill>
          <a:ln w="76200" cap="sq">
            <a:solidFill>
              <a:srgbClr val="B0C07E"/>
            </a:solidFill>
            <a:miter lim="800000"/>
          </a:ln>
          <a:effectLst>
            <a:outerShdw blurRad="76200" dir="13500000" sy="23000" kx="1200000" algn="br" rotWithShape="0">
              <a:prstClr val="black">
                <a:alpha val="20000"/>
              </a:prst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1F9241A3-E809-F7C5-CEFE-C2FF4B160552}"/>
              </a:ext>
            </a:extLst>
          </p:cNvPr>
          <p:cNvSpPr txBox="1"/>
          <p:nvPr/>
        </p:nvSpPr>
        <p:spPr>
          <a:xfrm>
            <a:off x="309716" y="381361"/>
            <a:ext cx="4994787" cy="646331"/>
          </a:xfrm>
          <a:prstGeom prst="rect">
            <a:avLst/>
          </a:prstGeom>
          <a:noFill/>
        </p:spPr>
        <p:txBody>
          <a:bodyPr wrap="square" rtlCol="0">
            <a:spAutoFit/>
          </a:bodyPr>
          <a:lstStyle/>
          <a:p>
            <a:pPr algn="ctr"/>
            <a:r>
              <a:rPr lang="en-US" sz="3600" b="1" dirty="0">
                <a:latin typeface="Castellar" panose="020A0402060406010301" pitchFamily="18" charset="0"/>
              </a:rPr>
              <a:t>Introduction</a:t>
            </a:r>
            <a:endParaRPr lang="en-US" sz="3200" b="1" dirty="0">
              <a:latin typeface="Castellar" panose="020A0402060406010301" pitchFamily="18" charset="0"/>
            </a:endParaRPr>
          </a:p>
        </p:txBody>
      </p:sp>
      <p:sp>
        <p:nvSpPr>
          <p:cNvPr id="7" name="TextBox 6">
            <a:extLst>
              <a:ext uri="{FF2B5EF4-FFF2-40B4-BE49-F238E27FC236}">
                <a16:creationId xmlns:a16="http://schemas.microsoft.com/office/drawing/2014/main" id="{563B4D85-4156-B96D-332D-BA326B49D342}"/>
              </a:ext>
            </a:extLst>
          </p:cNvPr>
          <p:cNvSpPr txBox="1"/>
          <p:nvPr/>
        </p:nvSpPr>
        <p:spPr>
          <a:xfrm>
            <a:off x="309716" y="1091381"/>
            <a:ext cx="4572000" cy="5170646"/>
          </a:xfrm>
          <a:prstGeom prst="rect">
            <a:avLst/>
          </a:prstGeom>
          <a:noFill/>
        </p:spPr>
        <p:txBody>
          <a:bodyPr wrap="square" rtlCol="0">
            <a:spAutoFit/>
          </a:bodyPr>
          <a:lstStyle/>
          <a:p>
            <a:pPr marL="342900" indent="-342900">
              <a:buFont typeface="Wingdings" panose="05000000000000000000" pitchFamily="2" charset="2"/>
              <a:buChar char="v"/>
            </a:pPr>
            <a:r>
              <a:rPr lang="en-US" sz="2200" dirty="0">
                <a:latin typeface="Bodoni MT" panose="02070603080606020203" pitchFamily="18" charset="0"/>
                <a:cs typeface="Times New Roman" panose="02020603050405020304" pitchFamily="18" charset="0"/>
              </a:rPr>
              <a:t>	This presentation analyzes   Adventure Work  Cycle’s performance using a comprehensive Dashboard. </a:t>
            </a:r>
          </a:p>
          <a:p>
            <a:pPr marL="342900" indent="-342900">
              <a:buFont typeface="Wingdings" panose="05000000000000000000" pitchFamily="2" charset="2"/>
              <a:buChar char="v"/>
            </a:pPr>
            <a:r>
              <a:rPr lang="en-US" sz="2200" dirty="0">
                <a:latin typeface="Bodoni MT" panose="02070603080606020203" pitchFamily="18" charset="0"/>
                <a:cs typeface="Times New Roman" panose="02020603050405020304" pitchFamily="18" charset="0"/>
              </a:rPr>
              <a:t>	Focus areas include Sales Performance and Profitability, analyzed through various KPIs.</a:t>
            </a:r>
          </a:p>
          <a:p>
            <a:pPr marL="342900" indent="-342900">
              <a:buFont typeface="Wingdings" panose="05000000000000000000" pitchFamily="2" charset="2"/>
              <a:buChar char="v"/>
            </a:pPr>
            <a:r>
              <a:rPr lang="en-US" sz="2200" dirty="0">
                <a:latin typeface="Bodoni MT" panose="02070603080606020203" pitchFamily="18" charset="0"/>
                <a:cs typeface="Times New Roman" panose="02020603050405020304" pitchFamily="18" charset="0"/>
              </a:rPr>
              <a:t>	 Data sources include historical and current data across eight tables, providing for detailed insights into product, customer, and sales trend.</a:t>
            </a:r>
          </a:p>
          <a:p>
            <a:pPr marL="342900" indent="-342900">
              <a:buFont typeface="Wingdings" panose="05000000000000000000" pitchFamily="2" charset="2"/>
              <a:buChar char="v"/>
            </a:pPr>
            <a:r>
              <a:rPr lang="en-US" sz="2200" dirty="0">
                <a:latin typeface="Bodoni MT" panose="02070603080606020203" pitchFamily="18" charset="0"/>
                <a:cs typeface="Times New Roman" panose="02020603050405020304" pitchFamily="18" charset="0"/>
              </a:rPr>
              <a:t> </a:t>
            </a:r>
            <a:r>
              <a:rPr lang="en-US" sz="2200" dirty="0">
                <a:effectLst>
                  <a:outerShdw blurRad="38100" dist="38100" dir="2700000" algn="tl">
                    <a:srgbClr val="000000">
                      <a:alpha val="43137"/>
                    </a:srgbClr>
                  </a:outerShdw>
                </a:effectLst>
                <a:latin typeface="Bodoni MT" panose="02070603080606020203" pitchFamily="18" charset="0"/>
                <a:cs typeface="Times New Roman" panose="02020603050405020304" pitchFamily="18" charset="0"/>
              </a:rPr>
              <a:t>	Purpose</a:t>
            </a:r>
            <a:r>
              <a:rPr lang="en-US" sz="2200" dirty="0">
                <a:latin typeface="Bodoni MT" panose="02070603080606020203" pitchFamily="18" charset="0"/>
                <a:cs typeface="Times New Roman" panose="02020603050405020304" pitchFamily="18" charset="0"/>
              </a:rPr>
              <a:t>:</a:t>
            </a:r>
            <a:r>
              <a:rPr lang="en-US" sz="2200" dirty="0">
                <a:solidFill>
                  <a:srgbClr val="FF0000"/>
                </a:solidFill>
                <a:latin typeface="Bodoni MT" panose="02070603080606020203" pitchFamily="18" charset="0"/>
              </a:rPr>
              <a:t> </a:t>
            </a:r>
            <a:r>
              <a:rPr lang="en-US" sz="2200" dirty="0">
                <a:latin typeface="Bodoni MT" panose="02070603080606020203" pitchFamily="18" charset="0"/>
              </a:rPr>
              <a:t>To help make better strategic decisions and find ways to improve Performance.</a:t>
            </a:r>
            <a:endParaRPr lang="en-US" sz="2200"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3500268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down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p:cTn id="26"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p:cTn id="33"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 calcmode="lin" valueType="num">
                                      <p:cBhvr>
                                        <p:cTn id="40"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2929-9C43-FF4D-57D3-21FC80A86678}"/>
              </a:ext>
            </a:extLst>
          </p:cNvPr>
          <p:cNvSpPr>
            <a:spLocks noGrp="1"/>
          </p:cNvSpPr>
          <p:nvPr>
            <p:ph type="title"/>
          </p:nvPr>
        </p:nvSpPr>
        <p:spPr>
          <a:xfrm>
            <a:off x="1249680" y="309152"/>
            <a:ext cx="9692640" cy="1013459"/>
          </a:xfrm>
        </p:spPr>
        <p:txBody>
          <a:bodyPr>
            <a:normAutofit/>
          </a:bodyPr>
          <a:lstStyle/>
          <a:p>
            <a:r>
              <a:rPr lang="en-US" sz="3600" dirty="0">
                <a:solidFill>
                  <a:schemeClr val="tx1">
                    <a:lumMod val="95000"/>
                    <a:lumOff val="5000"/>
                  </a:schemeClr>
                </a:solidFill>
                <a:latin typeface="Castellar" panose="020A0402060406010301" pitchFamily="18" charset="0"/>
              </a:rPr>
              <a:t>Product/Data Overview</a:t>
            </a:r>
          </a:p>
        </p:txBody>
      </p:sp>
      <p:sp>
        <p:nvSpPr>
          <p:cNvPr id="3" name="Content Placeholder 2">
            <a:extLst>
              <a:ext uri="{FF2B5EF4-FFF2-40B4-BE49-F238E27FC236}">
                <a16:creationId xmlns:a16="http://schemas.microsoft.com/office/drawing/2014/main" id="{E38CCB60-CB7C-BB84-47E2-6B30C6F0BCB8}"/>
              </a:ext>
            </a:extLst>
          </p:cNvPr>
          <p:cNvSpPr>
            <a:spLocks noGrp="1"/>
          </p:cNvSpPr>
          <p:nvPr>
            <p:ph idx="1"/>
          </p:nvPr>
        </p:nvSpPr>
        <p:spPr>
          <a:xfrm>
            <a:off x="1249680" y="1445342"/>
            <a:ext cx="8595360" cy="4925961"/>
          </a:xfrm>
        </p:spPr>
        <p:txBody>
          <a:bodyPr>
            <a:noAutofit/>
          </a:bodyPr>
          <a:lstStyle/>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Data Sources: Data is collected from eight tables, including Sales, Product, Customer, Category, Sales Territory, and Date. </a:t>
            </a:r>
          </a:p>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Sales Data: Historical (Sales) and current (Sales New) data sets create a strong foundation for revenue analysis.</a:t>
            </a:r>
          </a:p>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 Product and Category Information: Detailed product and category data provides insight into sales performance by product type. </a:t>
            </a:r>
          </a:p>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Customer Insights:</a:t>
            </a:r>
            <a:r>
              <a:rPr lang="en-US" sz="2400" dirty="0">
                <a:solidFill>
                  <a:srgbClr val="FF0000"/>
                </a:solidFill>
                <a:latin typeface="Bodoni MT" panose="02070603080606020203" pitchFamily="18" charset="0"/>
              </a:rPr>
              <a:t> </a:t>
            </a:r>
            <a:r>
              <a:rPr lang="en-US" sz="2400" dirty="0">
                <a:solidFill>
                  <a:schemeClr val="tx1"/>
                </a:solidFill>
                <a:latin typeface="Bodoni MT" panose="02070603080606020203" pitchFamily="18" charset="0"/>
              </a:rPr>
              <a:t>Customer demographic data helps in grouping customers and analyzing their loyalty.</a:t>
            </a:r>
            <a:endParaRPr lang="en-US" sz="2200" dirty="0">
              <a:solidFill>
                <a:schemeClr val="tx1"/>
              </a:solidFill>
              <a:latin typeface="Bodoni MT" panose="02070603080606020203" pitchFamily="18" charset="0"/>
            </a:endParaRPr>
          </a:p>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 Geographical Scope: Regional performance data from the Sales Territory table aids territory-based strategy. </a:t>
            </a:r>
          </a:p>
          <a:p>
            <a:pPr>
              <a:buClrTx/>
              <a:buFont typeface="Wingdings" panose="05000000000000000000" pitchFamily="2" charset="2"/>
              <a:buChar char="v"/>
            </a:pPr>
            <a:r>
              <a:rPr lang="en-US" sz="2200" dirty="0">
                <a:solidFill>
                  <a:schemeClr val="tx1">
                    <a:lumMod val="95000"/>
                    <a:lumOff val="5000"/>
                  </a:schemeClr>
                </a:solidFill>
                <a:latin typeface="Bodoni MT" panose="02070603080606020203" pitchFamily="18" charset="0"/>
              </a:rPr>
              <a:t>Time Dimension: The Date dimension table supports trend analysis over months, quarters, and years.</a:t>
            </a:r>
          </a:p>
        </p:txBody>
      </p:sp>
      <p:sp>
        <p:nvSpPr>
          <p:cNvPr id="4" name="Slide Number Placeholder 3">
            <a:extLst>
              <a:ext uri="{FF2B5EF4-FFF2-40B4-BE49-F238E27FC236}">
                <a16:creationId xmlns:a16="http://schemas.microsoft.com/office/drawing/2014/main" id="{03643E0E-880F-DEA3-440B-5513DA2CEF28}"/>
              </a:ext>
            </a:extLst>
          </p:cNvPr>
          <p:cNvSpPr>
            <a:spLocks noGrp="1"/>
          </p:cNvSpPr>
          <p:nvPr>
            <p:ph type="sldNum" sz="quarter" idx="12"/>
          </p:nvPr>
        </p:nvSpPr>
        <p:spPr/>
        <p:txBody>
          <a:bodyPr>
            <a:normAutofit lnSpcReduction="10000"/>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3134907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A9076-D33A-C9A5-9069-2871FCBA355C}"/>
              </a:ext>
            </a:extLst>
          </p:cNvPr>
          <p:cNvSpPr>
            <a:spLocks noGrp="1"/>
          </p:cNvSpPr>
          <p:nvPr>
            <p:ph type="sldNum" sz="quarter" idx="12"/>
          </p:nvPr>
        </p:nvSpPr>
        <p:spPr/>
        <p:txBody>
          <a:bodyPr>
            <a:normAutofit lnSpcReduction="10000"/>
          </a:bodyPr>
          <a:lstStyle/>
          <a:p>
            <a:fld id="{6D22F896-40B5-4ADD-8801-0D06FADFA095}" type="slidenum">
              <a:rPr lang="en-US" smtClean="0"/>
              <a:pPr/>
              <a:t>6</a:t>
            </a:fld>
            <a:endParaRPr lang="en-US" dirty="0"/>
          </a:p>
        </p:txBody>
      </p:sp>
      <p:graphicFrame>
        <p:nvGraphicFramePr>
          <p:cNvPr id="3" name="Diagram 2">
            <a:extLst>
              <a:ext uri="{FF2B5EF4-FFF2-40B4-BE49-F238E27FC236}">
                <a16:creationId xmlns:a16="http://schemas.microsoft.com/office/drawing/2014/main" id="{6B2679BE-6FA3-2A8E-CFC7-4333C3A045DA}"/>
              </a:ext>
            </a:extLst>
          </p:cNvPr>
          <p:cNvGraphicFramePr/>
          <p:nvPr>
            <p:extLst>
              <p:ext uri="{D42A27DB-BD31-4B8C-83A1-F6EECF244321}">
                <p14:modId xmlns:p14="http://schemas.microsoft.com/office/powerpoint/2010/main" val="283366187"/>
              </p:ext>
            </p:extLst>
          </p:nvPr>
        </p:nvGraphicFramePr>
        <p:xfrm>
          <a:off x="2032000" y="118720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0BA908A-DDFD-45B8-DD0B-F48A94CC86CD}"/>
              </a:ext>
            </a:extLst>
          </p:cNvPr>
          <p:cNvSpPr txBox="1"/>
          <p:nvPr/>
        </p:nvSpPr>
        <p:spPr>
          <a:xfrm>
            <a:off x="720090" y="233095"/>
            <a:ext cx="9063990" cy="1077218"/>
          </a:xfrm>
          <a:prstGeom prst="rect">
            <a:avLst/>
          </a:prstGeom>
          <a:noFill/>
        </p:spPr>
        <p:txBody>
          <a:bodyPr wrap="square">
            <a:spAutoFit/>
          </a:bodyPr>
          <a:lstStyle/>
          <a:p>
            <a:r>
              <a:rPr lang="en-US" sz="3200" b="1" dirty="0">
                <a:latin typeface="Castellar" panose="020A0402060406010301" pitchFamily="18" charset="0"/>
              </a:rPr>
              <a:t>To analyze Sales and Profit performance</a:t>
            </a:r>
            <a:r>
              <a:rPr lang="en-US" sz="2400" dirty="0">
                <a:latin typeface="Bodoni MT" panose="02070603080606020203" pitchFamily="18" charset="0"/>
              </a:rPr>
              <a:t> </a:t>
            </a:r>
          </a:p>
        </p:txBody>
      </p:sp>
    </p:spTree>
    <p:extLst>
      <p:ext uri="{BB962C8B-B14F-4D97-AF65-F5344CB8AC3E}">
        <p14:creationId xmlns:p14="http://schemas.microsoft.com/office/powerpoint/2010/main" val="390830025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F07CA6-EB6F-C6D3-E87B-3B34B14BA706}"/>
              </a:ext>
            </a:extLst>
          </p:cNvPr>
          <p:cNvSpPr>
            <a:spLocks noGrp="1"/>
          </p:cNvSpPr>
          <p:nvPr>
            <p:ph type="sldNum" sz="quarter" idx="12"/>
          </p:nvPr>
        </p:nvSpPr>
        <p:spPr/>
        <p:txBody>
          <a:bodyPr>
            <a:normAutofit lnSpcReduction="10000"/>
          </a:bodyPr>
          <a:lstStyle/>
          <a:p>
            <a:fld id="{6D22F896-40B5-4ADD-8801-0D06FADFA095}" type="slidenum">
              <a:rPr lang="en-US" smtClean="0"/>
              <a:pPr/>
              <a:t>7</a:t>
            </a:fld>
            <a:endParaRPr lang="en-US" dirty="0"/>
          </a:p>
        </p:txBody>
      </p:sp>
      <p:pic>
        <p:nvPicPr>
          <p:cNvPr id="4" name="Picture 3">
            <a:extLst>
              <a:ext uri="{FF2B5EF4-FFF2-40B4-BE49-F238E27FC236}">
                <a16:creationId xmlns:a16="http://schemas.microsoft.com/office/drawing/2014/main" id="{8679C1D0-9365-CB2E-BE32-C6413A806991}"/>
              </a:ext>
            </a:extLst>
          </p:cNvPr>
          <p:cNvPicPr>
            <a:picLocks noChangeAspect="1"/>
          </p:cNvPicPr>
          <p:nvPr/>
        </p:nvPicPr>
        <p:blipFill>
          <a:blip r:embed="rId2"/>
          <a:stretch>
            <a:fillRect/>
          </a:stretch>
        </p:blipFill>
        <p:spPr>
          <a:xfrm>
            <a:off x="669553" y="1248633"/>
            <a:ext cx="10469436" cy="5220429"/>
          </a:xfrm>
          <a:prstGeom prst="rect">
            <a:avLst/>
          </a:prstGeom>
        </p:spPr>
      </p:pic>
      <p:sp>
        <p:nvSpPr>
          <p:cNvPr id="5" name="TextBox 4">
            <a:extLst>
              <a:ext uri="{FF2B5EF4-FFF2-40B4-BE49-F238E27FC236}">
                <a16:creationId xmlns:a16="http://schemas.microsoft.com/office/drawing/2014/main" id="{ECD8CD25-B29D-AFD3-56AA-203085EC96E0}"/>
              </a:ext>
            </a:extLst>
          </p:cNvPr>
          <p:cNvSpPr txBox="1"/>
          <p:nvPr/>
        </p:nvSpPr>
        <p:spPr>
          <a:xfrm>
            <a:off x="1111513" y="388938"/>
            <a:ext cx="9114527" cy="646331"/>
          </a:xfrm>
          <a:prstGeom prst="rect">
            <a:avLst/>
          </a:prstGeom>
          <a:noFill/>
        </p:spPr>
        <p:txBody>
          <a:bodyPr wrap="square" rtlCol="0">
            <a:spAutoFit/>
          </a:bodyPr>
          <a:lstStyle/>
          <a:p>
            <a:pPr algn="ctr"/>
            <a:r>
              <a:rPr lang="en-US" sz="3600" b="1" dirty="0">
                <a:solidFill>
                  <a:schemeClr val="tx1">
                    <a:lumMod val="95000"/>
                    <a:lumOff val="5000"/>
                  </a:schemeClr>
                </a:solidFill>
                <a:latin typeface="Castellar" panose="020A0402060406010301" pitchFamily="18" charset="0"/>
              </a:rPr>
              <a:t>Sales</a:t>
            </a:r>
            <a:r>
              <a:rPr lang="en-US" sz="2800" b="1" dirty="0">
                <a:solidFill>
                  <a:schemeClr val="tx1">
                    <a:lumMod val="95000"/>
                    <a:lumOff val="5000"/>
                  </a:schemeClr>
                </a:solidFill>
                <a:latin typeface="Castellar" panose="020A0402060406010301" pitchFamily="18" charset="0"/>
              </a:rPr>
              <a:t> </a:t>
            </a:r>
            <a:r>
              <a:rPr lang="en-US" sz="3600" b="1" dirty="0">
                <a:solidFill>
                  <a:schemeClr val="tx1">
                    <a:lumMod val="95000"/>
                    <a:lumOff val="5000"/>
                  </a:schemeClr>
                </a:solidFill>
                <a:latin typeface="Castellar" panose="020A0402060406010301" pitchFamily="18" charset="0"/>
              </a:rPr>
              <a:t>Dashboard</a:t>
            </a:r>
            <a:endParaRPr lang="en-US" sz="2800" b="1" dirty="0">
              <a:solidFill>
                <a:schemeClr val="tx1">
                  <a:lumMod val="95000"/>
                  <a:lumOff val="5000"/>
                </a:schemeClr>
              </a:solidFill>
              <a:latin typeface="Castellar" panose="020A0402060406010301" pitchFamily="18" charset="0"/>
            </a:endParaRPr>
          </a:p>
        </p:txBody>
      </p:sp>
    </p:spTree>
    <p:extLst>
      <p:ext uri="{BB962C8B-B14F-4D97-AF65-F5344CB8AC3E}">
        <p14:creationId xmlns:p14="http://schemas.microsoft.com/office/powerpoint/2010/main" val="234699217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0F36-E55D-B5FF-54D4-BC5E22F3F0A3}"/>
              </a:ext>
            </a:extLst>
          </p:cNvPr>
          <p:cNvSpPr>
            <a:spLocks noGrp="1"/>
          </p:cNvSpPr>
          <p:nvPr>
            <p:ph type="title"/>
          </p:nvPr>
        </p:nvSpPr>
        <p:spPr>
          <a:xfrm>
            <a:off x="981652" y="134038"/>
            <a:ext cx="9692640" cy="1012896"/>
          </a:xfrm>
        </p:spPr>
        <p:txBody>
          <a:bodyPr>
            <a:normAutofit/>
          </a:bodyPr>
          <a:lstStyle/>
          <a:p>
            <a:r>
              <a:rPr lang="en-US" sz="4000" dirty="0">
                <a:solidFill>
                  <a:schemeClr val="tx1">
                    <a:lumMod val="95000"/>
                    <a:lumOff val="5000"/>
                  </a:schemeClr>
                </a:solidFill>
                <a:latin typeface="Castellar" panose="020A0402060406010301" pitchFamily="18" charset="0"/>
              </a:rPr>
              <a:t>Sales Dashboard Components</a:t>
            </a:r>
          </a:p>
        </p:txBody>
      </p:sp>
      <p:sp>
        <p:nvSpPr>
          <p:cNvPr id="5" name="Slide Number Placeholder 4">
            <a:extLst>
              <a:ext uri="{FF2B5EF4-FFF2-40B4-BE49-F238E27FC236}">
                <a16:creationId xmlns:a16="http://schemas.microsoft.com/office/drawing/2014/main" id="{A1FF1F8D-8A69-B865-B904-B1D7C1EBEAF6}"/>
              </a:ext>
            </a:extLst>
          </p:cNvPr>
          <p:cNvSpPr>
            <a:spLocks noGrp="1"/>
          </p:cNvSpPr>
          <p:nvPr>
            <p:ph type="sldNum" sz="quarter" idx="12"/>
          </p:nvPr>
        </p:nvSpPr>
        <p:spPr/>
        <p:txBody>
          <a:bodyPr>
            <a:normAutofit lnSpcReduction="10000"/>
          </a:bodyPr>
          <a:lstStyle/>
          <a:p>
            <a:fld id="{6D22F896-40B5-4ADD-8801-0D06FADFA095}" type="slidenum">
              <a:rPr lang="en-US" smtClean="0">
                <a:latin typeface="Bodoni MT" panose="02070603080606020203" pitchFamily="18" charset="0"/>
              </a:rPr>
              <a:pPr/>
              <a:t>8</a:t>
            </a:fld>
            <a:endParaRPr lang="en-US" dirty="0">
              <a:latin typeface="Bodoni MT" panose="02070603080606020203" pitchFamily="18" charset="0"/>
            </a:endParaRPr>
          </a:p>
        </p:txBody>
      </p:sp>
      <p:sp>
        <p:nvSpPr>
          <p:cNvPr id="7" name="TextBox 6">
            <a:extLst>
              <a:ext uri="{FF2B5EF4-FFF2-40B4-BE49-F238E27FC236}">
                <a16:creationId xmlns:a16="http://schemas.microsoft.com/office/drawing/2014/main" id="{69FC735D-FE7C-5D13-A895-24884F88ADEC}"/>
              </a:ext>
            </a:extLst>
          </p:cNvPr>
          <p:cNvSpPr txBox="1"/>
          <p:nvPr/>
        </p:nvSpPr>
        <p:spPr>
          <a:xfrm>
            <a:off x="6190782" y="4232330"/>
            <a:ext cx="4203290" cy="2246769"/>
          </a:xfrm>
          <a:prstGeom prst="rect">
            <a:avLst/>
          </a:prstGeom>
          <a:noFill/>
        </p:spPr>
        <p:txBody>
          <a:bodyPr wrap="square">
            <a:spAutoFit/>
          </a:bodyPr>
          <a:lstStyle/>
          <a:p>
            <a:r>
              <a:rPr lang="en-US" sz="2000" b="1" u="sng" dirty="0">
                <a:latin typeface="Bodoni MT" panose="02070603080606020203" pitchFamily="18" charset="0"/>
                <a:cs typeface="Times New Roman" panose="02020603050405020304" pitchFamily="18" charset="0"/>
              </a:rPr>
              <a:t>Quarter wise </a:t>
            </a:r>
          </a:p>
          <a:p>
            <a:r>
              <a:rPr lang="en-US" sz="2000" dirty="0">
                <a:latin typeface="Bodoni MT" panose="02070603080606020203" pitchFamily="18" charset="0"/>
                <a:cs typeface="Times New Roman" panose="02020603050405020304" pitchFamily="18" charset="0"/>
              </a:rPr>
              <a:t>Sales Analysis </a:t>
            </a:r>
            <a:r>
              <a:rPr lang="en-US" sz="2000" dirty="0">
                <a:solidFill>
                  <a:schemeClr val="accent2">
                    <a:lumMod val="50000"/>
                  </a:schemeClr>
                </a:solidFill>
                <a:latin typeface="Bodoni MT" panose="02070603080606020203" pitchFamily="18" charset="0"/>
                <a:cs typeface="Times New Roman" panose="02020603050405020304" pitchFamily="18" charset="0"/>
              </a:rPr>
              <a:t>Q4</a:t>
            </a:r>
            <a:r>
              <a:rPr lang="en-US" sz="2000" dirty="0">
                <a:latin typeface="Bodoni MT" panose="02070603080606020203" pitchFamily="18" charset="0"/>
                <a:cs typeface="Times New Roman" panose="02020603050405020304" pitchFamily="18" charset="0"/>
              </a:rPr>
              <a:t> leads with the highest sales of </a:t>
            </a:r>
            <a:r>
              <a:rPr lang="en-US" sz="2000" b="1" dirty="0">
                <a:latin typeface="Bodoni MT" panose="02070603080606020203" pitchFamily="18" charset="0"/>
                <a:cs typeface="Times New Roman" panose="02020603050405020304" pitchFamily="18" charset="0"/>
              </a:rPr>
              <a:t>9.1 </a:t>
            </a:r>
            <a:r>
              <a:rPr lang="en-US" sz="2000" dirty="0">
                <a:latin typeface="Bodoni MT" panose="02070603080606020203" pitchFamily="18" charset="0"/>
                <a:cs typeface="Times New Roman" panose="02020603050405020304" pitchFamily="18" charset="0"/>
              </a:rPr>
              <a:t>million, while </a:t>
            </a:r>
            <a:r>
              <a:rPr lang="en-US" sz="2000" dirty="0">
                <a:solidFill>
                  <a:schemeClr val="accent2">
                    <a:lumMod val="50000"/>
                  </a:schemeClr>
                </a:solidFill>
                <a:latin typeface="Bodoni MT" panose="02070603080606020203" pitchFamily="18" charset="0"/>
                <a:cs typeface="Times New Roman" panose="02020603050405020304" pitchFamily="18" charset="0"/>
              </a:rPr>
              <a:t>Q1</a:t>
            </a:r>
            <a:r>
              <a:rPr lang="en-US" sz="2000" dirty="0">
                <a:latin typeface="Bodoni MT" panose="02070603080606020203" pitchFamily="18" charset="0"/>
                <a:cs typeface="Times New Roman" panose="02020603050405020304" pitchFamily="18" charset="0"/>
              </a:rPr>
              <a:t> has the lowest at </a:t>
            </a:r>
            <a:r>
              <a:rPr lang="en-US" sz="2000" b="1" dirty="0">
                <a:latin typeface="Bodoni MT" panose="02070603080606020203" pitchFamily="18" charset="0"/>
                <a:cs typeface="Times New Roman" panose="02020603050405020304" pitchFamily="18" charset="0"/>
              </a:rPr>
              <a:t>5.5 </a:t>
            </a:r>
            <a:r>
              <a:rPr lang="en-US" sz="2000" dirty="0">
                <a:latin typeface="Bodoni MT" panose="02070603080606020203" pitchFamily="18" charset="0"/>
                <a:cs typeface="Times New Roman" panose="02020603050405020304" pitchFamily="18" charset="0"/>
              </a:rPr>
              <a:t>million. </a:t>
            </a:r>
          </a:p>
          <a:p>
            <a:r>
              <a:rPr lang="en-US" sz="2000" dirty="0">
                <a:latin typeface="Bodoni MT" panose="02070603080606020203" pitchFamily="18" charset="0"/>
                <a:cs typeface="Times New Roman" panose="02020603050405020304" pitchFamily="18" charset="0"/>
              </a:rPr>
              <a:t>This helps identify the peak sales period, which is </a:t>
            </a:r>
            <a:r>
              <a:rPr lang="en-US" sz="2000" dirty="0">
                <a:solidFill>
                  <a:schemeClr val="accent2">
                    <a:lumMod val="50000"/>
                  </a:schemeClr>
                </a:solidFill>
                <a:latin typeface="Bodoni MT" panose="02070603080606020203" pitchFamily="18" charset="0"/>
                <a:cs typeface="Times New Roman" panose="02020603050405020304" pitchFamily="18" charset="0"/>
              </a:rPr>
              <a:t>Q4</a:t>
            </a:r>
            <a:r>
              <a:rPr lang="en-US" sz="2000" dirty="0">
                <a:latin typeface="Bodoni MT" panose="02070603080606020203" pitchFamily="18" charset="0"/>
                <a:cs typeface="Times New Roman" panose="02020603050405020304" pitchFamily="18" charset="0"/>
              </a:rPr>
              <a:t>, possibly indicating seasonality in the business.</a:t>
            </a:r>
          </a:p>
        </p:txBody>
      </p:sp>
      <p:sp>
        <p:nvSpPr>
          <p:cNvPr id="8" name="TextBox 7">
            <a:extLst>
              <a:ext uri="{FF2B5EF4-FFF2-40B4-BE49-F238E27FC236}">
                <a16:creationId xmlns:a16="http://schemas.microsoft.com/office/drawing/2014/main" id="{1EEC250F-1C8A-DA26-0A23-6AC710D2F61A}"/>
              </a:ext>
            </a:extLst>
          </p:cNvPr>
          <p:cNvSpPr txBox="1"/>
          <p:nvPr/>
        </p:nvSpPr>
        <p:spPr>
          <a:xfrm>
            <a:off x="715789" y="1489304"/>
            <a:ext cx="3244645" cy="1015663"/>
          </a:xfrm>
          <a:prstGeom prst="rect">
            <a:avLst/>
          </a:prstGeom>
          <a:noFill/>
        </p:spPr>
        <p:txBody>
          <a:bodyPr wrap="square" rtlCol="0">
            <a:spAutoFit/>
          </a:bodyPr>
          <a:lstStyle/>
          <a:p>
            <a:r>
              <a:rPr lang="en-US" sz="2000" b="1" u="sng" dirty="0">
                <a:latin typeface="Bodoni MT" panose="02070603080606020203" pitchFamily="18" charset="0"/>
                <a:cs typeface="Times New Roman" panose="02020603050405020304" pitchFamily="18" charset="0"/>
              </a:rPr>
              <a:t>Total Sales</a:t>
            </a:r>
            <a:r>
              <a:rPr lang="en-US" sz="2000" u="sng" dirty="0">
                <a:latin typeface="Bodoni MT" panose="02070603080606020203" pitchFamily="18" charset="0"/>
                <a:cs typeface="Times New Roman" panose="02020603050405020304" pitchFamily="18" charset="0"/>
              </a:rPr>
              <a:t> </a:t>
            </a:r>
          </a:p>
          <a:p>
            <a:r>
              <a:rPr lang="en-US" sz="2000" dirty="0">
                <a:latin typeface="Bodoni MT" panose="02070603080606020203" pitchFamily="18" charset="0"/>
                <a:cs typeface="Times New Roman" panose="02020603050405020304" pitchFamily="18" charset="0"/>
              </a:rPr>
              <a:t> Overall revenue in all regions is </a:t>
            </a:r>
            <a:r>
              <a:rPr lang="en-US" sz="2000" b="1" dirty="0">
                <a:latin typeface="Bodoni MT" panose="02070603080606020203" pitchFamily="18" charset="0"/>
                <a:cs typeface="Times New Roman" panose="02020603050405020304" pitchFamily="18" charset="0"/>
              </a:rPr>
              <a:t>29.36M</a:t>
            </a:r>
          </a:p>
        </p:txBody>
      </p:sp>
      <p:sp>
        <p:nvSpPr>
          <p:cNvPr id="11" name="TextBox 10">
            <a:extLst>
              <a:ext uri="{FF2B5EF4-FFF2-40B4-BE49-F238E27FC236}">
                <a16:creationId xmlns:a16="http://schemas.microsoft.com/office/drawing/2014/main" id="{54447B50-9193-75B3-25B5-67AC5894C532}"/>
              </a:ext>
            </a:extLst>
          </p:cNvPr>
          <p:cNvSpPr txBox="1"/>
          <p:nvPr/>
        </p:nvSpPr>
        <p:spPr>
          <a:xfrm>
            <a:off x="6190782" y="1489304"/>
            <a:ext cx="4483510" cy="2862322"/>
          </a:xfrm>
          <a:prstGeom prst="rect">
            <a:avLst/>
          </a:prstGeom>
          <a:noFill/>
        </p:spPr>
        <p:txBody>
          <a:bodyPr wrap="square" rtlCol="0">
            <a:spAutoFit/>
          </a:bodyPr>
          <a:lstStyle/>
          <a:p>
            <a:r>
              <a:rPr lang="en-US" sz="2000" b="1" u="sng" dirty="0">
                <a:latin typeface="Bodoni MT" panose="02070603080606020203" pitchFamily="18" charset="0"/>
              </a:rPr>
              <a:t>Yearly Sales Trend</a:t>
            </a:r>
          </a:p>
          <a:p>
            <a:r>
              <a:rPr lang="en-US" sz="2000" dirty="0">
                <a:latin typeface="Bodoni MT" panose="02070603080606020203" pitchFamily="18" charset="0"/>
              </a:rPr>
              <a:t>The bar chart shows yearly sales, peaking at 16.4 million in 2013. This growth indicates an increase in customer reach or product demand. However, sales dropped in 2014, highlighting the need to investigate possible reasons behind this decline.</a:t>
            </a:r>
            <a:endParaRPr lang="en-US" sz="2000" b="1" u="sng" dirty="0">
              <a:latin typeface="Bodoni MT" panose="02070603080606020203" pitchFamily="18" charset="0"/>
            </a:endParaRPr>
          </a:p>
          <a:p>
            <a:endParaRPr lang="en-US" sz="2000" b="1" u="sng" dirty="0">
              <a:latin typeface="Bodoni MT" panose="02070603080606020203" pitchFamily="18" charset="0"/>
            </a:endParaRPr>
          </a:p>
        </p:txBody>
      </p:sp>
      <p:sp>
        <p:nvSpPr>
          <p:cNvPr id="4" name="TextBox 3">
            <a:extLst>
              <a:ext uri="{FF2B5EF4-FFF2-40B4-BE49-F238E27FC236}">
                <a16:creationId xmlns:a16="http://schemas.microsoft.com/office/drawing/2014/main" id="{D9B3BEF3-1BE0-C267-48BC-76A5A3406E0B}"/>
              </a:ext>
            </a:extLst>
          </p:cNvPr>
          <p:cNvSpPr txBox="1"/>
          <p:nvPr/>
        </p:nvSpPr>
        <p:spPr>
          <a:xfrm>
            <a:off x="715789" y="4386219"/>
            <a:ext cx="5281989" cy="1938992"/>
          </a:xfrm>
          <a:prstGeom prst="rect">
            <a:avLst/>
          </a:prstGeom>
          <a:noFill/>
        </p:spPr>
        <p:txBody>
          <a:bodyPr wrap="square">
            <a:spAutoFit/>
          </a:bodyPr>
          <a:lstStyle/>
          <a:p>
            <a:r>
              <a:rPr lang="en-IN" sz="2000" b="1" u="sng" dirty="0">
                <a:effectLst/>
                <a:latin typeface="Bodoni MT" panose="02070603080606020203" pitchFamily="18" charset="0"/>
                <a:ea typeface="Aptos" panose="020B0004020202020204" pitchFamily="34" charset="0"/>
                <a:cs typeface="Times New Roman" panose="02020603050405020304" pitchFamily="18" charset="0"/>
              </a:rPr>
              <a:t>Monthly Sales</a:t>
            </a:r>
          </a:p>
          <a:p>
            <a:r>
              <a:rPr lang="en-IN" sz="2000" dirty="0">
                <a:effectLst/>
                <a:latin typeface="Bodoni MT" panose="02070603080606020203" pitchFamily="18" charset="0"/>
                <a:ea typeface="Aptos" panose="020B0004020202020204" pitchFamily="34" charset="0"/>
                <a:cs typeface="Times New Roman" panose="02020603050405020304" pitchFamily="18" charset="0"/>
              </a:rPr>
              <a:t>Monthly sales depict a clear upward trend, with peaks in June (2.94M) and December (3.21M). This pattern suggests potential seasonal demand, possibly linked to holidays or year-end promotions that drive sales.</a:t>
            </a:r>
            <a:endParaRPr lang="en-US" sz="2000" dirty="0">
              <a:latin typeface="Bodoni MT" panose="02070603080606020203" pitchFamily="18" charset="0"/>
            </a:endParaRPr>
          </a:p>
        </p:txBody>
      </p:sp>
    </p:spTree>
    <p:extLst>
      <p:ext uri="{BB962C8B-B14F-4D97-AF65-F5344CB8AC3E}">
        <p14:creationId xmlns:p14="http://schemas.microsoft.com/office/powerpoint/2010/main" val="37716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heel(1)">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heel(1)">
                                      <p:cBhvr>
                                        <p:cTn id="12" dur="2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heel(1)">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heel(1)">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379E1-B4A1-263A-C469-12E7A3F4C2A2}"/>
              </a:ext>
            </a:extLst>
          </p:cNvPr>
          <p:cNvSpPr>
            <a:spLocks noGrp="1"/>
          </p:cNvSpPr>
          <p:nvPr>
            <p:ph type="sldNum" sz="quarter" idx="12"/>
          </p:nvPr>
        </p:nvSpPr>
        <p:spPr/>
        <p:txBody>
          <a:bodyPr>
            <a:normAutofit lnSpcReduction="10000"/>
          </a:bodyPr>
          <a:lstStyle/>
          <a:p>
            <a:fld id="{6D22F896-40B5-4ADD-8801-0D06FADFA095}" type="slidenum">
              <a:rPr lang="en-US" smtClean="0"/>
              <a:pPr/>
              <a:t>9</a:t>
            </a:fld>
            <a:endParaRPr lang="en-US" dirty="0"/>
          </a:p>
        </p:txBody>
      </p:sp>
      <p:sp>
        <p:nvSpPr>
          <p:cNvPr id="3" name="TextBox 2">
            <a:extLst>
              <a:ext uri="{FF2B5EF4-FFF2-40B4-BE49-F238E27FC236}">
                <a16:creationId xmlns:a16="http://schemas.microsoft.com/office/drawing/2014/main" id="{0503148B-BDDC-9B6D-731C-D6A3478F87C6}"/>
              </a:ext>
            </a:extLst>
          </p:cNvPr>
          <p:cNvSpPr txBox="1"/>
          <p:nvPr/>
        </p:nvSpPr>
        <p:spPr>
          <a:xfrm>
            <a:off x="6339840" y="273578"/>
            <a:ext cx="4739640" cy="3478260"/>
          </a:xfrm>
          <a:prstGeom prst="rect">
            <a:avLst/>
          </a:prstGeom>
          <a:noFill/>
        </p:spPr>
        <p:txBody>
          <a:bodyPr wrap="square" rtlCol="0">
            <a:spAutoFit/>
          </a:bodyPr>
          <a:lstStyle/>
          <a:p>
            <a:pPr marL="0" marR="0">
              <a:lnSpc>
                <a:spcPct val="107000"/>
              </a:lnSpc>
              <a:spcBef>
                <a:spcPts val="0"/>
              </a:spcBef>
              <a:spcAft>
                <a:spcPts val="800"/>
              </a:spcAft>
            </a:pPr>
            <a:r>
              <a:rPr lang="en-IN" sz="2000" b="1" u="sng" kern="100" dirty="0">
                <a:effectLst/>
                <a:latin typeface="Bodoni MT" panose="02070603080606020203" pitchFamily="18" charset="0"/>
                <a:ea typeface="Aptos" panose="020B0004020202020204" pitchFamily="34" charset="0"/>
                <a:cs typeface="Times New Roman" panose="02020603050405020304" pitchFamily="18" charset="0"/>
              </a:rPr>
              <a:t>Sales vs Production Cost</a:t>
            </a:r>
          </a:p>
          <a:p>
            <a:pPr marL="0" marR="0">
              <a:lnSpc>
                <a:spcPct val="107000"/>
              </a:lnSpc>
              <a:spcBef>
                <a:spcPts val="0"/>
              </a:spcBef>
              <a:spcAft>
                <a:spcPts val="800"/>
              </a:spcAft>
            </a:pPr>
            <a:r>
              <a:rPr lang="en-IN" sz="2000" kern="100" dirty="0">
                <a:latin typeface="Bodoni MT" panose="02070603080606020203" pitchFamily="18" charset="0"/>
                <a:ea typeface="Aptos" panose="020B0004020202020204" pitchFamily="34" charset="0"/>
                <a:cs typeface="Times New Roman" panose="02020603050405020304" pitchFamily="18" charset="0"/>
              </a:rPr>
              <a:t>	</a:t>
            </a:r>
            <a:r>
              <a:rPr lang="en-IN" sz="2000" kern="100" dirty="0">
                <a:effectLst/>
                <a:latin typeface="Bodoni MT" panose="02070603080606020203" pitchFamily="18" charset="0"/>
                <a:ea typeface="Aptos" panose="020B0004020202020204" pitchFamily="34" charset="0"/>
                <a:cs typeface="Times New Roman" panose="02020603050405020304" pitchFamily="18" charset="0"/>
              </a:rPr>
              <a:t>The graph shows that sales outpaced production costs significantly in 2013, where sales peaked at 16.4M. This positive margin indicates high profitability in that year. However, years like 2012 and 2014 show a closer alignment between production cost and sales, which could imply slimmer margins or potential cost inefficiencies.</a:t>
            </a:r>
            <a:endParaRPr lang="en-US" sz="2000" kern="100" dirty="0">
              <a:effectLst/>
              <a:latin typeface="Bodoni MT" panose="02070603080606020203" pitchFamily="18"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DB1FB41-BBF4-EC80-DF77-52B25C8C8247}"/>
              </a:ext>
            </a:extLst>
          </p:cNvPr>
          <p:cNvSpPr txBox="1"/>
          <p:nvPr/>
        </p:nvSpPr>
        <p:spPr>
          <a:xfrm>
            <a:off x="929640" y="273606"/>
            <a:ext cx="4739640" cy="2554545"/>
          </a:xfrm>
          <a:prstGeom prst="rect">
            <a:avLst/>
          </a:prstGeom>
          <a:noFill/>
        </p:spPr>
        <p:txBody>
          <a:bodyPr wrap="square" rtlCol="0">
            <a:spAutoFit/>
          </a:bodyPr>
          <a:lstStyle/>
          <a:p>
            <a:r>
              <a:rPr lang="en-IN" sz="2000" b="1" u="sng" dirty="0">
                <a:effectLst/>
                <a:latin typeface="Bodoni MT" panose="02070603080606020203" pitchFamily="18" charset="0"/>
                <a:ea typeface="Aptos" panose="020B0004020202020204" pitchFamily="34" charset="0"/>
                <a:cs typeface="Times New Roman" panose="02020603050405020304" pitchFamily="18" charset="0"/>
              </a:rPr>
              <a:t>Customers by Sales</a:t>
            </a:r>
          </a:p>
          <a:p>
            <a:r>
              <a:rPr lang="en-IN" sz="2000" dirty="0">
                <a:effectLst/>
                <a:latin typeface="Bodoni MT" panose="02070603080606020203" pitchFamily="18" charset="0"/>
                <a:ea typeface="Aptos" panose="020B0004020202020204" pitchFamily="34" charset="0"/>
                <a:cs typeface="Times New Roman" panose="02020603050405020304" pitchFamily="18" charset="0"/>
              </a:rPr>
              <a:t> The top five customers are shown, each accounting for around 20% of sales. This close percentage distribution across the top customers indicates a diversified customer base rather than dependency on a single customer, which can be advantageous for long-term stability.</a:t>
            </a:r>
            <a:endParaRPr lang="en-US" sz="2000" dirty="0">
              <a:latin typeface="Bodoni MT" panose="02070603080606020203" pitchFamily="18" charset="0"/>
            </a:endParaRPr>
          </a:p>
        </p:txBody>
      </p:sp>
      <p:sp>
        <p:nvSpPr>
          <p:cNvPr id="5" name="TextBox 4">
            <a:extLst>
              <a:ext uri="{FF2B5EF4-FFF2-40B4-BE49-F238E27FC236}">
                <a16:creationId xmlns:a16="http://schemas.microsoft.com/office/drawing/2014/main" id="{129FE537-D17C-1595-E987-277DE40A294E}"/>
              </a:ext>
            </a:extLst>
          </p:cNvPr>
          <p:cNvSpPr txBox="1"/>
          <p:nvPr/>
        </p:nvSpPr>
        <p:spPr>
          <a:xfrm>
            <a:off x="929640" y="3783060"/>
            <a:ext cx="4450080" cy="2246769"/>
          </a:xfrm>
          <a:prstGeom prst="rect">
            <a:avLst/>
          </a:prstGeom>
          <a:noFill/>
        </p:spPr>
        <p:txBody>
          <a:bodyPr wrap="square" rtlCol="0">
            <a:spAutoFit/>
          </a:bodyPr>
          <a:lstStyle/>
          <a:p>
            <a:r>
              <a:rPr lang="en-IN" sz="2000" b="1" u="sng" dirty="0">
                <a:effectLst/>
                <a:latin typeface="Bodoni MT" panose="02070603080606020203" pitchFamily="18" charset="0"/>
                <a:ea typeface="Aptos" panose="020B0004020202020204" pitchFamily="34" charset="0"/>
                <a:cs typeface="Times New Roman" panose="02020603050405020304" pitchFamily="18" charset="0"/>
              </a:rPr>
              <a:t>Monthly Sales</a:t>
            </a:r>
          </a:p>
          <a:p>
            <a:r>
              <a:rPr lang="en-IN" sz="2000" dirty="0">
                <a:effectLst/>
                <a:latin typeface="Bodoni MT" panose="02070603080606020203" pitchFamily="18" charset="0"/>
                <a:ea typeface="Aptos" panose="020B0004020202020204" pitchFamily="34" charset="0"/>
                <a:cs typeface="Times New Roman" panose="02020603050405020304" pitchFamily="18" charset="0"/>
              </a:rPr>
              <a:t>Monthly sales depict a clear upward trend, with peaks in June (2.94M) and December (3.21M). This pattern suggests potential seasonal demand, possibly linked to holidays or year-end promotions that drive sales.</a:t>
            </a:r>
            <a:endParaRPr lang="en-US" sz="2000" dirty="0">
              <a:latin typeface="Bodoni MT" panose="02070603080606020203" pitchFamily="18" charset="0"/>
            </a:endParaRPr>
          </a:p>
        </p:txBody>
      </p:sp>
      <p:sp>
        <p:nvSpPr>
          <p:cNvPr id="7" name="TextBox 6">
            <a:extLst>
              <a:ext uri="{FF2B5EF4-FFF2-40B4-BE49-F238E27FC236}">
                <a16:creationId xmlns:a16="http://schemas.microsoft.com/office/drawing/2014/main" id="{29CA1CCA-04C4-F631-F7E4-74480669C9DE}"/>
              </a:ext>
            </a:extLst>
          </p:cNvPr>
          <p:cNvSpPr txBox="1"/>
          <p:nvPr/>
        </p:nvSpPr>
        <p:spPr>
          <a:xfrm>
            <a:off x="6240780" y="3783060"/>
            <a:ext cx="5052060" cy="2862322"/>
          </a:xfrm>
          <a:prstGeom prst="rect">
            <a:avLst/>
          </a:prstGeom>
          <a:noFill/>
        </p:spPr>
        <p:txBody>
          <a:bodyPr wrap="square">
            <a:spAutoFit/>
          </a:bodyPr>
          <a:lstStyle/>
          <a:p>
            <a:r>
              <a:rPr lang="en-US" sz="2000" b="1" u="sng" dirty="0">
                <a:latin typeface="Bodoni MT" panose="02070603080606020203" pitchFamily="18" charset="0"/>
                <a:cs typeface="Times New Roman" panose="02020603050405020304" pitchFamily="18" charset="0"/>
              </a:rPr>
              <a:t>Top 5 Product Sales </a:t>
            </a:r>
          </a:p>
          <a:p>
            <a:r>
              <a:rPr lang="en-US" sz="2000" dirty="0">
                <a:latin typeface="Bodoni MT" panose="02070603080606020203" pitchFamily="18" charset="0"/>
              </a:rPr>
              <a:t>A sunburst chart shows the best-selling products, with "Mountain-200 Black" and "Mountain-200 Silver" at the top. The highest sales for a single product reach 1.37 million, indicating a popular product line. This helps with planning inventory and predicting demand for popular items.</a:t>
            </a:r>
            <a:endParaRPr lang="en-US" sz="2000" b="1" u="sng" dirty="0">
              <a:latin typeface="Bodoni MT" panose="02070603080606020203" pitchFamily="18" charset="0"/>
              <a:cs typeface="Times New Roman" panose="02020603050405020304" pitchFamily="18" charset="0"/>
            </a:endParaRPr>
          </a:p>
          <a:p>
            <a:endParaRPr lang="en-US" sz="2000" b="1" u="sng"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379152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heel(1)">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heel(1)">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EEBBDD-393F-4446-BE81-70A305372F0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F17B721-6ECA-429B-B771-666136AE4D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FE483B-7977-4312-A708-A047AFFF1CE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405</TotalTime>
  <Words>1490</Words>
  <Application>Microsoft Office PowerPoint</Application>
  <PresentationFormat>Widescreen</PresentationFormat>
  <Paragraphs>137</Paragraphs>
  <Slides>21</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Bodoni MT</vt:lpstr>
      <vt:lpstr>Calibri</vt:lpstr>
      <vt:lpstr>Castellar</vt:lpstr>
      <vt:lpstr>Century Schoolbook</vt:lpstr>
      <vt:lpstr>Franklin Gothic Demi</vt:lpstr>
      <vt:lpstr>Wingdings</vt:lpstr>
      <vt:lpstr>Wingdings 2</vt:lpstr>
      <vt:lpstr>View</vt:lpstr>
      <vt:lpstr>Adventure Work Analytics Presentation </vt:lpstr>
      <vt:lpstr>PowerPoint Presentation</vt:lpstr>
      <vt:lpstr>Flow Of Presentation</vt:lpstr>
      <vt:lpstr>PowerPoint Presentation</vt:lpstr>
      <vt:lpstr>Product/Data Overview</vt:lpstr>
      <vt:lpstr>PowerPoint Presentation</vt:lpstr>
      <vt:lpstr>PowerPoint Presentation</vt:lpstr>
      <vt:lpstr>Sales Dashboard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Swapnil  Dalimbe</dc:creator>
  <cp:lastModifiedBy>Swapnil  Dalimbe</cp:lastModifiedBy>
  <cp:revision>34</cp:revision>
  <dcterms:created xsi:type="dcterms:W3CDTF">2024-10-27T07:57:22Z</dcterms:created>
  <dcterms:modified xsi:type="dcterms:W3CDTF">2024-10-29T07:20:11Z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