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89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3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7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2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50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15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3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18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01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2D53-D7C9-4625-8D3A-7A53F91E9B7F}" type="datetimeFigureOut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652220-3124-404D-A51E-17E99B203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40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D3E4-CDE1-4F31-8E32-373FE22EB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Identifying New Restaurant Optimal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21C3E-E7B7-43A5-A5B1-3AC6FF1C0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324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CAE1-1DB0-42CB-B25B-18F7FE0A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5660-3482-40DE-ABE0-7738334D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1514"/>
            <a:ext cx="9603275" cy="390483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Business Problem: </a:t>
            </a:r>
            <a:r>
              <a:rPr lang="en-US" dirty="0"/>
              <a:t>It is often a challenge for the restaurant owners, willing to expand chain of their restaurant business, to find a safe and optimal location for a new restaurant.</a:t>
            </a:r>
          </a:p>
          <a:p>
            <a:r>
              <a:rPr lang="en-US" b="1" dirty="0"/>
              <a:t>Definition of Optimal Location (as per our project): </a:t>
            </a:r>
            <a:r>
              <a:rPr lang="en-US" dirty="0"/>
              <a:t>A location that is not already crowded with restaurants.</a:t>
            </a:r>
          </a:p>
          <a:p>
            <a:r>
              <a:rPr lang="en-US" dirty="0"/>
              <a:t>The aim of this project is to find a safe and secure location for opening of restaurant in Toronto, Canada.</a:t>
            </a:r>
            <a:br>
              <a:rPr lang="en-US" dirty="0"/>
            </a:br>
            <a:r>
              <a:rPr lang="en-US" b="1" dirty="0"/>
              <a:t>Task 1:</a:t>
            </a:r>
            <a:r>
              <a:rPr lang="en-US" dirty="0"/>
              <a:t> Shortlisting a neighborhood by identifying the safest borough based on analysis of the crime data.</a:t>
            </a:r>
            <a:br>
              <a:rPr lang="en-US" dirty="0"/>
            </a:br>
            <a:r>
              <a:rPr lang="en-US" b="1" dirty="0"/>
              <a:t>Task 2:</a:t>
            </a:r>
            <a:r>
              <a:rPr lang="en-US" dirty="0"/>
              <a:t> Explore 10 most common venues in each neighborhood, where restaurant is not that common.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884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8FC4-4549-4A86-BAEC-CFA2F31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C36F-0A73-420C-BD0E-4647F60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definition of our problem, factors that will influence our </a:t>
            </a:r>
            <a:r>
              <a:rPr lang="en-US" dirty="0" err="1"/>
              <a:t>decission</a:t>
            </a:r>
            <a:r>
              <a:rPr lang="en-US" dirty="0"/>
              <a:t>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number of existing restaurants in the neighborhood (any type of restaurant)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number of and distance to restaurants in the neighborhood, if any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distance of neighborhood from downtown</a:t>
            </a:r>
          </a:p>
          <a:p>
            <a:r>
              <a:rPr lang="en-US" dirty="0"/>
              <a:t>We decided to use regularly spaced grid of locations, centered around downtown, to define our neighborhoods.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13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8FC4-4549-4A86-BAEC-CFA2F31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C36F-0A73-420C-BD0E-4647F600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data sources will be needed to extract/generate the required information:</a:t>
            </a:r>
          </a:p>
          <a:p>
            <a:pPr lvl="1"/>
            <a:r>
              <a:rPr lang="en-US" dirty="0"/>
              <a:t>centers of candidate areas will be generated algorithmically and approximate addresses of centers of those areas will be obtained using </a:t>
            </a:r>
            <a:r>
              <a:rPr lang="en-US" b="1" dirty="0"/>
              <a:t>Google Maps API reverse geocoding</a:t>
            </a:r>
            <a:endParaRPr lang="en-US" dirty="0"/>
          </a:p>
          <a:p>
            <a:pPr lvl="1"/>
            <a:r>
              <a:rPr lang="en-US" dirty="0"/>
              <a:t>number of restaurants and their type and location in every neighborhood will be obtained using </a:t>
            </a:r>
            <a:r>
              <a:rPr lang="en-US" b="1" dirty="0"/>
              <a:t>Foursquare API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8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7BC9-3CF3-45CC-8BAF-05790E45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1E1C-F734-417C-BC8A-0C9A1398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was to identify one of the safest borough in Toronto, and an appropriate neighborhood within the borough to set up a restaurant. </a:t>
            </a:r>
          </a:p>
          <a:p>
            <a:r>
              <a:rPr lang="en-US" dirty="0"/>
              <a:t>This has been achieved by first making use of Toronto crime data to identify a safe </a:t>
            </a:r>
            <a:r>
              <a:rPr lang="en-US" dirty="0" err="1"/>
              <a:t>borugh</a:t>
            </a:r>
            <a:r>
              <a:rPr lang="en-US" dirty="0"/>
              <a:t> with considerable number of neighborhood for any business to be viable.</a:t>
            </a:r>
          </a:p>
          <a:p>
            <a:r>
              <a:rPr lang="en-US" dirty="0"/>
              <a:t>After selecting the borough it was imperative to choose the right neighborhood where restaurant were not among venues in a close proximity to each other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8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0383-752F-4AD4-BA46-786AAFF2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9A5D-E4FF-412F-B839-2D5722DD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wish to integrate Tourism hotspots data to identify the best location for a new restaurant in Toronto</a:t>
            </a:r>
          </a:p>
        </p:txBody>
      </p:sp>
    </p:spTree>
    <p:extLst>
      <p:ext uri="{BB962C8B-B14F-4D97-AF65-F5344CB8AC3E}">
        <p14:creationId xmlns:p14="http://schemas.microsoft.com/office/powerpoint/2010/main" val="1261705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352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Identifying New Restaurant Optimal Location</vt:lpstr>
      <vt:lpstr>Introduction</vt:lpstr>
      <vt:lpstr>DATA</vt:lpstr>
      <vt:lpstr>DATA (Contd.)</vt:lpstr>
      <vt:lpstr>Results and Discussion:</vt:lpstr>
      <vt:lpstr>Future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New Restaurant Optimal Location</dc:title>
  <dc:creator>bhargavi_singh@outlook.com</dc:creator>
  <cp:lastModifiedBy>bhargavi_singh@outlook.com</cp:lastModifiedBy>
  <cp:revision>3</cp:revision>
  <dcterms:created xsi:type="dcterms:W3CDTF">2020-06-11T00:33:46Z</dcterms:created>
  <dcterms:modified xsi:type="dcterms:W3CDTF">2020-06-11T01:03:21Z</dcterms:modified>
</cp:coreProperties>
</file>