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Insights &amp; Visualizations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Screenshot 2025-08-08 1342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Sales: 8,320.70K units</a:t>
            </a:r>
          </a:p>
          <a:p>
            <a:r>
              <a:t>• Average Price: $27.04K</a:t>
            </a:r>
          </a:p>
          <a:p>
            <a:r>
              <a:t>• Top Manufacturer by Sales: Ford</a:t>
            </a:r>
          </a:p>
          <a:p>
            <a:r>
              <a:t>• Best Resale Value: Porsche Carrera Cabrio ($67.55K)</a:t>
            </a:r>
          </a:p>
          <a:p>
            <a:r>
              <a:t>• Average Fuel Efficiency: 23.39 mpg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Car Sales Dashboard</vt:lpstr>
      <vt:lpstr>PowerPoint Presentation</vt:lpstr>
      <vt:lpstr>Quick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kommu sruthi</cp:lastModifiedBy>
  <cp:revision>1</cp:revision>
  <dcterms:created xsi:type="dcterms:W3CDTF">2013-01-27T09:14:16Z</dcterms:created>
  <dcterms:modified xsi:type="dcterms:W3CDTF">2025-08-08T14:20:49Z</dcterms:modified>
  <cp:category/>
</cp:coreProperties>
</file>