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d57f7f2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d57f7f2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cd57f7f2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cd57f7f2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cd57f7f2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cd57f7f2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cd57f7f28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cd57f7f28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cd57f7f2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cd57f7f2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d57f7f2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cd57f7f2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cd57f7f28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cd57f7f2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60950" y="849850"/>
            <a:ext cx="8222100" cy="13749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Athena - Smart Campus</a:t>
            </a:r>
            <a:endParaRPr b="1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2837325" y="2487750"/>
            <a:ext cx="57834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50">
                <a:solidFill>
                  <a:srgbClr val="000000"/>
                </a:solidFill>
                <a:highlight>
                  <a:srgbClr val="FFD966"/>
                </a:highlight>
              </a:rPr>
              <a:t>Team CSEBNUM_ACS_C</a:t>
            </a:r>
            <a:endParaRPr b="1" sz="145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221710303016 - Guntuku Chaitanya</a:t>
            </a:r>
            <a:endParaRPr sz="145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221710303022 - Ketaki Kashtikar</a:t>
            </a:r>
            <a:endParaRPr sz="145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450"/>
              <a:t>221710303023 - Ketha Divya Sree</a:t>
            </a:r>
            <a:endParaRPr sz="1450"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2899650" y="4107575"/>
            <a:ext cx="5783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450"/>
              <a:t>Project Guide - Prof.Abhinandhan Banik</a:t>
            </a:r>
            <a:endParaRPr sz="1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Acknowledgements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would like to express our gratitude to our industry mentor, Mr. Raja Shekhar who is guiding us through this project.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would also like to thank Mr.Ravi Shankar who has been a constant support, encouraging us to do better and improve.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convey our sincere regard to our project mentor Mr. Abhinandhan and our project coordinator Dr. Aparna.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1675" y="226625"/>
            <a:ext cx="4206600" cy="6861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our Project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45825" y="1374125"/>
            <a:ext cx="4416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epoch of technology, automation, where the internet has a salient role, replaces manual systems to make human life simpler. The foundation to this project is the Internet of Things(IoT) offering control over connected devices across a network infrastructure.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Aim of our Project:-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entire system development as Smart Buildings , Smart Energy and Smart Safety , focussing  on to develop each and every entity within campuses.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550" y="912725"/>
            <a:ext cx="4157676" cy="387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524075" y="3037700"/>
            <a:ext cx="8222100" cy="11751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Smart Health and Safety</a:t>
            </a:r>
            <a:endParaRPr b="1"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1449425" y="2235325"/>
            <a:ext cx="6658200" cy="473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/>
              <a:t>Key focus area of research and innovation</a:t>
            </a:r>
            <a:endParaRPr b="1" sz="23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25" y="741463"/>
            <a:ext cx="3671075" cy="36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500" y="2717575"/>
            <a:ext cx="3141124" cy="20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5625" y="741475"/>
            <a:ext cx="2596650" cy="17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7250" y="741475"/>
            <a:ext cx="2303932" cy="172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84150" y="189700"/>
            <a:ext cx="3695700" cy="7557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Previous Work</a:t>
            </a:r>
            <a:endParaRPr b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4294967295" type="subTitle"/>
          </p:nvPr>
        </p:nvSpPr>
        <p:spPr>
          <a:xfrm>
            <a:off x="4352500" y="189700"/>
            <a:ext cx="4621500" cy="75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4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975">
                <a:solidFill>
                  <a:srgbClr val="000000"/>
                </a:solidFill>
              </a:rPr>
              <a:t>Smart Surveillance System</a:t>
            </a:r>
            <a:endParaRPr b="1" sz="4975"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0" y="1029275"/>
            <a:ext cx="8889749" cy="3793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3925" y="815325"/>
            <a:ext cx="4701000" cy="16830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Smart Health Monitoring</a:t>
            </a:r>
            <a:endParaRPr b="1" sz="4800"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87330"/>
            <a:ext cx="4460776" cy="3968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type="title"/>
          </p:nvPr>
        </p:nvSpPr>
        <p:spPr>
          <a:xfrm>
            <a:off x="345000" y="2624500"/>
            <a:ext cx="4080900" cy="13149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>
                <a:solidFill>
                  <a:srgbClr val="000000"/>
                </a:solidFill>
              </a:rPr>
              <a:t>Aim of the proposed system:-</a:t>
            </a:r>
            <a:endParaRPr b="1" sz="142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preventive and early detection automated systems with health integrated sensors and software applications that are not medical grade, but an excellent alternative</a:t>
            </a:r>
            <a:endParaRPr b="1" sz="14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225"/>
            <a:ext cx="9144000" cy="442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