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61" r:id="rId4"/>
    <p:sldId id="262" r:id="rId5"/>
    <p:sldId id="268" r:id="rId6"/>
    <p:sldId id="270" r:id="rId7"/>
    <p:sldId id="269" r:id="rId8"/>
    <p:sldId id="281" r:id="rId9"/>
    <p:sldId id="265" r:id="rId10"/>
    <p:sldId id="271" r:id="rId11"/>
    <p:sldId id="284" r:id="rId12"/>
    <p:sldId id="279" r:id="rId13"/>
    <p:sldId id="272" r:id="rId14"/>
    <p:sldId id="282" r:id="rId15"/>
    <p:sldId id="266" r:id="rId16"/>
    <p:sldId id="264" r:id="rId17"/>
    <p:sldId id="283"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74BF752-65F6-1936-B152-33526BA7B6FC}" name="Gundla, Dharani Chowdary" initials="GDC" userId="S::dxg210043@utdallas.edu::5c4f7e2d-d914-4ecd-839a-08975aae65dc"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75" autoAdjust="0"/>
    <p:restoredTop sz="95212" autoAdjust="0"/>
  </p:normalViewPr>
  <p:slideViewPr>
    <p:cSldViewPr snapToGrid="0">
      <p:cViewPr varScale="1">
        <p:scale>
          <a:sx n="100" d="100"/>
          <a:sy n="100" d="100"/>
        </p:scale>
        <p:origin x="1352" y="168"/>
      </p:cViewPr>
      <p:guideLst/>
    </p:cSldViewPr>
  </p:slideViewPr>
  <p:outlineViewPr>
    <p:cViewPr>
      <p:scale>
        <a:sx n="33" d="100"/>
        <a:sy n="33" d="100"/>
      </p:scale>
      <p:origin x="0" y="-219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4BD8359E-214A-42DC-AEAF-DE6364A7967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DAC5185-D536-4A06-8DFF-4FF17E2B173B}">
      <dgm:prSet/>
      <dgm:spPr/>
      <dgm:t>
        <a:bodyPr/>
        <a:lstStyle/>
        <a:p>
          <a:pPr>
            <a:lnSpc>
              <a:spcPct val="100000"/>
            </a:lnSpc>
          </a:pPr>
          <a:r>
            <a:rPr lang="en-US" dirty="0"/>
            <a:t>Enhancing Customer Experience</a:t>
          </a:r>
        </a:p>
      </dgm:t>
    </dgm:pt>
    <dgm:pt modelId="{DB51A60D-6668-4DEE-9AE0-E613E0A57DC7}" type="parTrans" cxnId="{1CBE8123-6A10-4346-855B-16E08F95C025}">
      <dgm:prSet/>
      <dgm:spPr/>
      <dgm:t>
        <a:bodyPr/>
        <a:lstStyle/>
        <a:p>
          <a:endParaRPr lang="en-US"/>
        </a:p>
      </dgm:t>
    </dgm:pt>
    <dgm:pt modelId="{8A41EAF6-89D2-4067-BC48-1A4E11BD61DD}" type="sibTrans" cxnId="{1CBE8123-6A10-4346-855B-16E08F95C025}">
      <dgm:prSet/>
      <dgm:spPr/>
      <dgm:t>
        <a:bodyPr/>
        <a:lstStyle/>
        <a:p>
          <a:endParaRPr lang="en-US"/>
        </a:p>
      </dgm:t>
    </dgm:pt>
    <dgm:pt modelId="{8BBDCCA6-B878-4992-8AA4-98D708D5AE8E}">
      <dgm:prSet/>
      <dgm:spPr/>
      <dgm:t>
        <a:bodyPr/>
        <a:lstStyle/>
        <a:p>
          <a:pPr>
            <a:lnSpc>
              <a:spcPct val="100000"/>
            </a:lnSpc>
          </a:pPr>
          <a:r>
            <a:rPr lang="en-US" dirty="0"/>
            <a:t>Boosting Sales through E-commerce Channel</a:t>
          </a:r>
        </a:p>
      </dgm:t>
    </dgm:pt>
    <dgm:pt modelId="{263E1C9E-7347-4F6F-9EF1-551A92F3067C}" type="parTrans" cxnId="{862120DD-D7FB-4458-B4AA-A185EF4174FE}">
      <dgm:prSet/>
      <dgm:spPr/>
      <dgm:t>
        <a:bodyPr/>
        <a:lstStyle/>
        <a:p>
          <a:endParaRPr lang="en-US"/>
        </a:p>
      </dgm:t>
    </dgm:pt>
    <dgm:pt modelId="{BE727956-B28D-4BB5-81A1-AA553E598BA5}" type="sibTrans" cxnId="{862120DD-D7FB-4458-B4AA-A185EF4174FE}">
      <dgm:prSet/>
      <dgm:spPr/>
      <dgm:t>
        <a:bodyPr/>
        <a:lstStyle/>
        <a:p>
          <a:endParaRPr lang="en-US"/>
        </a:p>
      </dgm:t>
    </dgm:pt>
    <dgm:pt modelId="{65272826-FC9A-4AEB-974C-8E92E6A7867F}">
      <dgm:prSet/>
      <dgm:spPr/>
      <dgm:t>
        <a:bodyPr/>
        <a:lstStyle/>
        <a:p>
          <a:pPr>
            <a:lnSpc>
              <a:spcPct val="100000"/>
            </a:lnSpc>
          </a:pPr>
          <a:r>
            <a:rPr lang="en-US" dirty="0"/>
            <a:t>Improving Customer satisfaction</a:t>
          </a:r>
        </a:p>
      </dgm:t>
    </dgm:pt>
    <dgm:pt modelId="{D927A962-3B07-4B05-BA81-AA98C8CB68CE}" type="parTrans" cxnId="{BC5DB74F-6CD7-4934-B513-A902020E5191}">
      <dgm:prSet/>
      <dgm:spPr/>
      <dgm:t>
        <a:bodyPr/>
        <a:lstStyle/>
        <a:p>
          <a:endParaRPr lang="en-US"/>
        </a:p>
      </dgm:t>
    </dgm:pt>
    <dgm:pt modelId="{1D6A50A0-A711-4ACD-908E-5ED5C5C52B3B}" type="sibTrans" cxnId="{BC5DB74F-6CD7-4934-B513-A902020E5191}">
      <dgm:prSet/>
      <dgm:spPr/>
      <dgm:t>
        <a:bodyPr/>
        <a:lstStyle/>
        <a:p>
          <a:endParaRPr lang="en-US"/>
        </a:p>
      </dgm:t>
    </dgm:pt>
    <dgm:pt modelId="{83773191-18A8-41F2-829B-B31FDE26B939}" type="pres">
      <dgm:prSet presAssocID="{4BD8359E-214A-42DC-AEAF-DE6364A79674}" presName="root" presStyleCnt="0">
        <dgm:presLayoutVars>
          <dgm:dir/>
          <dgm:resizeHandles val="exact"/>
        </dgm:presLayoutVars>
      </dgm:prSet>
      <dgm:spPr/>
    </dgm:pt>
    <dgm:pt modelId="{19BDA5EB-F484-4A90-8983-297D650348D3}" type="pres">
      <dgm:prSet presAssocID="{8BBDCCA6-B878-4992-8AA4-98D708D5AE8E}" presName="compNode" presStyleCnt="0"/>
      <dgm:spPr/>
    </dgm:pt>
    <dgm:pt modelId="{7AB380DA-0C56-42B4-9B47-229E7041924C}" type="pres">
      <dgm:prSet presAssocID="{8BBDCCA6-B878-4992-8AA4-98D708D5AE8E}" presName="bgRect" presStyleLbl="bgShp" presStyleIdx="0" presStyleCnt="3"/>
      <dgm:spPr/>
    </dgm:pt>
    <dgm:pt modelId="{3E925C82-4E0D-4BDB-A43E-B8357AE92B38}" type="pres">
      <dgm:prSet presAssocID="{8BBDCCA6-B878-4992-8AA4-98D708D5AE8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opping cart"/>
        </a:ext>
      </dgm:extLst>
    </dgm:pt>
    <dgm:pt modelId="{492421C1-2CF5-419A-ACB1-077680E873A0}" type="pres">
      <dgm:prSet presAssocID="{8BBDCCA6-B878-4992-8AA4-98D708D5AE8E}" presName="spaceRect" presStyleCnt="0"/>
      <dgm:spPr/>
    </dgm:pt>
    <dgm:pt modelId="{08AADD97-89A5-475D-87F1-6DA31B3336E2}" type="pres">
      <dgm:prSet presAssocID="{8BBDCCA6-B878-4992-8AA4-98D708D5AE8E}" presName="parTx" presStyleLbl="revTx" presStyleIdx="0" presStyleCnt="3">
        <dgm:presLayoutVars>
          <dgm:chMax val="0"/>
          <dgm:chPref val="0"/>
        </dgm:presLayoutVars>
      </dgm:prSet>
      <dgm:spPr/>
    </dgm:pt>
    <dgm:pt modelId="{7AEF6D62-6601-4C75-9F06-CE9DE3679FB8}" type="pres">
      <dgm:prSet presAssocID="{BE727956-B28D-4BB5-81A1-AA553E598BA5}" presName="sibTrans" presStyleCnt="0"/>
      <dgm:spPr/>
    </dgm:pt>
    <dgm:pt modelId="{9BFF967F-8D74-49CD-8C39-E77355C87B5B}" type="pres">
      <dgm:prSet presAssocID="{2DAC5185-D536-4A06-8DFF-4FF17E2B173B}" presName="compNode" presStyleCnt="0"/>
      <dgm:spPr/>
    </dgm:pt>
    <dgm:pt modelId="{B6855A33-B3D7-445E-8AE3-4438F843FD9F}" type="pres">
      <dgm:prSet presAssocID="{2DAC5185-D536-4A06-8DFF-4FF17E2B173B}" presName="bgRect" presStyleLbl="bgShp" presStyleIdx="1" presStyleCnt="3"/>
      <dgm:spPr/>
    </dgm:pt>
    <dgm:pt modelId="{BC982EDB-DDE3-4B80-AFA5-AAB1F2BF2496}" type="pres">
      <dgm:prSet presAssocID="{2DAC5185-D536-4A06-8DFF-4FF17E2B173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E4208674-47FD-41A4-910C-F88611FBB1D3}" type="pres">
      <dgm:prSet presAssocID="{2DAC5185-D536-4A06-8DFF-4FF17E2B173B}" presName="spaceRect" presStyleCnt="0"/>
      <dgm:spPr/>
    </dgm:pt>
    <dgm:pt modelId="{DDE0BB12-DE38-4139-984D-754B7B51EA0F}" type="pres">
      <dgm:prSet presAssocID="{2DAC5185-D536-4A06-8DFF-4FF17E2B173B}" presName="parTx" presStyleLbl="revTx" presStyleIdx="1" presStyleCnt="3">
        <dgm:presLayoutVars>
          <dgm:chMax val="0"/>
          <dgm:chPref val="0"/>
        </dgm:presLayoutVars>
      </dgm:prSet>
      <dgm:spPr/>
    </dgm:pt>
    <dgm:pt modelId="{897145C8-671C-4F35-AE5B-07E503BDD8FB}" type="pres">
      <dgm:prSet presAssocID="{8A41EAF6-89D2-4067-BC48-1A4E11BD61DD}" presName="sibTrans" presStyleCnt="0"/>
      <dgm:spPr/>
    </dgm:pt>
    <dgm:pt modelId="{F2CAD482-9A5C-4659-B01C-E2FC0DDF9E56}" type="pres">
      <dgm:prSet presAssocID="{65272826-FC9A-4AEB-974C-8E92E6A7867F}" presName="compNode" presStyleCnt="0"/>
      <dgm:spPr/>
    </dgm:pt>
    <dgm:pt modelId="{59FA1313-FA64-4D33-9288-5DAB3C97FBB1}" type="pres">
      <dgm:prSet presAssocID="{65272826-FC9A-4AEB-974C-8E92E6A7867F}" presName="bgRect" presStyleLbl="bgShp" presStyleIdx="2" presStyleCnt="3"/>
      <dgm:spPr/>
    </dgm:pt>
    <dgm:pt modelId="{D2CFAA59-D0A7-401E-84EB-79F374F27948}" type="pres">
      <dgm:prSet presAssocID="{65272826-FC9A-4AEB-974C-8E92E6A7867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iling Face with No Fill"/>
        </a:ext>
      </dgm:extLst>
    </dgm:pt>
    <dgm:pt modelId="{721CE67E-E726-4F9C-A6C2-445EAEAD8D44}" type="pres">
      <dgm:prSet presAssocID="{65272826-FC9A-4AEB-974C-8E92E6A7867F}" presName="spaceRect" presStyleCnt="0"/>
      <dgm:spPr/>
    </dgm:pt>
    <dgm:pt modelId="{D5DA4487-E74A-49E5-8981-34AE82E7618A}" type="pres">
      <dgm:prSet presAssocID="{65272826-FC9A-4AEB-974C-8E92E6A7867F}" presName="parTx" presStyleLbl="revTx" presStyleIdx="2" presStyleCnt="3">
        <dgm:presLayoutVars>
          <dgm:chMax val="0"/>
          <dgm:chPref val="0"/>
        </dgm:presLayoutVars>
      </dgm:prSet>
      <dgm:spPr/>
    </dgm:pt>
  </dgm:ptLst>
  <dgm:cxnLst>
    <dgm:cxn modelId="{8F061C04-7EE6-3340-9414-F8F5E241B82B}" type="presOf" srcId="{65272826-FC9A-4AEB-974C-8E92E6A7867F}" destId="{D5DA4487-E74A-49E5-8981-34AE82E7618A}" srcOrd="0" destOrd="0" presId="urn:microsoft.com/office/officeart/2018/2/layout/IconVerticalSolidList"/>
    <dgm:cxn modelId="{1CBE8123-6A10-4346-855B-16E08F95C025}" srcId="{4BD8359E-214A-42DC-AEAF-DE6364A79674}" destId="{2DAC5185-D536-4A06-8DFF-4FF17E2B173B}" srcOrd="1" destOrd="0" parTransId="{DB51A60D-6668-4DEE-9AE0-E613E0A57DC7}" sibTransId="{8A41EAF6-89D2-4067-BC48-1A4E11BD61DD}"/>
    <dgm:cxn modelId="{BC5DB74F-6CD7-4934-B513-A902020E5191}" srcId="{4BD8359E-214A-42DC-AEAF-DE6364A79674}" destId="{65272826-FC9A-4AEB-974C-8E92E6A7867F}" srcOrd="2" destOrd="0" parTransId="{D927A962-3B07-4B05-BA81-AA98C8CB68CE}" sibTransId="{1D6A50A0-A711-4ACD-908E-5ED5C5C52B3B}"/>
    <dgm:cxn modelId="{48F0CB8A-8B31-6B45-90B4-CBFCB6C682A9}" type="presOf" srcId="{2DAC5185-D536-4A06-8DFF-4FF17E2B173B}" destId="{DDE0BB12-DE38-4139-984D-754B7B51EA0F}" srcOrd="0" destOrd="0" presId="urn:microsoft.com/office/officeart/2018/2/layout/IconVerticalSolidList"/>
    <dgm:cxn modelId="{DC71C497-9836-594C-982B-C2C96EE4ECF4}" type="presOf" srcId="{8BBDCCA6-B878-4992-8AA4-98D708D5AE8E}" destId="{08AADD97-89A5-475D-87F1-6DA31B3336E2}" srcOrd="0" destOrd="0" presId="urn:microsoft.com/office/officeart/2018/2/layout/IconVerticalSolidList"/>
    <dgm:cxn modelId="{5215ABD1-DB97-844B-AFB5-15D8E078DAB3}" type="presOf" srcId="{4BD8359E-214A-42DC-AEAF-DE6364A79674}" destId="{83773191-18A8-41F2-829B-B31FDE26B939}" srcOrd="0" destOrd="0" presId="urn:microsoft.com/office/officeart/2018/2/layout/IconVerticalSolidList"/>
    <dgm:cxn modelId="{862120DD-D7FB-4458-B4AA-A185EF4174FE}" srcId="{4BD8359E-214A-42DC-AEAF-DE6364A79674}" destId="{8BBDCCA6-B878-4992-8AA4-98D708D5AE8E}" srcOrd="0" destOrd="0" parTransId="{263E1C9E-7347-4F6F-9EF1-551A92F3067C}" sibTransId="{BE727956-B28D-4BB5-81A1-AA553E598BA5}"/>
    <dgm:cxn modelId="{EBB9CBBB-E25E-7F48-84CA-2559750E7B0F}" type="presParOf" srcId="{83773191-18A8-41F2-829B-B31FDE26B939}" destId="{19BDA5EB-F484-4A90-8983-297D650348D3}" srcOrd="0" destOrd="0" presId="urn:microsoft.com/office/officeart/2018/2/layout/IconVerticalSolidList"/>
    <dgm:cxn modelId="{9463A3C4-BE91-E54A-988D-E101D18170FF}" type="presParOf" srcId="{19BDA5EB-F484-4A90-8983-297D650348D3}" destId="{7AB380DA-0C56-42B4-9B47-229E7041924C}" srcOrd="0" destOrd="0" presId="urn:microsoft.com/office/officeart/2018/2/layout/IconVerticalSolidList"/>
    <dgm:cxn modelId="{D332859E-4380-7A4B-A962-309FDA2D72EC}" type="presParOf" srcId="{19BDA5EB-F484-4A90-8983-297D650348D3}" destId="{3E925C82-4E0D-4BDB-A43E-B8357AE92B38}" srcOrd="1" destOrd="0" presId="urn:microsoft.com/office/officeart/2018/2/layout/IconVerticalSolidList"/>
    <dgm:cxn modelId="{03CE880D-DC39-1946-B9F6-D43753A714BB}" type="presParOf" srcId="{19BDA5EB-F484-4A90-8983-297D650348D3}" destId="{492421C1-2CF5-419A-ACB1-077680E873A0}" srcOrd="2" destOrd="0" presId="urn:microsoft.com/office/officeart/2018/2/layout/IconVerticalSolidList"/>
    <dgm:cxn modelId="{F5160D6B-E2C1-514F-AD08-155A4E10B3C4}" type="presParOf" srcId="{19BDA5EB-F484-4A90-8983-297D650348D3}" destId="{08AADD97-89A5-475D-87F1-6DA31B3336E2}" srcOrd="3" destOrd="0" presId="urn:microsoft.com/office/officeart/2018/2/layout/IconVerticalSolidList"/>
    <dgm:cxn modelId="{776AEB70-3496-B749-87BF-5C3A00D309B0}" type="presParOf" srcId="{83773191-18A8-41F2-829B-B31FDE26B939}" destId="{7AEF6D62-6601-4C75-9F06-CE9DE3679FB8}" srcOrd="1" destOrd="0" presId="urn:microsoft.com/office/officeart/2018/2/layout/IconVerticalSolidList"/>
    <dgm:cxn modelId="{0327CEF8-8B18-CF47-BA72-94E4840B00B2}" type="presParOf" srcId="{83773191-18A8-41F2-829B-B31FDE26B939}" destId="{9BFF967F-8D74-49CD-8C39-E77355C87B5B}" srcOrd="2" destOrd="0" presId="urn:microsoft.com/office/officeart/2018/2/layout/IconVerticalSolidList"/>
    <dgm:cxn modelId="{E7E0305C-B719-E54E-96FE-BCF3E3F0D79D}" type="presParOf" srcId="{9BFF967F-8D74-49CD-8C39-E77355C87B5B}" destId="{B6855A33-B3D7-445E-8AE3-4438F843FD9F}" srcOrd="0" destOrd="0" presId="urn:microsoft.com/office/officeart/2018/2/layout/IconVerticalSolidList"/>
    <dgm:cxn modelId="{A00171F6-83A6-F94E-BD15-169976739DDA}" type="presParOf" srcId="{9BFF967F-8D74-49CD-8C39-E77355C87B5B}" destId="{BC982EDB-DDE3-4B80-AFA5-AAB1F2BF2496}" srcOrd="1" destOrd="0" presId="urn:microsoft.com/office/officeart/2018/2/layout/IconVerticalSolidList"/>
    <dgm:cxn modelId="{FD24FE74-34F1-0141-BB26-53883FF5D9ED}" type="presParOf" srcId="{9BFF967F-8D74-49CD-8C39-E77355C87B5B}" destId="{E4208674-47FD-41A4-910C-F88611FBB1D3}" srcOrd="2" destOrd="0" presId="urn:microsoft.com/office/officeart/2018/2/layout/IconVerticalSolidList"/>
    <dgm:cxn modelId="{AC6571BF-ACEE-5F46-9E23-D035B5452DD4}" type="presParOf" srcId="{9BFF967F-8D74-49CD-8C39-E77355C87B5B}" destId="{DDE0BB12-DE38-4139-984D-754B7B51EA0F}" srcOrd="3" destOrd="0" presId="urn:microsoft.com/office/officeart/2018/2/layout/IconVerticalSolidList"/>
    <dgm:cxn modelId="{AB570624-047B-B04B-B6D7-1CEF204F8C1C}" type="presParOf" srcId="{83773191-18A8-41F2-829B-B31FDE26B939}" destId="{897145C8-671C-4F35-AE5B-07E503BDD8FB}" srcOrd="3" destOrd="0" presId="urn:microsoft.com/office/officeart/2018/2/layout/IconVerticalSolidList"/>
    <dgm:cxn modelId="{9D3CA73C-DB86-F94F-91C2-BF99851EF91B}" type="presParOf" srcId="{83773191-18A8-41F2-829B-B31FDE26B939}" destId="{F2CAD482-9A5C-4659-B01C-E2FC0DDF9E56}" srcOrd="4" destOrd="0" presId="urn:microsoft.com/office/officeart/2018/2/layout/IconVerticalSolidList"/>
    <dgm:cxn modelId="{AD4CCB29-A845-AA41-AA98-048BD1818F6C}" type="presParOf" srcId="{F2CAD482-9A5C-4659-B01C-E2FC0DDF9E56}" destId="{59FA1313-FA64-4D33-9288-5DAB3C97FBB1}" srcOrd="0" destOrd="0" presId="urn:microsoft.com/office/officeart/2018/2/layout/IconVerticalSolidList"/>
    <dgm:cxn modelId="{19FB4695-FE52-2E46-98AE-F20495FE31E8}" type="presParOf" srcId="{F2CAD482-9A5C-4659-B01C-E2FC0DDF9E56}" destId="{D2CFAA59-D0A7-401E-84EB-79F374F27948}" srcOrd="1" destOrd="0" presId="urn:microsoft.com/office/officeart/2018/2/layout/IconVerticalSolidList"/>
    <dgm:cxn modelId="{C8A9B6DB-91D8-E045-9EBA-BDDBDF6BAD01}" type="presParOf" srcId="{F2CAD482-9A5C-4659-B01C-E2FC0DDF9E56}" destId="{721CE67E-E726-4F9C-A6C2-445EAEAD8D44}" srcOrd="2" destOrd="0" presId="urn:microsoft.com/office/officeart/2018/2/layout/IconVerticalSolidList"/>
    <dgm:cxn modelId="{2D36A1AD-C70D-244C-8704-0F3E69D302FB}" type="presParOf" srcId="{F2CAD482-9A5C-4659-B01C-E2FC0DDF9E56}" destId="{D5DA4487-E74A-49E5-8981-34AE82E7618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0651E7-8D94-4C27-96D9-C2444A70834C}"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en-US"/>
        </a:p>
      </dgm:t>
    </dgm:pt>
    <dgm:pt modelId="{67D3256D-311D-7F48-86C6-CE529740E020}">
      <dgm:prSet custT="1"/>
      <dgm:spPr>
        <a:solidFill>
          <a:srgbClr val="C00000"/>
        </a:solidFill>
      </dgm:spPr>
      <dgm:t>
        <a:bodyPr/>
        <a:lstStyle/>
        <a:p>
          <a:r>
            <a:rPr lang="en-US" sz="3200" dirty="0"/>
            <a:t>Revenue Vs Transactions</a:t>
          </a:r>
        </a:p>
      </dgm:t>
    </dgm:pt>
    <dgm:pt modelId="{1BFE44F5-3D63-134A-9723-AE0C2BAA152C}" type="parTrans" cxnId="{C7A302FF-581E-2E4D-87C9-50F5E8BD4E82}">
      <dgm:prSet/>
      <dgm:spPr/>
      <dgm:t>
        <a:bodyPr/>
        <a:lstStyle/>
        <a:p>
          <a:endParaRPr lang="en-US"/>
        </a:p>
      </dgm:t>
    </dgm:pt>
    <dgm:pt modelId="{826F3F9A-5AF2-A040-BCD0-12095E8164D8}" type="sibTrans" cxnId="{C7A302FF-581E-2E4D-87C9-50F5E8BD4E82}">
      <dgm:prSet/>
      <dgm:spPr/>
      <dgm:t>
        <a:bodyPr/>
        <a:lstStyle/>
        <a:p>
          <a:endParaRPr lang="en-US"/>
        </a:p>
      </dgm:t>
    </dgm:pt>
    <dgm:pt modelId="{207FB03A-F25B-674F-A288-D3185FE9E847}">
      <dgm:prSet custT="1"/>
      <dgm:spPr>
        <a:solidFill>
          <a:srgbClr val="C00000"/>
        </a:solidFill>
      </dgm:spPr>
      <dgm:t>
        <a:bodyPr/>
        <a:lstStyle/>
        <a:p>
          <a:r>
            <a:rPr lang="en-US" sz="3200" b="0" dirty="0"/>
            <a:t>Revenue by Product Category</a:t>
          </a:r>
        </a:p>
      </dgm:t>
    </dgm:pt>
    <dgm:pt modelId="{BF7B2B7E-C967-EA4F-8C14-3A8688C01B5B}" type="parTrans" cxnId="{543A0E52-2A3E-2245-8E1A-487F55B18606}">
      <dgm:prSet/>
      <dgm:spPr/>
      <dgm:t>
        <a:bodyPr/>
        <a:lstStyle/>
        <a:p>
          <a:endParaRPr lang="en-US"/>
        </a:p>
      </dgm:t>
    </dgm:pt>
    <dgm:pt modelId="{2B9D5F42-9FB3-EE43-949E-AA97A3792A5B}" type="sibTrans" cxnId="{543A0E52-2A3E-2245-8E1A-487F55B18606}">
      <dgm:prSet/>
      <dgm:spPr/>
      <dgm:t>
        <a:bodyPr/>
        <a:lstStyle/>
        <a:p>
          <a:endParaRPr lang="en-US"/>
        </a:p>
      </dgm:t>
    </dgm:pt>
    <dgm:pt modelId="{0654B8EF-0E34-2441-84D3-8A9A64005CC9}">
      <dgm:prSet custT="1"/>
      <dgm:spPr>
        <a:solidFill>
          <a:srgbClr val="C00000"/>
        </a:solidFill>
      </dgm:spPr>
      <dgm:t>
        <a:bodyPr/>
        <a:lstStyle/>
        <a:p>
          <a:r>
            <a:rPr lang="en-US" sz="3200" dirty="0"/>
            <a:t>Marketing Channel</a:t>
          </a:r>
        </a:p>
      </dgm:t>
    </dgm:pt>
    <dgm:pt modelId="{94A66689-08FA-C24F-80AF-F92D0C5A1311}" type="parTrans" cxnId="{94DCED1D-1E62-E444-ACA5-B140527E4BD7}">
      <dgm:prSet/>
      <dgm:spPr/>
      <dgm:t>
        <a:bodyPr/>
        <a:lstStyle/>
        <a:p>
          <a:endParaRPr lang="en-US"/>
        </a:p>
      </dgm:t>
    </dgm:pt>
    <dgm:pt modelId="{1C6E07DC-5084-7649-B6BA-004500150AE2}" type="sibTrans" cxnId="{94DCED1D-1E62-E444-ACA5-B140527E4BD7}">
      <dgm:prSet/>
      <dgm:spPr/>
      <dgm:t>
        <a:bodyPr/>
        <a:lstStyle/>
        <a:p>
          <a:endParaRPr lang="en-US"/>
        </a:p>
      </dgm:t>
    </dgm:pt>
    <dgm:pt modelId="{0EAD3423-2EEB-3C45-8A90-E51806F77FF7}" type="pres">
      <dgm:prSet presAssocID="{9A0651E7-8D94-4C27-96D9-C2444A70834C}" presName="linear" presStyleCnt="0">
        <dgm:presLayoutVars>
          <dgm:dir/>
          <dgm:animLvl val="lvl"/>
          <dgm:resizeHandles val="exact"/>
        </dgm:presLayoutVars>
      </dgm:prSet>
      <dgm:spPr/>
    </dgm:pt>
    <dgm:pt modelId="{AE962C49-1821-6540-B78A-7DF619072038}" type="pres">
      <dgm:prSet presAssocID="{67D3256D-311D-7F48-86C6-CE529740E020}" presName="parentLin" presStyleCnt="0"/>
      <dgm:spPr/>
    </dgm:pt>
    <dgm:pt modelId="{F2CB7301-4148-D047-995B-FE88A52E2821}" type="pres">
      <dgm:prSet presAssocID="{67D3256D-311D-7F48-86C6-CE529740E020}" presName="parentLeftMargin" presStyleLbl="node1" presStyleIdx="0" presStyleCnt="3"/>
      <dgm:spPr/>
    </dgm:pt>
    <dgm:pt modelId="{6E95CB9E-B414-114A-B787-9D2703876A6D}" type="pres">
      <dgm:prSet presAssocID="{67D3256D-311D-7F48-86C6-CE529740E020}" presName="parentText" presStyleLbl="node1" presStyleIdx="0" presStyleCnt="3">
        <dgm:presLayoutVars>
          <dgm:chMax val="0"/>
          <dgm:bulletEnabled val="1"/>
        </dgm:presLayoutVars>
      </dgm:prSet>
      <dgm:spPr/>
    </dgm:pt>
    <dgm:pt modelId="{719491E5-C9C9-5D4F-8046-ADB385A8A888}" type="pres">
      <dgm:prSet presAssocID="{67D3256D-311D-7F48-86C6-CE529740E020}" presName="negativeSpace" presStyleCnt="0"/>
      <dgm:spPr/>
    </dgm:pt>
    <dgm:pt modelId="{E8F24365-01D5-2949-A172-EEA833299641}" type="pres">
      <dgm:prSet presAssocID="{67D3256D-311D-7F48-86C6-CE529740E020}" presName="childText" presStyleLbl="conFgAcc1" presStyleIdx="0" presStyleCnt="3">
        <dgm:presLayoutVars>
          <dgm:bulletEnabled val="1"/>
        </dgm:presLayoutVars>
      </dgm:prSet>
      <dgm:spPr/>
    </dgm:pt>
    <dgm:pt modelId="{1E4174D7-4019-DF43-8294-F593B469C36E}" type="pres">
      <dgm:prSet presAssocID="{826F3F9A-5AF2-A040-BCD0-12095E8164D8}" presName="spaceBetweenRectangles" presStyleCnt="0"/>
      <dgm:spPr/>
    </dgm:pt>
    <dgm:pt modelId="{6B1D2FF9-DD88-A947-ACDD-8AFFF2404D95}" type="pres">
      <dgm:prSet presAssocID="{207FB03A-F25B-674F-A288-D3185FE9E847}" presName="parentLin" presStyleCnt="0"/>
      <dgm:spPr/>
    </dgm:pt>
    <dgm:pt modelId="{847A6E9C-6E9E-9E47-9468-223985C63DA3}" type="pres">
      <dgm:prSet presAssocID="{207FB03A-F25B-674F-A288-D3185FE9E847}" presName="parentLeftMargin" presStyleLbl="node1" presStyleIdx="0" presStyleCnt="3"/>
      <dgm:spPr/>
    </dgm:pt>
    <dgm:pt modelId="{97A12C54-072A-9840-AFD5-2A5460BABE60}" type="pres">
      <dgm:prSet presAssocID="{207FB03A-F25B-674F-A288-D3185FE9E847}" presName="parentText" presStyleLbl="node1" presStyleIdx="1" presStyleCnt="3">
        <dgm:presLayoutVars>
          <dgm:chMax val="0"/>
          <dgm:bulletEnabled val="1"/>
        </dgm:presLayoutVars>
      </dgm:prSet>
      <dgm:spPr/>
    </dgm:pt>
    <dgm:pt modelId="{BE65DA78-A515-D842-91FC-1F5BF5B4F73C}" type="pres">
      <dgm:prSet presAssocID="{207FB03A-F25B-674F-A288-D3185FE9E847}" presName="negativeSpace" presStyleCnt="0"/>
      <dgm:spPr/>
    </dgm:pt>
    <dgm:pt modelId="{90219E13-10C0-EB40-8D41-3ACED2CA8608}" type="pres">
      <dgm:prSet presAssocID="{207FB03A-F25B-674F-A288-D3185FE9E847}" presName="childText" presStyleLbl="conFgAcc1" presStyleIdx="1" presStyleCnt="3">
        <dgm:presLayoutVars>
          <dgm:bulletEnabled val="1"/>
        </dgm:presLayoutVars>
      </dgm:prSet>
      <dgm:spPr/>
    </dgm:pt>
    <dgm:pt modelId="{32F9F597-932C-7C41-9ACD-07F94738CFEE}" type="pres">
      <dgm:prSet presAssocID="{2B9D5F42-9FB3-EE43-949E-AA97A3792A5B}" presName="spaceBetweenRectangles" presStyleCnt="0"/>
      <dgm:spPr/>
    </dgm:pt>
    <dgm:pt modelId="{DA7E47B4-0D3C-4E40-B6A5-FDDEF88927BA}" type="pres">
      <dgm:prSet presAssocID="{0654B8EF-0E34-2441-84D3-8A9A64005CC9}" presName="parentLin" presStyleCnt="0"/>
      <dgm:spPr/>
    </dgm:pt>
    <dgm:pt modelId="{AC556098-82A5-464C-AF14-C1AFA032D44A}" type="pres">
      <dgm:prSet presAssocID="{0654B8EF-0E34-2441-84D3-8A9A64005CC9}" presName="parentLeftMargin" presStyleLbl="node1" presStyleIdx="1" presStyleCnt="3"/>
      <dgm:spPr/>
    </dgm:pt>
    <dgm:pt modelId="{DD88B62F-6FB9-5F45-ACF1-8FE6E15B4EB5}" type="pres">
      <dgm:prSet presAssocID="{0654B8EF-0E34-2441-84D3-8A9A64005CC9}" presName="parentText" presStyleLbl="node1" presStyleIdx="2" presStyleCnt="3">
        <dgm:presLayoutVars>
          <dgm:chMax val="0"/>
          <dgm:bulletEnabled val="1"/>
        </dgm:presLayoutVars>
      </dgm:prSet>
      <dgm:spPr/>
    </dgm:pt>
    <dgm:pt modelId="{F5DC2F36-CAAE-044D-BACA-8094FAF9C849}" type="pres">
      <dgm:prSet presAssocID="{0654B8EF-0E34-2441-84D3-8A9A64005CC9}" presName="negativeSpace" presStyleCnt="0"/>
      <dgm:spPr/>
    </dgm:pt>
    <dgm:pt modelId="{649F07CA-F368-0346-9E19-9F9A254E26A3}" type="pres">
      <dgm:prSet presAssocID="{0654B8EF-0E34-2441-84D3-8A9A64005CC9}" presName="childText" presStyleLbl="conFgAcc1" presStyleIdx="2" presStyleCnt="3">
        <dgm:presLayoutVars>
          <dgm:bulletEnabled val="1"/>
        </dgm:presLayoutVars>
      </dgm:prSet>
      <dgm:spPr/>
    </dgm:pt>
  </dgm:ptLst>
  <dgm:cxnLst>
    <dgm:cxn modelId="{94DCED1D-1E62-E444-ACA5-B140527E4BD7}" srcId="{9A0651E7-8D94-4C27-96D9-C2444A70834C}" destId="{0654B8EF-0E34-2441-84D3-8A9A64005CC9}" srcOrd="2" destOrd="0" parTransId="{94A66689-08FA-C24F-80AF-F92D0C5A1311}" sibTransId="{1C6E07DC-5084-7649-B6BA-004500150AE2}"/>
    <dgm:cxn modelId="{16721446-61FD-074E-AAC6-DE1D4EF101F9}" type="presOf" srcId="{67D3256D-311D-7F48-86C6-CE529740E020}" destId="{F2CB7301-4148-D047-995B-FE88A52E2821}" srcOrd="0" destOrd="0" presId="urn:microsoft.com/office/officeart/2005/8/layout/list1"/>
    <dgm:cxn modelId="{543A0E52-2A3E-2245-8E1A-487F55B18606}" srcId="{9A0651E7-8D94-4C27-96D9-C2444A70834C}" destId="{207FB03A-F25B-674F-A288-D3185FE9E847}" srcOrd="1" destOrd="0" parTransId="{BF7B2B7E-C967-EA4F-8C14-3A8688C01B5B}" sibTransId="{2B9D5F42-9FB3-EE43-949E-AA97A3792A5B}"/>
    <dgm:cxn modelId="{2D4AFD5B-872E-654A-B551-E577BBD0D74B}" type="presOf" srcId="{0654B8EF-0E34-2441-84D3-8A9A64005CC9}" destId="{AC556098-82A5-464C-AF14-C1AFA032D44A}" srcOrd="0" destOrd="0" presId="urn:microsoft.com/office/officeart/2005/8/layout/list1"/>
    <dgm:cxn modelId="{35C8B060-FB74-3847-B08F-974EE75CF223}" type="presOf" srcId="{0654B8EF-0E34-2441-84D3-8A9A64005CC9}" destId="{DD88B62F-6FB9-5F45-ACF1-8FE6E15B4EB5}" srcOrd="1" destOrd="0" presId="urn:microsoft.com/office/officeart/2005/8/layout/list1"/>
    <dgm:cxn modelId="{EBA88E7B-C682-1443-B809-BDE76D708E9C}" type="presOf" srcId="{207FB03A-F25B-674F-A288-D3185FE9E847}" destId="{97A12C54-072A-9840-AFD5-2A5460BABE60}" srcOrd="1" destOrd="0" presId="urn:microsoft.com/office/officeart/2005/8/layout/list1"/>
    <dgm:cxn modelId="{83B43981-8256-4B40-A40D-74579A922178}" type="presOf" srcId="{67D3256D-311D-7F48-86C6-CE529740E020}" destId="{6E95CB9E-B414-114A-B787-9D2703876A6D}" srcOrd="1" destOrd="0" presId="urn:microsoft.com/office/officeart/2005/8/layout/list1"/>
    <dgm:cxn modelId="{1B71CEA6-D117-D54F-B97A-76461BAAA2A4}" type="presOf" srcId="{9A0651E7-8D94-4C27-96D9-C2444A70834C}" destId="{0EAD3423-2EEB-3C45-8A90-E51806F77FF7}" srcOrd="0" destOrd="0" presId="urn:microsoft.com/office/officeart/2005/8/layout/list1"/>
    <dgm:cxn modelId="{AE6D86D4-51C6-6449-8A9C-0CBB25542BCA}" type="presOf" srcId="{207FB03A-F25B-674F-A288-D3185FE9E847}" destId="{847A6E9C-6E9E-9E47-9468-223985C63DA3}" srcOrd="0" destOrd="0" presId="urn:microsoft.com/office/officeart/2005/8/layout/list1"/>
    <dgm:cxn modelId="{C7A302FF-581E-2E4D-87C9-50F5E8BD4E82}" srcId="{9A0651E7-8D94-4C27-96D9-C2444A70834C}" destId="{67D3256D-311D-7F48-86C6-CE529740E020}" srcOrd="0" destOrd="0" parTransId="{1BFE44F5-3D63-134A-9723-AE0C2BAA152C}" sibTransId="{826F3F9A-5AF2-A040-BCD0-12095E8164D8}"/>
    <dgm:cxn modelId="{4B45C3E0-3E7D-FE40-973A-A60D7235BC80}" type="presParOf" srcId="{0EAD3423-2EEB-3C45-8A90-E51806F77FF7}" destId="{AE962C49-1821-6540-B78A-7DF619072038}" srcOrd="0" destOrd="0" presId="urn:microsoft.com/office/officeart/2005/8/layout/list1"/>
    <dgm:cxn modelId="{DBB673F6-7890-0E49-8F06-B9FC88886283}" type="presParOf" srcId="{AE962C49-1821-6540-B78A-7DF619072038}" destId="{F2CB7301-4148-D047-995B-FE88A52E2821}" srcOrd="0" destOrd="0" presId="urn:microsoft.com/office/officeart/2005/8/layout/list1"/>
    <dgm:cxn modelId="{1D4F073D-3010-D542-ABEB-0FC2D9E27651}" type="presParOf" srcId="{AE962C49-1821-6540-B78A-7DF619072038}" destId="{6E95CB9E-B414-114A-B787-9D2703876A6D}" srcOrd="1" destOrd="0" presId="urn:microsoft.com/office/officeart/2005/8/layout/list1"/>
    <dgm:cxn modelId="{5BC712F9-1B7A-1241-9D18-16D1E73A2ECE}" type="presParOf" srcId="{0EAD3423-2EEB-3C45-8A90-E51806F77FF7}" destId="{719491E5-C9C9-5D4F-8046-ADB385A8A888}" srcOrd="1" destOrd="0" presId="urn:microsoft.com/office/officeart/2005/8/layout/list1"/>
    <dgm:cxn modelId="{70E4934E-131B-F046-9F2E-A5B408E37D90}" type="presParOf" srcId="{0EAD3423-2EEB-3C45-8A90-E51806F77FF7}" destId="{E8F24365-01D5-2949-A172-EEA833299641}" srcOrd="2" destOrd="0" presId="urn:microsoft.com/office/officeart/2005/8/layout/list1"/>
    <dgm:cxn modelId="{3B24DFB7-D86D-2E42-8226-8740302FA40B}" type="presParOf" srcId="{0EAD3423-2EEB-3C45-8A90-E51806F77FF7}" destId="{1E4174D7-4019-DF43-8294-F593B469C36E}" srcOrd="3" destOrd="0" presId="urn:microsoft.com/office/officeart/2005/8/layout/list1"/>
    <dgm:cxn modelId="{A6CF6D1C-AAD8-1849-9BA9-A7E3A56F4A83}" type="presParOf" srcId="{0EAD3423-2EEB-3C45-8A90-E51806F77FF7}" destId="{6B1D2FF9-DD88-A947-ACDD-8AFFF2404D95}" srcOrd="4" destOrd="0" presId="urn:microsoft.com/office/officeart/2005/8/layout/list1"/>
    <dgm:cxn modelId="{59E2BE7C-C5BC-FF4D-B15D-023F7FA53BFC}" type="presParOf" srcId="{6B1D2FF9-DD88-A947-ACDD-8AFFF2404D95}" destId="{847A6E9C-6E9E-9E47-9468-223985C63DA3}" srcOrd="0" destOrd="0" presId="urn:microsoft.com/office/officeart/2005/8/layout/list1"/>
    <dgm:cxn modelId="{5B815FEF-8260-D64C-99F3-C14F578FC30F}" type="presParOf" srcId="{6B1D2FF9-DD88-A947-ACDD-8AFFF2404D95}" destId="{97A12C54-072A-9840-AFD5-2A5460BABE60}" srcOrd="1" destOrd="0" presId="urn:microsoft.com/office/officeart/2005/8/layout/list1"/>
    <dgm:cxn modelId="{DE69ABCE-B110-3644-B17D-F748E54619EA}" type="presParOf" srcId="{0EAD3423-2EEB-3C45-8A90-E51806F77FF7}" destId="{BE65DA78-A515-D842-91FC-1F5BF5B4F73C}" srcOrd="5" destOrd="0" presId="urn:microsoft.com/office/officeart/2005/8/layout/list1"/>
    <dgm:cxn modelId="{70B97737-29F1-A341-BC83-FCFE04B4356F}" type="presParOf" srcId="{0EAD3423-2EEB-3C45-8A90-E51806F77FF7}" destId="{90219E13-10C0-EB40-8D41-3ACED2CA8608}" srcOrd="6" destOrd="0" presId="urn:microsoft.com/office/officeart/2005/8/layout/list1"/>
    <dgm:cxn modelId="{41743CE1-6043-D14C-8763-AE6CBD1E4755}" type="presParOf" srcId="{0EAD3423-2EEB-3C45-8A90-E51806F77FF7}" destId="{32F9F597-932C-7C41-9ACD-07F94738CFEE}" srcOrd="7" destOrd="0" presId="urn:microsoft.com/office/officeart/2005/8/layout/list1"/>
    <dgm:cxn modelId="{92A19676-D705-2E4F-BDEE-7C502E8E5E58}" type="presParOf" srcId="{0EAD3423-2EEB-3C45-8A90-E51806F77FF7}" destId="{DA7E47B4-0D3C-4E40-B6A5-FDDEF88927BA}" srcOrd="8" destOrd="0" presId="urn:microsoft.com/office/officeart/2005/8/layout/list1"/>
    <dgm:cxn modelId="{2B0C4641-2CA2-C146-99FF-55DC8537AE23}" type="presParOf" srcId="{DA7E47B4-0D3C-4E40-B6A5-FDDEF88927BA}" destId="{AC556098-82A5-464C-AF14-C1AFA032D44A}" srcOrd="0" destOrd="0" presId="urn:microsoft.com/office/officeart/2005/8/layout/list1"/>
    <dgm:cxn modelId="{123FDBBA-86EC-A246-A19E-491DA82412D0}" type="presParOf" srcId="{DA7E47B4-0D3C-4E40-B6A5-FDDEF88927BA}" destId="{DD88B62F-6FB9-5F45-ACF1-8FE6E15B4EB5}" srcOrd="1" destOrd="0" presId="urn:microsoft.com/office/officeart/2005/8/layout/list1"/>
    <dgm:cxn modelId="{D7E6E5A4-91B9-524E-96ED-A0B546E86025}" type="presParOf" srcId="{0EAD3423-2EEB-3C45-8A90-E51806F77FF7}" destId="{F5DC2F36-CAAE-044D-BACA-8094FAF9C849}" srcOrd="9" destOrd="0" presId="urn:microsoft.com/office/officeart/2005/8/layout/list1"/>
    <dgm:cxn modelId="{FC7A9CC8-F2EF-8649-929E-58601052C6DD}" type="presParOf" srcId="{0EAD3423-2EEB-3C45-8A90-E51806F77FF7}" destId="{649F07CA-F368-0346-9E19-9F9A254E26A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9467A8-1DB5-45B2-8BD3-83A988349F57}"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2FD1DC34-1FB9-487C-8767-88DDF4161730}">
      <dgm:prSet/>
      <dgm:spPr>
        <a:solidFill>
          <a:srgbClr val="C00000"/>
        </a:solidFill>
      </dgm:spPr>
      <dgm:t>
        <a:bodyPr/>
        <a:lstStyle/>
        <a:p>
          <a:r>
            <a:rPr lang="en-US" b="0" i="0" dirty="0"/>
            <a:t>Analyze the competition to identify ways to differentiate the apparel and collections and improve the marketing strategy</a:t>
          </a:r>
          <a:endParaRPr lang="en-US" dirty="0"/>
        </a:p>
      </dgm:t>
    </dgm:pt>
    <dgm:pt modelId="{36278E44-FE37-4D95-B9E3-B8869022AFC2}" type="parTrans" cxnId="{1120FC3D-163F-4C97-9EFD-DC3CC909C295}">
      <dgm:prSet/>
      <dgm:spPr/>
      <dgm:t>
        <a:bodyPr/>
        <a:lstStyle/>
        <a:p>
          <a:endParaRPr lang="en-US"/>
        </a:p>
      </dgm:t>
    </dgm:pt>
    <dgm:pt modelId="{312FC763-D48F-4F8A-BFAE-B3D0AFC9E3DF}" type="sibTrans" cxnId="{1120FC3D-163F-4C97-9EFD-DC3CC909C295}">
      <dgm:prSet/>
      <dgm:spPr/>
      <dgm:t>
        <a:bodyPr/>
        <a:lstStyle/>
        <a:p>
          <a:endParaRPr lang="en-US"/>
        </a:p>
      </dgm:t>
    </dgm:pt>
    <dgm:pt modelId="{85AABFE0-288F-42E0-BDEE-161D3AF63A67}">
      <dgm:prSet/>
      <dgm:spPr>
        <a:solidFill>
          <a:srgbClr val="C00000"/>
        </a:solidFill>
      </dgm:spPr>
      <dgm:t>
        <a:bodyPr/>
        <a:lstStyle/>
        <a:p>
          <a:r>
            <a:rPr lang="en-US" dirty="0"/>
            <a:t>Review the paid search campaigns' performance to find ways to improve bidding strategies, such as adjusting keyword bids, to increase the return on investment (ROI) of the paid </a:t>
          </a:r>
          <a:r>
            <a:rPr lang="en-US" dirty="0" err="1"/>
            <a:t>seoptimizing</a:t>
          </a:r>
          <a:r>
            <a:rPr lang="en-US" dirty="0"/>
            <a:t> ad copy arch advertising..</a:t>
          </a:r>
        </a:p>
      </dgm:t>
    </dgm:pt>
    <dgm:pt modelId="{8AA1E2C6-8A11-4226-B037-09C25EEAD6FC}" type="parTrans" cxnId="{11BB066D-2AA5-40DB-A1A6-4521B713D7C8}">
      <dgm:prSet/>
      <dgm:spPr/>
      <dgm:t>
        <a:bodyPr/>
        <a:lstStyle/>
        <a:p>
          <a:endParaRPr lang="en-US"/>
        </a:p>
      </dgm:t>
    </dgm:pt>
    <dgm:pt modelId="{EA5E2C68-039B-4E07-9BD7-D18F82BC4FB2}" type="sibTrans" cxnId="{11BB066D-2AA5-40DB-A1A6-4521B713D7C8}">
      <dgm:prSet/>
      <dgm:spPr/>
      <dgm:t>
        <a:bodyPr/>
        <a:lstStyle/>
        <a:p>
          <a:endParaRPr lang="en-US"/>
        </a:p>
      </dgm:t>
    </dgm:pt>
    <dgm:pt modelId="{FB9CD52B-83C7-431A-AFDD-EAA02D7560DE}">
      <dgm:prSet/>
      <dgm:spPr>
        <a:solidFill>
          <a:srgbClr val="C00000"/>
        </a:solidFill>
      </dgm:spPr>
      <dgm:t>
        <a:bodyPr/>
        <a:lstStyle/>
        <a:p>
          <a:r>
            <a:rPr lang="en-US" b="0" i="0" dirty="0"/>
            <a:t>Review the pricing strategy and adjust prices as needed to reflect the value proposition and align with customer expectations</a:t>
          </a:r>
          <a:endParaRPr lang="en-US" dirty="0"/>
        </a:p>
      </dgm:t>
    </dgm:pt>
    <dgm:pt modelId="{B3B869BE-AF15-4D3A-B464-262C96EB9001}" type="sibTrans" cxnId="{6C4F7E55-E44B-4591-8122-7195F6B6EF10}">
      <dgm:prSet/>
      <dgm:spPr/>
      <dgm:t>
        <a:bodyPr/>
        <a:lstStyle/>
        <a:p>
          <a:endParaRPr lang="en-US"/>
        </a:p>
      </dgm:t>
    </dgm:pt>
    <dgm:pt modelId="{5C1B0AD1-6809-4B93-B7C4-20CBBF162002}" type="parTrans" cxnId="{6C4F7E55-E44B-4591-8122-7195F6B6EF10}">
      <dgm:prSet/>
      <dgm:spPr/>
      <dgm:t>
        <a:bodyPr/>
        <a:lstStyle/>
        <a:p>
          <a:endParaRPr lang="en-US"/>
        </a:p>
      </dgm:t>
    </dgm:pt>
    <dgm:pt modelId="{65CF2E71-6D51-254C-B92B-359AF607F516}" type="pres">
      <dgm:prSet presAssocID="{F29467A8-1DB5-45B2-8BD3-83A988349F57}" presName="linear" presStyleCnt="0">
        <dgm:presLayoutVars>
          <dgm:animLvl val="lvl"/>
          <dgm:resizeHandles val="exact"/>
        </dgm:presLayoutVars>
      </dgm:prSet>
      <dgm:spPr/>
    </dgm:pt>
    <dgm:pt modelId="{2265EA20-89A4-2740-9246-D643798B3D94}" type="pres">
      <dgm:prSet presAssocID="{2FD1DC34-1FB9-487C-8767-88DDF4161730}" presName="parentText" presStyleLbl="node1" presStyleIdx="0" presStyleCnt="3">
        <dgm:presLayoutVars>
          <dgm:chMax val="0"/>
          <dgm:bulletEnabled val="1"/>
        </dgm:presLayoutVars>
      </dgm:prSet>
      <dgm:spPr/>
    </dgm:pt>
    <dgm:pt modelId="{B14E34FB-9B67-684B-B138-0085990990B5}" type="pres">
      <dgm:prSet presAssocID="{312FC763-D48F-4F8A-BFAE-B3D0AFC9E3DF}" presName="spacer" presStyleCnt="0"/>
      <dgm:spPr/>
    </dgm:pt>
    <dgm:pt modelId="{96D42F9F-A40D-034C-AF09-30CB781099EF}" type="pres">
      <dgm:prSet presAssocID="{85AABFE0-288F-42E0-BDEE-161D3AF63A67}" presName="parentText" presStyleLbl="node1" presStyleIdx="1" presStyleCnt="3">
        <dgm:presLayoutVars>
          <dgm:chMax val="0"/>
          <dgm:bulletEnabled val="1"/>
        </dgm:presLayoutVars>
      </dgm:prSet>
      <dgm:spPr/>
    </dgm:pt>
    <dgm:pt modelId="{FFFF9EC6-BA9A-F746-B625-A36924C5266C}" type="pres">
      <dgm:prSet presAssocID="{EA5E2C68-039B-4E07-9BD7-D18F82BC4FB2}" presName="spacer" presStyleCnt="0"/>
      <dgm:spPr/>
    </dgm:pt>
    <dgm:pt modelId="{27B6D508-7D52-5C42-9A5D-D490788C0B2C}" type="pres">
      <dgm:prSet presAssocID="{FB9CD52B-83C7-431A-AFDD-EAA02D7560DE}" presName="parentText" presStyleLbl="node1" presStyleIdx="2" presStyleCnt="3">
        <dgm:presLayoutVars>
          <dgm:chMax val="0"/>
          <dgm:bulletEnabled val="1"/>
        </dgm:presLayoutVars>
      </dgm:prSet>
      <dgm:spPr/>
    </dgm:pt>
  </dgm:ptLst>
  <dgm:cxnLst>
    <dgm:cxn modelId="{D3118813-A2AF-614B-95C0-1A17E703DCDE}" type="presOf" srcId="{F29467A8-1DB5-45B2-8BD3-83A988349F57}" destId="{65CF2E71-6D51-254C-B92B-359AF607F516}" srcOrd="0" destOrd="0" presId="urn:microsoft.com/office/officeart/2005/8/layout/vList2"/>
    <dgm:cxn modelId="{2EB2951A-AFDE-7A4A-B39D-70BC54DBECA2}" type="presOf" srcId="{FB9CD52B-83C7-431A-AFDD-EAA02D7560DE}" destId="{27B6D508-7D52-5C42-9A5D-D490788C0B2C}" srcOrd="0" destOrd="0" presId="urn:microsoft.com/office/officeart/2005/8/layout/vList2"/>
    <dgm:cxn modelId="{1120FC3D-163F-4C97-9EFD-DC3CC909C295}" srcId="{F29467A8-1DB5-45B2-8BD3-83A988349F57}" destId="{2FD1DC34-1FB9-487C-8767-88DDF4161730}" srcOrd="0" destOrd="0" parTransId="{36278E44-FE37-4D95-B9E3-B8869022AFC2}" sibTransId="{312FC763-D48F-4F8A-BFAE-B3D0AFC9E3DF}"/>
    <dgm:cxn modelId="{9A1B7846-2074-CA49-A5F5-242E4CF13F46}" type="presOf" srcId="{85AABFE0-288F-42E0-BDEE-161D3AF63A67}" destId="{96D42F9F-A40D-034C-AF09-30CB781099EF}" srcOrd="0" destOrd="0" presId="urn:microsoft.com/office/officeart/2005/8/layout/vList2"/>
    <dgm:cxn modelId="{6C4F7E55-E44B-4591-8122-7195F6B6EF10}" srcId="{F29467A8-1DB5-45B2-8BD3-83A988349F57}" destId="{FB9CD52B-83C7-431A-AFDD-EAA02D7560DE}" srcOrd="2" destOrd="0" parTransId="{5C1B0AD1-6809-4B93-B7C4-20CBBF162002}" sibTransId="{B3B869BE-AF15-4D3A-B464-262C96EB9001}"/>
    <dgm:cxn modelId="{EC777067-E3F4-C04C-86E1-A5F298484E36}" type="presOf" srcId="{2FD1DC34-1FB9-487C-8767-88DDF4161730}" destId="{2265EA20-89A4-2740-9246-D643798B3D94}" srcOrd="0" destOrd="0" presId="urn:microsoft.com/office/officeart/2005/8/layout/vList2"/>
    <dgm:cxn modelId="{11BB066D-2AA5-40DB-A1A6-4521B713D7C8}" srcId="{F29467A8-1DB5-45B2-8BD3-83A988349F57}" destId="{85AABFE0-288F-42E0-BDEE-161D3AF63A67}" srcOrd="1" destOrd="0" parTransId="{8AA1E2C6-8A11-4226-B037-09C25EEAD6FC}" sibTransId="{EA5E2C68-039B-4E07-9BD7-D18F82BC4FB2}"/>
    <dgm:cxn modelId="{C64AC710-119C-1541-B885-7705993BC7F4}" type="presParOf" srcId="{65CF2E71-6D51-254C-B92B-359AF607F516}" destId="{2265EA20-89A4-2740-9246-D643798B3D94}" srcOrd="0" destOrd="0" presId="urn:microsoft.com/office/officeart/2005/8/layout/vList2"/>
    <dgm:cxn modelId="{0C494C78-B485-8042-875B-73BC5C889B5D}" type="presParOf" srcId="{65CF2E71-6D51-254C-B92B-359AF607F516}" destId="{B14E34FB-9B67-684B-B138-0085990990B5}" srcOrd="1" destOrd="0" presId="urn:microsoft.com/office/officeart/2005/8/layout/vList2"/>
    <dgm:cxn modelId="{80684A05-153C-B240-9DDC-6B8A5FDC8758}" type="presParOf" srcId="{65CF2E71-6D51-254C-B92B-359AF607F516}" destId="{96D42F9F-A40D-034C-AF09-30CB781099EF}" srcOrd="2" destOrd="0" presId="urn:microsoft.com/office/officeart/2005/8/layout/vList2"/>
    <dgm:cxn modelId="{E3CBC8D8-EE3D-5044-B17F-1F4D952A11E8}" type="presParOf" srcId="{65CF2E71-6D51-254C-B92B-359AF607F516}" destId="{FFFF9EC6-BA9A-F746-B625-A36924C5266C}" srcOrd="3" destOrd="0" presId="urn:microsoft.com/office/officeart/2005/8/layout/vList2"/>
    <dgm:cxn modelId="{007585A3-3516-2543-BFC4-F48928F600D0}" type="presParOf" srcId="{65CF2E71-6D51-254C-B92B-359AF607F516}" destId="{27B6D508-7D52-5C42-9A5D-D490788C0B2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0651E7-8D94-4C27-96D9-C2444A70834C}"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en-US"/>
        </a:p>
      </dgm:t>
    </dgm:pt>
    <dgm:pt modelId="{67D3256D-311D-7F48-86C6-CE529740E020}">
      <dgm:prSet custT="1"/>
      <dgm:spPr>
        <a:solidFill>
          <a:srgbClr val="C00000"/>
        </a:solidFill>
      </dgm:spPr>
      <dgm:t>
        <a:bodyPr/>
        <a:lstStyle/>
        <a:p>
          <a:r>
            <a:rPr lang="en-US" sz="3200" dirty="0"/>
            <a:t>Bounce Rate</a:t>
          </a:r>
        </a:p>
      </dgm:t>
    </dgm:pt>
    <dgm:pt modelId="{1BFE44F5-3D63-134A-9723-AE0C2BAA152C}" type="parTrans" cxnId="{C7A302FF-581E-2E4D-87C9-50F5E8BD4E82}">
      <dgm:prSet/>
      <dgm:spPr/>
      <dgm:t>
        <a:bodyPr/>
        <a:lstStyle/>
        <a:p>
          <a:endParaRPr lang="en-US"/>
        </a:p>
      </dgm:t>
    </dgm:pt>
    <dgm:pt modelId="{826F3F9A-5AF2-A040-BCD0-12095E8164D8}" type="sibTrans" cxnId="{C7A302FF-581E-2E4D-87C9-50F5E8BD4E82}">
      <dgm:prSet/>
      <dgm:spPr/>
      <dgm:t>
        <a:bodyPr/>
        <a:lstStyle/>
        <a:p>
          <a:endParaRPr lang="en-US"/>
        </a:p>
      </dgm:t>
    </dgm:pt>
    <dgm:pt modelId="{9E15A8E4-72E1-5F4A-BC3E-B01F0027375A}">
      <dgm:prSet custT="1"/>
      <dgm:spPr>
        <a:solidFill>
          <a:srgbClr val="C00000"/>
        </a:solidFill>
      </dgm:spPr>
      <dgm:t>
        <a:bodyPr/>
        <a:lstStyle/>
        <a:p>
          <a:r>
            <a:rPr lang="en-US" sz="3200" b="0" dirty="0"/>
            <a:t>Site Speed</a:t>
          </a:r>
        </a:p>
      </dgm:t>
    </dgm:pt>
    <dgm:pt modelId="{D1EDE240-B8D1-E844-A9D2-055C384EE142}" type="parTrans" cxnId="{A40E0D03-5C64-CA49-99E5-22E2BFC7D2A4}">
      <dgm:prSet/>
      <dgm:spPr/>
      <dgm:t>
        <a:bodyPr/>
        <a:lstStyle/>
        <a:p>
          <a:endParaRPr lang="en-US"/>
        </a:p>
      </dgm:t>
    </dgm:pt>
    <dgm:pt modelId="{8FE27FA7-2A8B-FE4D-9D73-5751DFC79F4D}" type="sibTrans" cxnId="{A40E0D03-5C64-CA49-99E5-22E2BFC7D2A4}">
      <dgm:prSet/>
      <dgm:spPr/>
      <dgm:t>
        <a:bodyPr/>
        <a:lstStyle/>
        <a:p>
          <a:endParaRPr lang="en-US"/>
        </a:p>
      </dgm:t>
    </dgm:pt>
    <dgm:pt modelId="{8221C9E0-AF9E-694A-8490-717AAA71E0BA}">
      <dgm:prSet custT="1"/>
      <dgm:spPr>
        <a:solidFill>
          <a:srgbClr val="C00000"/>
        </a:solidFill>
      </dgm:spPr>
      <dgm:t>
        <a:bodyPr/>
        <a:lstStyle/>
        <a:p>
          <a:r>
            <a:rPr lang="en-US" sz="3200" dirty="0"/>
            <a:t>Cart Abandonment</a:t>
          </a:r>
        </a:p>
      </dgm:t>
    </dgm:pt>
    <dgm:pt modelId="{24DDB285-A22A-7843-8FD5-D4830737D030}" type="parTrans" cxnId="{B8243A0E-6A61-8945-B09C-414789309E76}">
      <dgm:prSet/>
      <dgm:spPr/>
      <dgm:t>
        <a:bodyPr/>
        <a:lstStyle/>
        <a:p>
          <a:endParaRPr lang="en-US"/>
        </a:p>
      </dgm:t>
    </dgm:pt>
    <dgm:pt modelId="{93902B33-695B-104B-9A08-02026E9FB0B7}" type="sibTrans" cxnId="{B8243A0E-6A61-8945-B09C-414789309E76}">
      <dgm:prSet/>
      <dgm:spPr/>
      <dgm:t>
        <a:bodyPr/>
        <a:lstStyle/>
        <a:p>
          <a:endParaRPr lang="en-US"/>
        </a:p>
      </dgm:t>
    </dgm:pt>
    <dgm:pt modelId="{0EAD3423-2EEB-3C45-8A90-E51806F77FF7}" type="pres">
      <dgm:prSet presAssocID="{9A0651E7-8D94-4C27-96D9-C2444A70834C}" presName="linear" presStyleCnt="0">
        <dgm:presLayoutVars>
          <dgm:dir/>
          <dgm:animLvl val="lvl"/>
          <dgm:resizeHandles val="exact"/>
        </dgm:presLayoutVars>
      </dgm:prSet>
      <dgm:spPr/>
    </dgm:pt>
    <dgm:pt modelId="{19C9CB2D-30C1-A64B-9737-08D8E5EDDDD1}" type="pres">
      <dgm:prSet presAssocID="{8221C9E0-AF9E-694A-8490-717AAA71E0BA}" presName="parentLin" presStyleCnt="0"/>
      <dgm:spPr/>
    </dgm:pt>
    <dgm:pt modelId="{65D76F50-5C27-254E-A14C-7F597F23B8E5}" type="pres">
      <dgm:prSet presAssocID="{8221C9E0-AF9E-694A-8490-717AAA71E0BA}" presName="parentLeftMargin" presStyleLbl="node1" presStyleIdx="0" presStyleCnt="3"/>
      <dgm:spPr/>
    </dgm:pt>
    <dgm:pt modelId="{3D79B082-EE7A-7446-9D5E-525EBEA52C51}" type="pres">
      <dgm:prSet presAssocID="{8221C9E0-AF9E-694A-8490-717AAA71E0BA}" presName="parentText" presStyleLbl="node1" presStyleIdx="0" presStyleCnt="3">
        <dgm:presLayoutVars>
          <dgm:chMax val="0"/>
          <dgm:bulletEnabled val="1"/>
        </dgm:presLayoutVars>
      </dgm:prSet>
      <dgm:spPr/>
    </dgm:pt>
    <dgm:pt modelId="{50F52EBD-FB49-8F41-9CB8-68D38A967C37}" type="pres">
      <dgm:prSet presAssocID="{8221C9E0-AF9E-694A-8490-717AAA71E0BA}" presName="negativeSpace" presStyleCnt="0"/>
      <dgm:spPr/>
    </dgm:pt>
    <dgm:pt modelId="{17103959-A80B-174A-8845-599600E48611}" type="pres">
      <dgm:prSet presAssocID="{8221C9E0-AF9E-694A-8490-717AAA71E0BA}" presName="childText" presStyleLbl="conFgAcc1" presStyleIdx="0" presStyleCnt="3">
        <dgm:presLayoutVars>
          <dgm:bulletEnabled val="1"/>
        </dgm:presLayoutVars>
      </dgm:prSet>
      <dgm:spPr/>
    </dgm:pt>
    <dgm:pt modelId="{ED501A66-406F-FC4F-8D39-C87CE9ADD486}" type="pres">
      <dgm:prSet presAssocID="{93902B33-695B-104B-9A08-02026E9FB0B7}" presName="spaceBetweenRectangles" presStyleCnt="0"/>
      <dgm:spPr/>
    </dgm:pt>
    <dgm:pt modelId="{AE962C49-1821-6540-B78A-7DF619072038}" type="pres">
      <dgm:prSet presAssocID="{67D3256D-311D-7F48-86C6-CE529740E020}" presName="parentLin" presStyleCnt="0"/>
      <dgm:spPr/>
    </dgm:pt>
    <dgm:pt modelId="{F2CB7301-4148-D047-995B-FE88A52E2821}" type="pres">
      <dgm:prSet presAssocID="{67D3256D-311D-7F48-86C6-CE529740E020}" presName="parentLeftMargin" presStyleLbl="node1" presStyleIdx="0" presStyleCnt="3"/>
      <dgm:spPr/>
    </dgm:pt>
    <dgm:pt modelId="{6E95CB9E-B414-114A-B787-9D2703876A6D}" type="pres">
      <dgm:prSet presAssocID="{67D3256D-311D-7F48-86C6-CE529740E020}" presName="parentText" presStyleLbl="node1" presStyleIdx="1" presStyleCnt="3">
        <dgm:presLayoutVars>
          <dgm:chMax val="0"/>
          <dgm:bulletEnabled val="1"/>
        </dgm:presLayoutVars>
      </dgm:prSet>
      <dgm:spPr/>
    </dgm:pt>
    <dgm:pt modelId="{719491E5-C9C9-5D4F-8046-ADB385A8A888}" type="pres">
      <dgm:prSet presAssocID="{67D3256D-311D-7F48-86C6-CE529740E020}" presName="negativeSpace" presStyleCnt="0"/>
      <dgm:spPr/>
    </dgm:pt>
    <dgm:pt modelId="{E8F24365-01D5-2949-A172-EEA833299641}" type="pres">
      <dgm:prSet presAssocID="{67D3256D-311D-7F48-86C6-CE529740E020}" presName="childText" presStyleLbl="conFgAcc1" presStyleIdx="1" presStyleCnt="3">
        <dgm:presLayoutVars>
          <dgm:bulletEnabled val="1"/>
        </dgm:presLayoutVars>
      </dgm:prSet>
      <dgm:spPr/>
    </dgm:pt>
    <dgm:pt modelId="{1E4174D7-4019-DF43-8294-F593B469C36E}" type="pres">
      <dgm:prSet presAssocID="{826F3F9A-5AF2-A040-BCD0-12095E8164D8}" presName="spaceBetweenRectangles" presStyleCnt="0"/>
      <dgm:spPr/>
    </dgm:pt>
    <dgm:pt modelId="{49EA4034-A4A0-6F4D-8914-BF9FFBF3CBB7}" type="pres">
      <dgm:prSet presAssocID="{9E15A8E4-72E1-5F4A-BC3E-B01F0027375A}" presName="parentLin" presStyleCnt="0"/>
      <dgm:spPr/>
    </dgm:pt>
    <dgm:pt modelId="{78818AD0-2A10-9047-B6FA-1A5D7EBF5B8D}" type="pres">
      <dgm:prSet presAssocID="{9E15A8E4-72E1-5F4A-BC3E-B01F0027375A}" presName="parentLeftMargin" presStyleLbl="node1" presStyleIdx="1" presStyleCnt="3"/>
      <dgm:spPr/>
    </dgm:pt>
    <dgm:pt modelId="{83F7D015-F759-364A-A020-2D8BD2BCBC98}" type="pres">
      <dgm:prSet presAssocID="{9E15A8E4-72E1-5F4A-BC3E-B01F0027375A}" presName="parentText" presStyleLbl="node1" presStyleIdx="2" presStyleCnt="3">
        <dgm:presLayoutVars>
          <dgm:chMax val="0"/>
          <dgm:bulletEnabled val="1"/>
        </dgm:presLayoutVars>
      </dgm:prSet>
      <dgm:spPr/>
    </dgm:pt>
    <dgm:pt modelId="{A91B4995-7F2C-3449-B541-22C2F559EAA0}" type="pres">
      <dgm:prSet presAssocID="{9E15A8E4-72E1-5F4A-BC3E-B01F0027375A}" presName="negativeSpace" presStyleCnt="0"/>
      <dgm:spPr/>
    </dgm:pt>
    <dgm:pt modelId="{E5ACE101-E364-434D-A5E4-1F6238EF4628}" type="pres">
      <dgm:prSet presAssocID="{9E15A8E4-72E1-5F4A-BC3E-B01F0027375A}" presName="childText" presStyleLbl="conFgAcc1" presStyleIdx="2" presStyleCnt="3">
        <dgm:presLayoutVars>
          <dgm:bulletEnabled val="1"/>
        </dgm:presLayoutVars>
      </dgm:prSet>
      <dgm:spPr/>
    </dgm:pt>
  </dgm:ptLst>
  <dgm:cxnLst>
    <dgm:cxn modelId="{A40E0D03-5C64-CA49-99E5-22E2BFC7D2A4}" srcId="{9A0651E7-8D94-4C27-96D9-C2444A70834C}" destId="{9E15A8E4-72E1-5F4A-BC3E-B01F0027375A}" srcOrd="2" destOrd="0" parTransId="{D1EDE240-B8D1-E844-A9D2-055C384EE142}" sibTransId="{8FE27FA7-2A8B-FE4D-9D73-5751DFC79F4D}"/>
    <dgm:cxn modelId="{9BF2EF04-6423-E445-A3FD-3391E3597907}" type="presOf" srcId="{8221C9E0-AF9E-694A-8490-717AAA71E0BA}" destId="{65D76F50-5C27-254E-A14C-7F597F23B8E5}" srcOrd="0" destOrd="0" presId="urn:microsoft.com/office/officeart/2005/8/layout/list1"/>
    <dgm:cxn modelId="{B8243A0E-6A61-8945-B09C-414789309E76}" srcId="{9A0651E7-8D94-4C27-96D9-C2444A70834C}" destId="{8221C9E0-AF9E-694A-8490-717AAA71E0BA}" srcOrd="0" destOrd="0" parTransId="{24DDB285-A22A-7843-8FD5-D4830737D030}" sibTransId="{93902B33-695B-104B-9A08-02026E9FB0B7}"/>
    <dgm:cxn modelId="{0AECFA1D-B9E5-1D46-A82B-14D6FD699594}" type="presOf" srcId="{9E15A8E4-72E1-5F4A-BC3E-B01F0027375A}" destId="{83F7D015-F759-364A-A020-2D8BD2BCBC98}" srcOrd="1" destOrd="0" presId="urn:microsoft.com/office/officeart/2005/8/layout/list1"/>
    <dgm:cxn modelId="{C23A399E-7D20-354B-A826-24B6B9CCE602}" type="presOf" srcId="{9E15A8E4-72E1-5F4A-BC3E-B01F0027375A}" destId="{78818AD0-2A10-9047-B6FA-1A5D7EBF5B8D}" srcOrd="0" destOrd="0" presId="urn:microsoft.com/office/officeart/2005/8/layout/list1"/>
    <dgm:cxn modelId="{1B71CEA6-D117-D54F-B97A-76461BAAA2A4}" type="presOf" srcId="{9A0651E7-8D94-4C27-96D9-C2444A70834C}" destId="{0EAD3423-2EEB-3C45-8A90-E51806F77FF7}" srcOrd="0" destOrd="0" presId="urn:microsoft.com/office/officeart/2005/8/layout/list1"/>
    <dgm:cxn modelId="{625D1CAA-698B-C64E-BC44-FE2DEE5A61E8}" type="presOf" srcId="{8221C9E0-AF9E-694A-8490-717AAA71E0BA}" destId="{3D79B082-EE7A-7446-9D5E-525EBEA52C51}" srcOrd="1" destOrd="0" presId="urn:microsoft.com/office/officeart/2005/8/layout/list1"/>
    <dgm:cxn modelId="{ED9D9BAE-B18A-2642-9613-B8AF29C8E82C}" type="presOf" srcId="{67D3256D-311D-7F48-86C6-CE529740E020}" destId="{F2CB7301-4148-D047-995B-FE88A52E2821}" srcOrd="0" destOrd="0" presId="urn:microsoft.com/office/officeart/2005/8/layout/list1"/>
    <dgm:cxn modelId="{F56467C2-100A-6948-A271-754D8F56F46E}" type="presOf" srcId="{67D3256D-311D-7F48-86C6-CE529740E020}" destId="{6E95CB9E-B414-114A-B787-9D2703876A6D}" srcOrd="1" destOrd="0" presId="urn:microsoft.com/office/officeart/2005/8/layout/list1"/>
    <dgm:cxn modelId="{C7A302FF-581E-2E4D-87C9-50F5E8BD4E82}" srcId="{9A0651E7-8D94-4C27-96D9-C2444A70834C}" destId="{67D3256D-311D-7F48-86C6-CE529740E020}" srcOrd="1" destOrd="0" parTransId="{1BFE44F5-3D63-134A-9723-AE0C2BAA152C}" sibTransId="{826F3F9A-5AF2-A040-BCD0-12095E8164D8}"/>
    <dgm:cxn modelId="{067A1824-89EB-EF43-9835-3F36D8898381}" type="presParOf" srcId="{0EAD3423-2EEB-3C45-8A90-E51806F77FF7}" destId="{19C9CB2D-30C1-A64B-9737-08D8E5EDDDD1}" srcOrd="0" destOrd="0" presId="urn:microsoft.com/office/officeart/2005/8/layout/list1"/>
    <dgm:cxn modelId="{73697473-D69E-AE4D-B5E2-6678EE6D36E2}" type="presParOf" srcId="{19C9CB2D-30C1-A64B-9737-08D8E5EDDDD1}" destId="{65D76F50-5C27-254E-A14C-7F597F23B8E5}" srcOrd="0" destOrd="0" presId="urn:microsoft.com/office/officeart/2005/8/layout/list1"/>
    <dgm:cxn modelId="{486A061C-B439-AB40-9072-B0C42D52A425}" type="presParOf" srcId="{19C9CB2D-30C1-A64B-9737-08D8E5EDDDD1}" destId="{3D79B082-EE7A-7446-9D5E-525EBEA52C51}" srcOrd="1" destOrd="0" presId="urn:microsoft.com/office/officeart/2005/8/layout/list1"/>
    <dgm:cxn modelId="{B456F4E9-B7BF-854F-AD01-3D10AB047FA5}" type="presParOf" srcId="{0EAD3423-2EEB-3C45-8A90-E51806F77FF7}" destId="{50F52EBD-FB49-8F41-9CB8-68D38A967C37}" srcOrd="1" destOrd="0" presId="urn:microsoft.com/office/officeart/2005/8/layout/list1"/>
    <dgm:cxn modelId="{0EB3BF9F-4414-974A-B94F-4610B63D2CF8}" type="presParOf" srcId="{0EAD3423-2EEB-3C45-8A90-E51806F77FF7}" destId="{17103959-A80B-174A-8845-599600E48611}" srcOrd="2" destOrd="0" presId="urn:microsoft.com/office/officeart/2005/8/layout/list1"/>
    <dgm:cxn modelId="{6A4C5BDE-33AB-4246-BDC5-D4C2175B0A77}" type="presParOf" srcId="{0EAD3423-2EEB-3C45-8A90-E51806F77FF7}" destId="{ED501A66-406F-FC4F-8D39-C87CE9ADD486}" srcOrd="3" destOrd="0" presId="urn:microsoft.com/office/officeart/2005/8/layout/list1"/>
    <dgm:cxn modelId="{689F3F2E-0109-2640-901B-808489999776}" type="presParOf" srcId="{0EAD3423-2EEB-3C45-8A90-E51806F77FF7}" destId="{AE962C49-1821-6540-B78A-7DF619072038}" srcOrd="4" destOrd="0" presId="urn:microsoft.com/office/officeart/2005/8/layout/list1"/>
    <dgm:cxn modelId="{07BBC296-F602-7248-BE6D-28AAE9D3DDCB}" type="presParOf" srcId="{AE962C49-1821-6540-B78A-7DF619072038}" destId="{F2CB7301-4148-D047-995B-FE88A52E2821}" srcOrd="0" destOrd="0" presId="urn:microsoft.com/office/officeart/2005/8/layout/list1"/>
    <dgm:cxn modelId="{D7D3C2DF-5DF0-4B43-9F49-BA9906DC5521}" type="presParOf" srcId="{AE962C49-1821-6540-B78A-7DF619072038}" destId="{6E95CB9E-B414-114A-B787-9D2703876A6D}" srcOrd="1" destOrd="0" presId="urn:microsoft.com/office/officeart/2005/8/layout/list1"/>
    <dgm:cxn modelId="{252ED8E5-961C-1B41-BFE3-A5136C93881A}" type="presParOf" srcId="{0EAD3423-2EEB-3C45-8A90-E51806F77FF7}" destId="{719491E5-C9C9-5D4F-8046-ADB385A8A888}" srcOrd="5" destOrd="0" presId="urn:microsoft.com/office/officeart/2005/8/layout/list1"/>
    <dgm:cxn modelId="{91D82D4E-3EE9-4B49-99A3-500FC12EE177}" type="presParOf" srcId="{0EAD3423-2EEB-3C45-8A90-E51806F77FF7}" destId="{E8F24365-01D5-2949-A172-EEA833299641}" srcOrd="6" destOrd="0" presId="urn:microsoft.com/office/officeart/2005/8/layout/list1"/>
    <dgm:cxn modelId="{67A4E091-0CEB-C841-91E4-EA782EDAC72D}" type="presParOf" srcId="{0EAD3423-2EEB-3C45-8A90-E51806F77FF7}" destId="{1E4174D7-4019-DF43-8294-F593B469C36E}" srcOrd="7" destOrd="0" presId="urn:microsoft.com/office/officeart/2005/8/layout/list1"/>
    <dgm:cxn modelId="{5718E36C-C98A-6E44-AE3E-7CCD4B8E9F3A}" type="presParOf" srcId="{0EAD3423-2EEB-3C45-8A90-E51806F77FF7}" destId="{49EA4034-A4A0-6F4D-8914-BF9FFBF3CBB7}" srcOrd="8" destOrd="0" presId="urn:microsoft.com/office/officeart/2005/8/layout/list1"/>
    <dgm:cxn modelId="{91B2A09F-333F-8840-9BC5-6278C7394172}" type="presParOf" srcId="{49EA4034-A4A0-6F4D-8914-BF9FFBF3CBB7}" destId="{78818AD0-2A10-9047-B6FA-1A5D7EBF5B8D}" srcOrd="0" destOrd="0" presId="urn:microsoft.com/office/officeart/2005/8/layout/list1"/>
    <dgm:cxn modelId="{12F3F706-0CFD-6D4B-B883-D0B953C9FCC1}" type="presParOf" srcId="{49EA4034-A4A0-6F4D-8914-BF9FFBF3CBB7}" destId="{83F7D015-F759-364A-A020-2D8BD2BCBC98}" srcOrd="1" destOrd="0" presId="urn:microsoft.com/office/officeart/2005/8/layout/list1"/>
    <dgm:cxn modelId="{2D3288F2-62E3-0C42-9670-0DCA02520281}" type="presParOf" srcId="{0EAD3423-2EEB-3C45-8A90-E51806F77FF7}" destId="{A91B4995-7F2C-3449-B541-22C2F559EAA0}" srcOrd="9" destOrd="0" presId="urn:microsoft.com/office/officeart/2005/8/layout/list1"/>
    <dgm:cxn modelId="{AC4710B6-5757-4247-B3EA-BF8F519AEA2D}" type="presParOf" srcId="{0EAD3423-2EEB-3C45-8A90-E51806F77FF7}" destId="{E5ACE101-E364-434D-A5E4-1F6238EF4628}"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EEBF9E3-4661-4E27-9D52-D5AED7066168}"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87E12FCB-3DA6-407D-A195-F76F516DF21A}">
      <dgm:prSet/>
      <dgm:spPr>
        <a:solidFill>
          <a:srgbClr val="C00000"/>
        </a:solidFill>
      </dgm:spPr>
      <dgm:t>
        <a:bodyPr/>
        <a:lstStyle/>
        <a:p>
          <a:r>
            <a:rPr lang="en-US" b="0" i="0"/>
            <a:t>Incentivize customers to complete their orders by offering free additional items.</a:t>
          </a:r>
          <a:endParaRPr lang="en-US"/>
        </a:p>
      </dgm:t>
    </dgm:pt>
    <dgm:pt modelId="{DDF42500-29E5-431D-A62F-CA86F0F272A4}" type="parTrans" cxnId="{5FC08852-451A-486B-BB51-FAEE05865A93}">
      <dgm:prSet/>
      <dgm:spPr/>
      <dgm:t>
        <a:bodyPr/>
        <a:lstStyle/>
        <a:p>
          <a:endParaRPr lang="en-US"/>
        </a:p>
      </dgm:t>
    </dgm:pt>
    <dgm:pt modelId="{E86630DB-B582-4AA8-80D7-1CB3A66F8500}" type="sibTrans" cxnId="{5FC08852-451A-486B-BB51-FAEE05865A93}">
      <dgm:prSet/>
      <dgm:spPr/>
      <dgm:t>
        <a:bodyPr/>
        <a:lstStyle/>
        <a:p>
          <a:endParaRPr lang="en-US"/>
        </a:p>
      </dgm:t>
    </dgm:pt>
    <dgm:pt modelId="{A8D6F9D7-E2D9-479D-A102-8E9CB3691970}">
      <dgm:prSet/>
      <dgm:spPr>
        <a:solidFill>
          <a:srgbClr val="C00000"/>
        </a:solidFill>
      </dgm:spPr>
      <dgm:t>
        <a:bodyPr/>
        <a:lstStyle/>
        <a:p>
          <a:r>
            <a:rPr lang="en-US" b="0" i="0" kern="1200" dirty="0">
              <a:latin typeface="Calibri" panose="020F0502020204030204"/>
              <a:ea typeface="+mn-ea"/>
              <a:cs typeface="+mn-cs"/>
            </a:rPr>
            <a:t>Encourage customers to purchase more items by offering free next-day delivery above a certain order value, thereby increasing the average order value (AOV).</a:t>
          </a:r>
        </a:p>
      </dgm:t>
    </dgm:pt>
    <dgm:pt modelId="{C788383B-5ED6-4156-BC87-0C2849E2F1C0}" type="parTrans" cxnId="{8767B7A4-B90B-45CC-A770-99F79E9EDEFA}">
      <dgm:prSet/>
      <dgm:spPr/>
      <dgm:t>
        <a:bodyPr/>
        <a:lstStyle/>
        <a:p>
          <a:endParaRPr lang="en-US"/>
        </a:p>
      </dgm:t>
    </dgm:pt>
    <dgm:pt modelId="{892C943B-DE3B-4D29-8010-921D7FC3FFAF}" type="sibTrans" cxnId="{8767B7A4-B90B-45CC-A770-99F79E9EDEFA}">
      <dgm:prSet/>
      <dgm:spPr/>
      <dgm:t>
        <a:bodyPr/>
        <a:lstStyle/>
        <a:p>
          <a:endParaRPr lang="en-US"/>
        </a:p>
      </dgm:t>
    </dgm:pt>
    <dgm:pt modelId="{74A528EE-C120-4098-BFE4-9495AB22262A}">
      <dgm:prSet/>
      <dgm:spPr>
        <a:solidFill>
          <a:srgbClr val="C00000"/>
        </a:solidFill>
      </dgm:spPr>
      <dgm:t>
        <a:bodyPr spcFirstLastPara="0" vert="horz" wrap="square" lIns="53340" tIns="53340" rIns="53340" bIns="53340" numCol="1" spcCol="1270" anchor="ctr" anchorCtr="0"/>
        <a:lstStyle/>
        <a:p>
          <a:pPr marL="0" lvl="0" indent="0" defTabSz="622300">
            <a:spcBef>
              <a:spcPct val="0"/>
            </a:spcBef>
            <a:spcAft>
              <a:spcPct val="35000"/>
            </a:spcAft>
            <a:buNone/>
          </a:pPr>
          <a:r>
            <a:rPr lang="en-US" b="0" i="0" kern="1200">
              <a:latin typeface="Calibri" panose="020F0502020204030204"/>
              <a:ea typeface="+mn-ea"/>
              <a:cs typeface="+mn-cs"/>
            </a:rPr>
            <a:t>Provide alternative payment options such as Apple Pay, PayPal, and Google Pay to increase conversions, and consider split-pay options as well.</a:t>
          </a:r>
        </a:p>
      </dgm:t>
    </dgm:pt>
    <dgm:pt modelId="{7A29BEE0-6A4C-4CC4-8A0A-F464E60CC85F}" type="parTrans" cxnId="{62916678-3595-424E-A657-F4856FAE966E}">
      <dgm:prSet/>
      <dgm:spPr/>
      <dgm:t>
        <a:bodyPr/>
        <a:lstStyle/>
        <a:p>
          <a:endParaRPr lang="en-US"/>
        </a:p>
      </dgm:t>
    </dgm:pt>
    <dgm:pt modelId="{8535AA87-5FD0-4149-ADAC-EF20341EA2E7}" type="sibTrans" cxnId="{62916678-3595-424E-A657-F4856FAE966E}">
      <dgm:prSet/>
      <dgm:spPr/>
      <dgm:t>
        <a:bodyPr/>
        <a:lstStyle/>
        <a:p>
          <a:endParaRPr lang="en-US"/>
        </a:p>
      </dgm:t>
    </dgm:pt>
    <dgm:pt modelId="{AE3855C4-B555-44DF-A454-F8DDCC9B6E93}">
      <dgm:prSet/>
      <dgm:spPr>
        <a:solidFill>
          <a:srgbClr val="C00000"/>
        </a:solidFill>
      </dgm:spPr>
      <dgm:t>
        <a:bodyPr spcFirstLastPara="0" vert="horz" wrap="square" lIns="53340" tIns="53340" rIns="53340" bIns="53340" numCol="1" spcCol="1270" anchor="ctr" anchorCtr="0"/>
        <a:lstStyle/>
        <a:p>
          <a:r>
            <a:rPr lang="en-US" b="0" i="0" kern="1200" dirty="0">
              <a:latin typeface="Calibri" panose="020F0502020204030204"/>
              <a:ea typeface="+mn-ea"/>
              <a:cs typeface="+mn-cs"/>
            </a:rPr>
            <a:t>Improve the design and user experience of the shipping information page: If customers are leaving the site upon reaching the shipping information page, it may indicate that the page is difficult to navigate or unappealing. Consider redesigning the page to make it more user-friendly and visually appealing.</a:t>
          </a:r>
        </a:p>
      </dgm:t>
    </dgm:pt>
    <dgm:pt modelId="{76F01C1C-6197-464C-B517-83C05436EFBE}" type="parTrans" cxnId="{CA7F606D-AA99-4BC8-A09A-B3B2E7F3424F}">
      <dgm:prSet/>
      <dgm:spPr/>
      <dgm:t>
        <a:bodyPr/>
        <a:lstStyle/>
        <a:p>
          <a:endParaRPr lang="en-US"/>
        </a:p>
      </dgm:t>
    </dgm:pt>
    <dgm:pt modelId="{49E031C7-D2A3-46F6-B0B4-8D3E450E45D1}" type="sibTrans" cxnId="{CA7F606D-AA99-4BC8-A09A-B3B2E7F3424F}">
      <dgm:prSet/>
      <dgm:spPr/>
      <dgm:t>
        <a:bodyPr/>
        <a:lstStyle/>
        <a:p>
          <a:endParaRPr lang="en-US"/>
        </a:p>
      </dgm:t>
    </dgm:pt>
    <dgm:pt modelId="{D896A8E1-4862-42C3-9F97-A33BF71327C6}">
      <dgm:prSet/>
      <dgm:spPr>
        <a:solidFill>
          <a:srgbClr val="C00000"/>
        </a:solidFill>
      </dgm:spPr>
      <dgm:t>
        <a:bodyPr/>
        <a:lstStyle/>
        <a:p>
          <a:r>
            <a:rPr lang="en-US" b="0" i="0" kern="1200" dirty="0">
              <a:latin typeface="Calibri" panose="020F0502020204030204"/>
              <a:ea typeface="+mn-ea"/>
              <a:cs typeface="+mn-cs"/>
            </a:rPr>
            <a:t>Streamline the checkout process: If the shipping information page is part of the checkout process, consider simplifying the process to make it more efficient and intuitive. A lengthy or confusing checkout process can frustrate customers and lead to higher bounce rates.</a:t>
          </a:r>
        </a:p>
      </dgm:t>
    </dgm:pt>
    <dgm:pt modelId="{33EFF754-CC86-46DC-A2A8-4716D02AEB93}" type="parTrans" cxnId="{966B3DB5-E645-49DC-99E0-DCB9FA40151C}">
      <dgm:prSet/>
      <dgm:spPr/>
      <dgm:t>
        <a:bodyPr/>
        <a:lstStyle/>
        <a:p>
          <a:endParaRPr lang="en-US"/>
        </a:p>
      </dgm:t>
    </dgm:pt>
    <dgm:pt modelId="{DF6103D0-4316-4CAD-8DFA-9A4AEE518324}" type="sibTrans" cxnId="{966B3DB5-E645-49DC-99E0-DCB9FA40151C}">
      <dgm:prSet/>
      <dgm:spPr/>
      <dgm:t>
        <a:bodyPr/>
        <a:lstStyle/>
        <a:p>
          <a:endParaRPr lang="en-US"/>
        </a:p>
      </dgm:t>
    </dgm:pt>
    <dgm:pt modelId="{504FA7C1-85CD-43F1-AAE3-F580EA7CFE06}" type="pres">
      <dgm:prSet presAssocID="{EEEBF9E3-4661-4E27-9D52-D5AED7066168}" presName="linear" presStyleCnt="0">
        <dgm:presLayoutVars>
          <dgm:animLvl val="lvl"/>
          <dgm:resizeHandles val="exact"/>
        </dgm:presLayoutVars>
      </dgm:prSet>
      <dgm:spPr/>
    </dgm:pt>
    <dgm:pt modelId="{1BBE045B-C60E-4961-AF73-09BC571FBFFA}" type="pres">
      <dgm:prSet presAssocID="{87E12FCB-3DA6-407D-A195-F76F516DF21A}" presName="parentText" presStyleLbl="node1" presStyleIdx="0" presStyleCnt="5">
        <dgm:presLayoutVars>
          <dgm:chMax val="0"/>
          <dgm:bulletEnabled val="1"/>
        </dgm:presLayoutVars>
      </dgm:prSet>
      <dgm:spPr/>
    </dgm:pt>
    <dgm:pt modelId="{CCF278C5-8A09-4AA2-A5B6-1450D0AA89FA}" type="pres">
      <dgm:prSet presAssocID="{E86630DB-B582-4AA8-80D7-1CB3A66F8500}" presName="spacer" presStyleCnt="0"/>
      <dgm:spPr/>
    </dgm:pt>
    <dgm:pt modelId="{E2AD2360-B7A9-46FC-9D9F-CD19CCD5B8C5}" type="pres">
      <dgm:prSet presAssocID="{A8D6F9D7-E2D9-479D-A102-8E9CB3691970}" presName="parentText" presStyleLbl="node1" presStyleIdx="1" presStyleCnt="5">
        <dgm:presLayoutVars>
          <dgm:chMax val="0"/>
          <dgm:bulletEnabled val="1"/>
        </dgm:presLayoutVars>
      </dgm:prSet>
      <dgm:spPr/>
    </dgm:pt>
    <dgm:pt modelId="{6923198B-2570-4EA0-AD57-78D2B90F5F4B}" type="pres">
      <dgm:prSet presAssocID="{892C943B-DE3B-4D29-8010-921D7FC3FFAF}" presName="spacer" presStyleCnt="0"/>
      <dgm:spPr/>
    </dgm:pt>
    <dgm:pt modelId="{50E520D0-BFD9-4806-80A4-D9C7F7CF5BBA}" type="pres">
      <dgm:prSet presAssocID="{74A528EE-C120-4098-BFE4-9495AB22262A}" presName="parentText" presStyleLbl="node1" presStyleIdx="2" presStyleCnt="5">
        <dgm:presLayoutVars>
          <dgm:chMax val="0"/>
          <dgm:bulletEnabled val="1"/>
        </dgm:presLayoutVars>
      </dgm:prSet>
      <dgm:spPr/>
    </dgm:pt>
    <dgm:pt modelId="{3E13CBE3-DD42-44FD-BCC7-732634288361}" type="pres">
      <dgm:prSet presAssocID="{8535AA87-5FD0-4149-ADAC-EF20341EA2E7}" presName="spacer" presStyleCnt="0"/>
      <dgm:spPr/>
    </dgm:pt>
    <dgm:pt modelId="{20565248-650A-41ED-9679-278737433945}" type="pres">
      <dgm:prSet presAssocID="{AE3855C4-B555-44DF-A454-F8DDCC9B6E93}" presName="parentText" presStyleLbl="node1" presStyleIdx="3" presStyleCnt="5">
        <dgm:presLayoutVars>
          <dgm:chMax val="0"/>
          <dgm:bulletEnabled val="1"/>
        </dgm:presLayoutVars>
      </dgm:prSet>
      <dgm:spPr/>
    </dgm:pt>
    <dgm:pt modelId="{2FD11D22-A0C8-4248-A5B8-6CDB80B9D102}" type="pres">
      <dgm:prSet presAssocID="{49E031C7-D2A3-46F6-B0B4-8D3E450E45D1}" presName="spacer" presStyleCnt="0"/>
      <dgm:spPr/>
    </dgm:pt>
    <dgm:pt modelId="{90D73238-6871-478C-864E-4173AFC1D99F}" type="pres">
      <dgm:prSet presAssocID="{D896A8E1-4862-42C3-9F97-A33BF71327C6}" presName="parentText" presStyleLbl="node1" presStyleIdx="4" presStyleCnt="5">
        <dgm:presLayoutVars>
          <dgm:chMax val="0"/>
          <dgm:bulletEnabled val="1"/>
        </dgm:presLayoutVars>
      </dgm:prSet>
      <dgm:spPr/>
    </dgm:pt>
  </dgm:ptLst>
  <dgm:cxnLst>
    <dgm:cxn modelId="{5FC08852-451A-486B-BB51-FAEE05865A93}" srcId="{EEEBF9E3-4661-4E27-9D52-D5AED7066168}" destId="{87E12FCB-3DA6-407D-A195-F76F516DF21A}" srcOrd="0" destOrd="0" parTransId="{DDF42500-29E5-431D-A62F-CA86F0F272A4}" sibTransId="{E86630DB-B582-4AA8-80D7-1CB3A66F8500}"/>
    <dgm:cxn modelId="{0FB9AE62-5A06-4975-BA62-958985429CBE}" type="presOf" srcId="{EEEBF9E3-4661-4E27-9D52-D5AED7066168}" destId="{504FA7C1-85CD-43F1-AAE3-F580EA7CFE06}" srcOrd="0" destOrd="0" presId="urn:microsoft.com/office/officeart/2005/8/layout/vList2"/>
    <dgm:cxn modelId="{CA7F606D-AA99-4BC8-A09A-B3B2E7F3424F}" srcId="{EEEBF9E3-4661-4E27-9D52-D5AED7066168}" destId="{AE3855C4-B555-44DF-A454-F8DDCC9B6E93}" srcOrd="3" destOrd="0" parTransId="{76F01C1C-6197-464C-B517-83C05436EFBE}" sibTransId="{49E031C7-D2A3-46F6-B0B4-8D3E450E45D1}"/>
    <dgm:cxn modelId="{62916678-3595-424E-A657-F4856FAE966E}" srcId="{EEEBF9E3-4661-4E27-9D52-D5AED7066168}" destId="{74A528EE-C120-4098-BFE4-9495AB22262A}" srcOrd="2" destOrd="0" parTransId="{7A29BEE0-6A4C-4CC4-8A0A-F464E60CC85F}" sibTransId="{8535AA87-5FD0-4149-ADAC-EF20341EA2E7}"/>
    <dgm:cxn modelId="{A98CC196-99EA-430A-A42A-D2E16EC6591C}" type="presOf" srcId="{87E12FCB-3DA6-407D-A195-F76F516DF21A}" destId="{1BBE045B-C60E-4961-AF73-09BC571FBFFA}" srcOrd="0" destOrd="0" presId="urn:microsoft.com/office/officeart/2005/8/layout/vList2"/>
    <dgm:cxn modelId="{8767B7A4-B90B-45CC-A770-99F79E9EDEFA}" srcId="{EEEBF9E3-4661-4E27-9D52-D5AED7066168}" destId="{A8D6F9D7-E2D9-479D-A102-8E9CB3691970}" srcOrd="1" destOrd="0" parTransId="{C788383B-5ED6-4156-BC87-0C2849E2F1C0}" sibTransId="{892C943B-DE3B-4D29-8010-921D7FC3FFAF}"/>
    <dgm:cxn modelId="{A73F01AD-D74A-441B-A001-86DA28059692}" type="presOf" srcId="{D896A8E1-4862-42C3-9F97-A33BF71327C6}" destId="{90D73238-6871-478C-864E-4173AFC1D99F}" srcOrd="0" destOrd="0" presId="urn:microsoft.com/office/officeart/2005/8/layout/vList2"/>
    <dgm:cxn modelId="{966B3DB5-E645-49DC-99E0-DCB9FA40151C}" srcId="{EEEBF9E3-4661-4E27-9D52-D5AED7066168}" destId="{D896A8E1-4862-42C3-9F97-A33BF71327C6}" srcOrd="4" destOrd="0" parTransId="{33EFF754-CC86-46DC-A2A8-4716D02AEB93}" sibTransId="{DF6103D0-4316-4CAD-8DFA-9A4AEE518324}"/>
    <dgm:cxn modelId="{34801ABC-1969-4D2A-A156-9114687C0328}" type="presOf" srcId="{A8D6F9D7-E2D9-479D-A102-8E9CB3691970}" destId="{E2AD2360-B7A9-46FC-9D9F-CD19CCD5B8C5}" srcOrd="0" destOrd="0" presId="urn:microsoft.com/office/officeart/2005/8/layout/vList2"/>
    <dgm:cxn modelId="{F61DF8DE-375A-4155-9687-779EEEDDEA88}" type="presOf" srcId="{74A528EE-C120-4098-BFE4-9495AB22262A}" destId="{50E520D0-BFD9-4806-80A4-D9C7F7CF5BBA}" srcOrd="0" destOrd="0" presId="urn:microsoft.com/office/officeart/2005/8/layout/vList2"/>
    <dgm:cxn modelId="{455397F0-3D6B-4ED4-9636-5DE2ACB872D5}" type="presOf" srcId="{AE3855C4-B555-44DF-A454-F8DDCC9B6E93}" destId="{20565248-650A-41ED-9679-278737433945}" srcOrd="0" destOrd="0" presId="urn:microsoft.com/office/officeart/2005/8/layout/vList2"/>
    <dgm:cxn modelId="{8458797D-93B4-4356-A8D8-F6FF5B928C28}" type="presParOf" srcId="{504FA7C1-85CD-43F1-AAE3-F580EA7CFE06}" destId="{1BBE045B-C60E-4961-AF73-09BC571FBFFA}" srcOrd="0" destOrd="0" presId="urn:microsoft.com/office/officeart/2005/8/layout/vList2"/>
    <dgm:cxn modelId="{B30A3F90-7569-4A7E-A357-2A11B3095F65}" type="presParOf" srcId="{504FA7C1-85CD-43F1-AAE3-F580EA7CFE06}" destId="{CCF278C5-8A09-4AA2-A5B6-1450D0AA89FA}" srcOrd="1" destOrd="0" presId="urn:microsoft.com/office/officeart/2005/8/layout/vList2"/>
    <dgm:cxn modelId="{55FD8F6A-1094-4A27-ADF2-E1BB54E69843}" type="presParOf" srcId="{504FA7C1-85CD-43F1-AAE3-F580EA7CFE06}" destId="{E2AD2360-B7A9-46FC-9D9F-CD19CCD5B8C5}" srcOrd="2" destOrd="0" presId="urn:microsoft.com/office/officeart/2005/8/layout/vList2"/>
    <dgm:cxn modelId="{FB5DFD1E-0262-4F74-A42E-B599DCAE473B}" type="presParOf" srcId="{504FA7C1-85CD-43F1-AAE3-F580EA7CFE06}" destId="{6923198B-2570-4EA0-AD57-78D2B90F5F4B}" srcOrd="3" destOrd="0" presId="urn:microsoft.com/office/officeart/2005/8/layout/vList2"/>
    <dgm:cxn modelId="{FBB7B839-A836-4A43-A048-B8DFE831CDF5}" type="presParOf" srcId="{504FA7C1-85CD-43F1-AAE3-F580EA7CFE06}" destId="{50E520D0-BFD9-4806-80A4-D9C7F7CF5BBA}" srcOrd="4" destOrd="0" presId="urn:microsoft.com/office/officeart/2005/8/layout/vList2"/>
    <dgm:cxn modelId="{22162775-9E0F-4CE7-A9DA-1AC11E7E1BA7}" type="presParOf" srcId="{504FA7C1-85CD-43F1-AAE3-F580EA7CFE06}" destId="{3E13CBE3-DD42-44FD-BCC7-732634288361}" srcOrd="5" destOrd="0" presId="urn:microsoft.com/office/officeart/2005/8/layout/vList2"/>
    <dgm:cxn modelId="{557F7DC5-4409-4AEC-B542-117144685C5E}" type="presParOf" srcId="{504FA7C1-85CD-43F1-AAE3-F580EA7CFE06}" destId="{20565248-650A-41ED-9679-278737433945}" srcOrd="6" destOrd="0" presId="urn:microsoft.com/office/officeart/2005/8/layout/vList2"/>
    <dgm:cxn modelId="{DAA52691-1B44-4B41-B1F3-8ED5E64AC424}" type="presParOf" srcId="{504FA7C1-85CD-43F1-AAE3-F580EA7CFE06}" destId="{2FD11D22-A0C8-4248-A5B8-6CDB80B9D102}" srcOrd="7" destOrd="0" presId="urn:microsoft.com/office/officeart/2005/8/layout/vList2"/>
    <dgm:cxn modelId="{E60BE880-3456-473C-B1C1-00B506AC7610}" type="presParOf" srcId="{504FA7C1-85CD-43F1-AAE3-F580EA7CFE06}" destId="{90D73238-6871-478C-864E-4173AFC1D99F}"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A0651E7-8D94-4C27-96D9-C2444A70834C}"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en-US"/>
        </a:p>
      </dgm:t>
    </dgm:pt>
    <dgm:pt modelId="{67D3256D-311D-7F48-86C6-CE529740E020}">
      <dgm:prSet custT="1"/>
      <dgm:spPr>
        <a:solidFill>
          <a:srgbClr val="C00000"/>
        </a:solidFill>
      </dgm:spPr>
      <dgm:t>
        <a:bodyPr/>
        <a:lstStyle/>
        <a:p>
          <a:r>
            <a:rPr lang="en-US" sz="3200" b="0" dirty="0"/>
            <a:t>Customer Retention</a:t>
          </a:r>
          <a:endParaRPr lang="en-US" sz="3200" dirty="0"/>
        </a:p>
      </dgm:t>
    </dgm:pt>
    <dgm:pt modelId="{1BFE44F5-3D63-134A-9723-AE0C2BAA152C}" type="parTrans" cxnId="{C7A302FF-581E-2E4D-87C9-50F5E8BD4E82}">
      <dgm:prSet/>
      <dgm:spPr/>
      <dgm:t>
        <a:bodyPr/>
        <a:lstStyle/>
        <a:p>
          <a:endParaRPr lang="en-US"/>
        </a:p>
      </dgm:t>
    </dgm:pt>
    <dgm:pt modelId="{826F3F9A-5AF2-A040-BCD0-12095E8164D8}" type="sibTrans" cxnId="{C7A302FF-581E-2E4D-87C9-50F5E8BD4E82}">
      <dgm:prSet/>
      <dgm:spPr/>
      <dgm:t>
        <a:bodyPr/>
        <a:lstStyle/>
        <a:p>
          <a:endParaRPr lang="en-US"/>
        </a:p>
      </dgm:t>
    </dgm:pt>
    <dgm:pt modelId="{207FB03A-F25B-674F-A288-D3185FE9E847}">
      <dgm:prSet custT="1"/>
      <dgm:spPr>
        <a:solidFill>
          <a:srgbClr val="C00000"/>
        </a:solidFill>
      </dgm:spPr>
      <dgm:t>
        <a:bodyPr/>
        <a:lstStyle/>
        <a:p>
          <a:r>
            <a:rPr lang="en-US" sz="3200" b="0" kern="1200" dirty="0">
              <a:solidFill>
                <a:prstClr val="white"/>
              </a:solidFill>
              <a:latin typeface="Calibri" panose="020F0502020204030204"/>
              <a:ea typeface="+mn-ea"/>
              <a:cs typeface="+mn-cs"/>
            </a:rPr>
            <a:t>Customer Engagement</a:t>
          </a:r>
        </a:p>
      </dgm:t>
    </dgm:pt>
    <dgm:pt modelId="{BF7B2B7E-C967-EA4F-8C14-3A8688C01B5B}" type="parTrans" cxnId="{543A0E52-2A3E-2245-8E1A-487F55B18606}">
      <dgm:prSet/>
      <dgm:spPr/>
      <dgm:t>
        <a:bodyPr/>
        <a:lstStyle/>
        <a:p>
          <a:endParaRPr lang="en-US"/>
        </a:p>
      </dgm:t>
    </dgm:pt>
    <dgm:pt modelId="{2B9D5F42-9FB3-EE43-949E-AA97A3792A5B}" type="sibTrans" cxnId="{543A0E52-2A3E-2245-8E1A-487F55B18606}">
      <dgm:prSet/>
      <dgm:spPr/>
      <dgm:t>
        <a:bodyPr/>
        <a:lstStyle/>
        <a:p>
          <a:endParaRPr lang="en-US"/>
        </a:p>
      </dgm:t>
    </dgm:pt>
    <dgm:pt modelId="{0EAD3423-2EEB-3C45-8A90-E51806F77FF7}" type="pres">
      <dgm:prSet presAssocID="{9A0651E7-8D94-4C27-96D9-C2444A70834C}" presName="linear" presStyleCnt="0">
        <dgm:presLayoutVars>
          <dgm:dir/>
          <dgm:animLvl val="lvl"/>
          <dgm:resizeHandles val="exact"/>
        </dgm:presLayoutVars>
      </dgm:prSet>
      <dgm:spPr/>
    </dgm:pt>
    <dgm:pt modelId="{AE962C49-1821-6540-B78A-7DF619072038}" type="pres">
      <dgm:prSet presAssocID="{67D3256D-311D-7F48-86C6-CE529740E020}" presName="parentLin" presStyleCnt="0"/>
      <dgm:spPr/>
    </dgm:pt>
    <dgm:pt modelId="{F2CB7301-4148-D047-995B-FE88A52E2821}" type="pres">
      <dgm:prSet presAssocID="{67D3256D-311D-7F48-86C6-CE529740E020}" presName="parentLeftMargin" presStyleLbl="node1" presStyleIdx="0" presStyleCnt="2"/>
      <dgm:spPr/>
    </dgm:pt>
    <dgm:pt modelId="{6E95CB9E-B414-114A-B787-9D2703876A6D}" type="pres">
      <dgm:prSet presAssocID="{67D3256D-311D-7F48-86C6-CE529740E020}" presName="parentText" presStyleLbl="node1" presStyleIdx="0" presStyleCnt="2">
        <dgm:presLayoutVars>
          <dgm:chMax val="0"/>
          <dgm:bulletEnabled val="1"/>
        </dgm:presLayoutVars>
      </dgm:prSet>
      <dgm:spPr/>
    </dgm:pt>
    <dgm:pt modelId="{719491E5-C9C9-5D4F-8046-ADB385A8A888}" type="pres">
      <dgm:prSet presAssocID="{67D3256D-311D-7F48-86C6-CE529740E020}" presName="negativeSpace" presStyleCnt="0"/>
      <dgm:spPr/>
    </dgm:pt>
    <dgm:pt modelId="{E8F24365-01D5-2949-A172-EEA833299641}" type="pres">
      <dgm:prSet presAssocID="{67D3256D-311D-7F48-86C6-CE529740E020}" presName="childText" presStyleLbl="conFgAcc1" presStyleIdx="0" presStyleCnt="2">
        <dgm:presLayoutVars>
          <dgm:bulletEnabled val="1"/>
        </dgm:presLayoutVars>
      </dgm:prSet>
      <dgm:spPr/>
    </dgm:pt>
    <dgm:pt modelId="{1E4174D7-4019-DF43-8294-F593B469C36E}" type="pres">
      <dgm:prSet presAssocID="{826F3F9A-5AF2-A040-BCD0-12095E8164D8}" presName="spaceBetweenRectangles" presStyleCnt="0"/>
      <dgm:spPr/>
    </dgm:pt>
    <dgm:pt modelId="{6B1D2FF9-DD88-A947-ACDD-8AFFF2404D95}" type="pres">
      <dgm:prSet presAssocID="{207FB03A-F25B-674F-A288-D3185FE9E847}" presName="parentLin" presStyleCnt="0"/>
      <dgm:spPr/>
    </dgm:pt>
    <dgm:pt modelId="{847A6E9C-6E9E-9E47-9468-223985C63DA3}" type="pres">
      <dgm:prSet presAssocID="{207FB03A-F25B-674F-A288-D3185FE9E847}" presName="parentLeftMargin" presStyleLbl="node1" presStyleIdx="0" presStyleCnt="2"/>
      <dgm:spPr/>
    </dgm:pt>
    <dgm:pt modelId="{97A12C54-072A-9840-AFD5-2A5460BABE60}" type="pres">
      <dgm:prSet presAssocID="{207FB03A-F25B-674F-A288-D3185FE9E847}" presName="parentText" presStyleLbl="node1" presStyleIdx="1" presStyleCnt="2" custLinFactNeighborX="-1775" custLinFactNeighborY="1240">
        <dgm:presLayoutVars>
          <dgm:chMax val="0"/>
          <dgm:bulletEnabled val="1"/>
        </dgm:presLayoutVars>
      </dgm:prSet>
      <dgm:spPr/>
    </dgm:pt>
    <dgm:pt modelId="{BE65DA78-A515-D842-91FC-1F5BF5B4F73C}" type="pres">
      <dgm:prSet presAssocID="{207FB03A-F25B-674F-A288-D3185FE9E847}" presName="negativeSpace" presStyleCnt="0"/>
      <dgm:spPr/>
    </dgm:pt>
    <dgm:pt modelId="{90219E13-10C0-EB40-8D41-3ACED2CA8608}" type="pres">
      <dgm:prSet presAssocID="{207FB03A-F25B-674F-A288-D3185FE9E847}" presName="childText" presStyleLbl="conFgAcc1" presStyleIdx="1" presStyleCnt="2">
        <dgm:presLayoutVars>
          <dgm:bulletEnabled val="1"/>
        </dgm:presLayoutVars>
      </dgm:prSet>
      <dgm:spPr/>
    </dgm:pt>
  </dgm:ptLst>
  <dgm:cxnLst>
    <dgm:cxn modelId="{16721446-61FD-074E-AAC6-DE1D4EF101F9}" type="presOf" srcId="{67D3256D-311D-7F48-86C6-CE529740E020}" destId="{F2CB7301-4148-D047-995B-FE88A52E2821}" srcOrd="0" destOrd="0" presId="urn:microsoft.com/office/officeart/2005/8/layout/list1"/>
    <dgm:cxn modelId="{543A0E52-2A3E-2245-8E1A-487F55B18606}" srcId="{9A0651E7-8D94-4C27-96D9-C2444A70834C}" destId="{207FB03A-F25B-674F-A288-D3185FE9E847}" srcOrd="1" destOrd="0" parTransId="{BF7B2B7E-C967-EA4F-8C14-3A8688C01B5B}" sibTransId="{2B9D5F42-9FB3-EE43-949E-AA97A3792A5B}"/>
    <dgm:cxn modelId="{EBA88E7B-C682-1443-B809-BDE76D708E9C}" type="presOf" srcId="{207FB03A-F25B-674F-A288-D3185FE9E847}" destId="{97A12C54-072A-9840-AFD5-2A5460BABE60}" srcOrd="1" destOrd="0" presId="urn:microsoft.com/office/officeart/2005/8/layout/list1"/>
    <dgm:cxn modelId="{83B43981-8256-4B40-A40D-74579A922178}" type="presOf" srcId="{67D3256D-311D-7F48-86C6-CE529740E020}" destId="{6E95CB9E-B414-114A-B787-9D2703876A6D}" srcOrd="1" destOrd="0" presId="urn:microsoft.com/office/officeart/2005/8/layout/list1"/>
    <dgm:cxn modelId="{1B71CEA6-D117-D54F-B97A-76461BAAA2A4}" type="presOf" srcId="{9A0651E7-8D94-4C27-96D9-C2444A70834C}" destId="{0EAD3423-2EEB-3C45-8A90-E51806F77FF7}" srcOrd="0" destOrd="0" presId="urn:microsoft.com/office/officeart/2005/8/layout/list1"/>
    <dgm:cxn modelId="{AE6D86D4-51C6-6449-8A9C-0CBB25542BCA}" type="presOf" srcId="{207FB03A-F25B-674F-A288-D3185FE9E847}" destId="{847A6E9C-6E9E-9E47-9468-223985C63DA3}" srcOrd="0" destOrd="0" presId="urn:microsoft.com/office/officeart/2005/8/layout/list1"/>
    <dgm:cxn modelId="{C7A302FF-581E-2E4D-87C9-50F5E8BD4E82}" srcId="{9A0651E7-8D94-4C27-96D9-C2444A70834C}" destId="{67D3256D-311D-7F48-86C6-CE529740E020}" srcOrd="0" destOrd="0" parTransId="{1BFE44F5-3D63-134A-9723-AE0C2BAA152C}" sibTransId="{826F3F9A-5AF2-A040-BCD0-12095E8164D8}"/>
    <dgm:cxn modelId="{4B45C3E0-3E7D-FE40-973A-A60D7235BC80}" type="presParOf" srcId="{0EAD3423-2EEB-3C45-8A90-E51806F77FF7}" destId="{AE962C49-1821-6540-B78A-7DF619072038}" srcOrd="0" destOrd="0" presId="urn:microsoft.com/office/officeart/2005/8/layout/list1"/>
    <dgm:cxn modelId="{DBB673F6-7890-0E49-8F06-B9FC88886283}" type="presParOf" srcId="{AE962C49-1821-6540-B78A-7DF619072038}" destId="{F2CB7301-4148-D047-995B-FE88A52E2821}" srcOrd="0" destOrd="0" presId="urn:microsoft.com/office/officeart/2005/8/layout/list1"/>
    <dgm:cxn modelId="{1D4F073D-3010-D542-ABEB-0FC2D9E27651}" type="presParOf" srcId="{AE962C49-1821-6540-B78A-7DF619072038}" destId="{6E95CB9E-B414-114A-B787-9D2703876A6D}" srcOrd="1" destOrd="0" presId="urn:microsoft.com/office/officeart/2005/8/layout/list1"/>
    <dgm:cxn modelId="{5BC712F9-1B7A-1241-9D18-16D1E73A2ECE}" type="presParOf" srcId="{0EAD3423-2EEB-3C45-8A90-E51806F77FF7}" destId="{719491E5-C9C9-5D4F-8046-ADB385A8A888}" srcOrd="1" destOrd="0" presId="urn:microsoft.com/office/officeart/2005/8/layout/list1"/>
    <dgm:cxn modelId="{70E4934E-131B-F046-9F2E-A5B408E37D90}" type="presParOf" srcId="{0EAD3423-2EEB-3C45-8A90-E51806F77FF7}" destId="{E8F24365-01D5-2949-A172-EEA833299641}" srcOrd="2" destOrd="0" presId="urn:microsoft.com/office/officeart/2005/8/layout/list1"/>
    <dgm:cxn modelId="{3B24DFB7-D86D-2E42-8226-8740302FA40B}" type="presParOf" srcId="{0EAD3423-2EEB-3C45-8A90-E51806F77FF7}" destId="{1E4174D7-4019-DF43-8294-F593B469C36E}" srcOrd="3" destOrd="0" presId="urn:microsoft.com/office/officeart/2005/8/layout/list1"/>
    <dgm:cxn modelId="{A6CF6D1C-AAD8-1849-9BA9-A7E3A56F4A83}" type="presParOf" srcId="{0EAD3423-2EEB-3C45-8A90-E51806F77FF7}" destId="{6B1D2FF9-DD88-A947-ACDD-8AFFF2404D95}" srcOrd="4" destOrd="0" presId="urn:microsoft.com/office/officeart/2005/8/layout/list1"/>
    <dgm:cxn modelId="{59E2BE7C-C5BC-FF4D-B15D-023F7FA53BFC}" type="presParOf" srcId="{6B1D2FF9-DD88-A947-ACDD-8AFFF2404D95}" destId="{847A6E9C-6E9E-9E47-9468-223985C63DA3}" srcOrd="0" destOrd="0" presId="urn:microsoft.com/office/officeart/2005/8/layout/list1"/>
    <dgm:cxn modelId="{5B815FEF-8260-D64C-99F3-C14F578FC30F}" type="presParOf" srcId="{6B1D2FF9-DD88-A947-ACDD-8AFFF2404D95}" destId="{97A12C54-072A-9840-AFD5-2A5460BABE60}" srcOrd="1" destOrd="0" presId="urn:microsoft.com/office/officeart/2005/8/layout/list1"/>
    <dgm:cxn modelId="{DE69ABCE-B110-3644-B17D-F748E54619EA}" type="presParOf" srcId="{0EAD3423-2EEB-3C45-8A90-E51806F77FF7}" destId="{BE65DA78-A515-D842-91FC-1F5BF5B4F73C}" srcOrd="5" destOrd="0" presId="urn:microsoft.com/office/officeart/2005/8/layout/list1"/>
    <dgm:cxn modelId="{70B97737-29F1-A341-BC83-FCFE04B4356F}" type="presParOf" srcId="{0EAD3423-2EEB-3C45-8A90-E51806F77FF7}" destId="{90219E13-10C0-EB40-8D41-3ACED2CA8608}"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5667965-0EFC-4BED-8CED-6B5DB542C8C0}"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7B23F735-1B69-496B-A7B0-9E7CBEFC3223}">
      <dgm:prSet/>
      <dgm:spPr/>
      <dgm:t>
        <a:bodyPr/>
        <a:lstStyle/>
        <a:p>
          <a:r>
            <a:rPr lang="en-US"/>
            <a:t>Keep in touch with returning users via email marketing campaigns. Send regular newsletters, promotional offers, or personalized recommendations based on their previous interactions with your website</a:t>
          </a:r>
        </a:p>
      </dgm:t>
    </dgm:pt>
    <dgm:pt modelId="{F66C3827-0741-4FC8-9E6E-48DBF87B5F8D}" type="parTrans" cxnId="{59A89A08-F75D-4F1A-8030-76A89E472894}">
      <dgm:prSet/>
      <dgm:spPr/>
      <dgm:t>
        <a:bodyPr/>
        <a:lstStyle/>
        <a:p>
          <a:endParaRPr lang="en-US"/>
        </a:p>
      </dgm:t>
    </dgm:pt>
    <dgm:pt modelId="{7ABC158B-3563-4AD3-AAF0-2FB6B18FDD9F}" type="sibTrans" cxnId="{59A89A08-F75D-4F1A-8030-76A89E472894}">
      <dgm:prSet/>
      <dgm:spPr/>
      <dgm:t>
        <a:bodyPr/>
        <a:lstStyle/>
        <a:p>
          <a:endParaRPr lang="en-US"/>
        </a:p>
      </dgm:t>
    </dgm:pt>
    <dgm:pt modelId="{7F8493A2-8AD1-4676-87A7-F238D43F7BAC}">
      <dgm:prSet/>
      <dgm:spPr/>
      <dgm:t>
        <a:bodyPr/>
        <a:lstStyle/>
        <a:p>
          <a:pPr>
            <a:buFont typeface="Times New Roman" panose="02020603050405020304" pitchFamily="18" charset="0"/>
            <a:buChar char="•"/>
          </a:pPr>
          <a:r>
            <a:rPr lang="en-US"/>
            <a:t>Make navigation user-friendly: Ensure that your website is easy to navigate and user-friendly. This will help customers find what they are looking for quickly, and encourage them to explore your website further.</a:t>
          </a:r>
        </a:p>
      </dgm:t>
    </dgm:pt>
    <dgm:pt modelId="{DF399059-907A-48D7-84E4-30A6CF7895AB}" type="parTrans" cxnId="{2AD2A12C-07F0-4000-8B71-F76BA4A42A3F}">
      <dgm:prSet/>
      <dgm:spPr/>
      <dgm:t>
        <a:bodyPr/>
        <a:lstStyle/>
        <a:p>
          <a:endParaRPr lang="en-US"/>
        </a:p>
      </dgm:t>
    </dgm:pt>
    <dgm:pt modelId="{63E78CF9-5410-4649-BA5B-A09C1B27717C}" type="sibTrans" cxnId="{2AD2A12C-07F0-4000-8B71-F76BA4A42A3F}">
      <dgm:prSet/>
      <dgm:spPr/>
      <dgm:t>
        <a:bodyPr/>
        <a:lstStyle/>
        <a:p>
          <a:endParaRPr lang="en-US"/>
        </a:p>
      </dgm:t>
    </dgm:pt>
    <dgm:pt modelId="{E7F7819A-7DBB-434E-8382-02CAC95E5AD7}">
      <dgm:prSet/>
      <dgm:spPr/>
      <dgm:t>
        <a:bodyPr/>
        <a:lstStyle/>
        <a:p>
          <a:r>
            <a:rPr lang="en-US"/>
            <a:t>Implement a chatbot: Adding a chatbot to your website can increase engagement time by allowing customers to ask questions and receive immediate answers.</a:t>
          </a:r>
        </a:p>
      </dgm:t>
    </dgm:pt>
    <dgm:pt modelId="{F2ECBC0A-5BE2-4193-9859-537EFE8A8F88}" type="parTrans" cxnId="{A85F6212-C954-465C-B590-62ED47EF36DC}">
      <dgm:prSet/>
      <dgm:spPr/>
      <dgm:t>
        <a:bodyPr/>
        <a:lstStyle/>
        <a:p>
          <a:endParaRPr lang="en-US"/>
        </a:p>
      </dgm:t>
    </dgm:pt>
    <dgm:pt modelId="{540F6AFC-1895-4156-A200-EBE1B99C29D0}" type="sibTrans" cxnId="{A85F6212-C954-465C-B590-62ED47EF36DC}">
      <dgm:prSet/>
      <dgm:spPr/>
      <dgm:t>
        <a:bodyPr/>
        <a:lstStyle/>
        <a:p>
          <a:endParaRPr lang="en-US"/>
        </a:p>
      </dgm:t>
    </dgm:pt>
    <dgm:pt modelId="{AD26AED7-7EF9-466E-97CA-A1D3EA242DA9}">
      <dgm:prSet/>
      <dgm:spPr/>
      <dgm:t>
        <a:bodyPr/>
        <a:lstStyle/>
        <a:p>
          <a:r>
            <a:rPr lang="en-US" dirty="0"/>
            <a:t>Make sure your website content is fresh, relevant, and adds value for your target audience. Regularly updating your website with new content can keep returning users interested and engaged.</a:t>
          </a:r>
        </a:p>
      </dgm:t>
    </dgm:pt>
    <dgm:pt modelId="{CF410F24-2DC8-49BE-85EC-10457516B313}" type="sibTrans" cxnId="{35978547-1926-4337-9015-BBB8C0D284CE}">
      <dgm:prSet/>
      <dgm:spPr/>
      <dgm:t>
        <a:bodyPr/>
        <a:lstStyle/>
        <a:p>
          <a:endParaRPr lang="en-US"/>
        </a:p>
      </dgm:t>
    </dgm:pt>
    <dgm:pt modelId="{4A081EBA-121B-4289-B1E4-ECF0120070AA}" type="parTrans" cxnId="{35978547-1926-4337-9015-BBB8C0D284CE}">
      <dgm:prSet/>
      <dgm:spPr/>
      <dgm:t>
        <a:bodyPr/>
        <a:lstStyle/>
        <a:p>
          <a:endParaRPr lang="en-US"/>
        </a:p>
      </dgm:t>
    </dgm:pt>
    <dgm:pt modelId="{E3BA5DF5-9927-4214-A347-57645E233839}" type="pres">
      <dgm:prSet presAssocID="{C5667965-0EFC-4BED-8CED-6B5DB542C8C0}" presName="root" presStyleCnt="0">
        <dgm:presLayoutVars>
          <dgm:dir/>
          <dgm:resizeHandles val="exact"/>
        </dgm:presLayoutVars>
      </dgm:prSet>
      <dgm:spPr/>
    </dgm:pt>
    <dgm:pt modelId="{4C80B43A-ECC8-4358-AA95-3F8C3DA8DE7C}" type="pres">
      <dgm:prSet presAssocID="{7B23F735-1B69-496B-A7B0-9E7CBEFC3223}" presName="compNode" presStyleCnt="0"/>
      <dgm:spPr/>
    </dgm:pt>
    <dgm:pt modelId="{551D55FE-F9A3-4717-B12A-66E2390FD43A}" type="pres">
      <dgm:prSet presAssocID="{7B23F735-1B69-496B-A7B0-9E7CBEFC3223}" presName="bgRect" presStyleLbl="bgShp" presStyleIdx="0" presStyleCnt="4"/>
      <dgm:spPr>
        <a:solidFill>
          <a:srgbClr val="C00000"/>
        </a:solidFill>
      </dgm:spPr>
    </dgm:pt>
    <dgm:pt modelId="{9C2EF749-BC71-4D0C-B44D-549621943495}" type="pres">
      <dgm:prSet presAssocID="{7B23F735-1B69-496B-A7B0-9E7CBEFC322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ting"/>
        </a:ext>
      </dgm:extLst>
    </dgm:pt>
    <dgm:pt modelId="{859CFA29-922B-420D-9DE4-E72D69087131}" type="pres">
      <dgm:prSet presAssocID="{7B23F735-1B69-496B-A7B0-9E7CBEFC3223}" presName="spaceRect" presStyleCnt="0"/>
      <dgm:spPr/>
    </dgm:pt>
    <dgm:pt modelId="{FDE6CDAA-F992-4BD0-9867-FC5E609535A1}" type="pres">
      <dgm:prSet presAssocID="{7B23F735-1B69-496B-A7B0-9E7CBEFC3223}" presName="parTx" presStyleLbl="revTx" presStyleIdx="0" presStyleCnt="4">
        <dgm:presLayoutVars>
          <dgm:chMax val="0"/>
          <dgm:chPref val="0"/>
        </dgm:presLayoutVars>
      </dgm:prSet>
      <dgm:spPr/>
    </dgm:pt>
    <dgm:pt modelId="{C8A25B2E-6534-4C2B-8799-C3D67C962B9F}" type="pres">
      <dgm:prSet presAssocID="{7ABC158B-3563-4AD3-AAF0-2FB6B18FDD9F}" presName="sibTrans" presStyleCnt="0"/>
      <dgm:spPr/>
    </dgm:pt>
    <dgm:pt modelId="{9A5D56F8-7450-49BD-90BA-53517F8D90E1}" type="pres">
      <dgm:prSet presAssocID="{AD26AED7-7EF9-466E-97CA-A1D3EA242DA9}" presName="compNode" presStyleCnt="0"/>
      <dgm:spPr/>
    </dgm:pt>
    <dgm:pt modelId="{8261F4EA-E61A-4AFE-9E6A-4BEEF0CEF8BA}" type="pres">
      <dgm:prSet presAssocID="{AD26AED7-7EF9-466E-97CA-A1D3EA242DA9}" presName="bgRect" presStyleLbl="bgShp" presStyleIdx="1" presStyleCnt="4" custLinFactNeighborY="3956"/>
      <dgm:spPr>
        <a:solidFill>
          <a:srgbClr val="C00000"/>
        </a:solidFill>
      </dgm:spPr>
    </dgm:pt>
    <dgm:pt modelId="{2DC19AA7-6A06-4CDD-866C-3CEF433F11D8}" type="pres">
      <dgm:prSet presAssocID="{AD26AED7-7EF9-466E-97CA-A1D3EA242DA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rection"/>
        </a:ext>
      </dgm:extLst>
    </dgm:pt>
    <dgm:pt modelId="{E458A7F4-7067-46B9-9CE2-2D6E8E7BF64E}" type="pres">
      <dgm:prSet presAssocID="{AD26AED7-7EF9-466E-97CA-A1D3EA242DA9}" presName="spaceRect" presStyleCnt="0"/>
      <dgm:spPr/>
    </dgm:pt>
    <dgm:pt modelId="{4449BA4E-ABCE-484A-98B2-8E5E79E19E0D}" type="pres">
      <dgm:prSet presAssocID="{AD26AED7-7EF9-466E-97CA-A1D3EA242DA9}" presName="parTx" presStyleLbl="revTx" presStyleIdx="1" presStyleCnt="4">
        <dgm:presLayoutVars>
          <dgm:chMax val="0"/>
          <dgm:chPref val="0"/>
        </dgm:presLayoutVars>
      </dgm:prSet>
      <dgm:spPr/>
    </dgm:pt>
    <dgm:pt modelId="{B487B70D-A21D-4178-B90D-34F8DA89878B}" type="pres">
      <dgm:prSet presAssocID="{CF410F24-2DC8-49BE-85EC-10457516B313}" presName="sibTrans" presStyleCnt="0"/>
      <dgm:spPr/>
    </dgm:pt>
    <dgm:pt modelId="{F2EC1919-16CB-4D4A-90AC-200F2FE674E8}" type="pres">
      <dgm:prSet presAssocID="{7F8493A2-8AD1-4676-87A7-F238D43F7BAC}" presName="compNode" presStyleCnt="0"/>
      <dgm:spPr/>
    </dgm:pt>
    <dgm:pt modelId="{EB581206-74A7-4E3C-BA97-27A391BEFB03}" type="pres">
      <dgm:prSet presAssocID="{7F8493A2-8AD1-4676-87A7-F238D43F7BAC}" presName="bgRect" presStyleLbl="bgShp" presStyleIdx="2" presStyleCnt="4"/>
      <dgm:spPr>
        <a:solidFill>
          <a:srgbClr val="C00000"/>
        </a:solidFill>
      </dgm:spPr>
    </dgm:pt>
    <dgm:pt modelId="{2B8DCFFE-2DC9-4B1C-AE17-8D5A2416E4D0}" type="pres">
      <dgm:prSet presAssocID="{7F8493A2-8AD1-4676-87A7-F238D43F7BA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humbs Up Sign"/>
        </a:ext>
      </dgm:extLst>
    </dgm:pt>
    <dgm:pt modelId="{AD0004EE-A7F4-4AF0-9D2F-313F6EA6B2B9}" type="pres">
      <dgm:prSet presAssocID="{7F8493A2-8AD1-4676-87A7-F238D43F7BAC}" presName="spaceRect" presStyleCnt="0"/>
      <dgm:spPr/>
    </dgm:pt>
    <dgm:pt modelId="{5B588500-E5DC-4D1D-B5BB-D31A658474E1}" type="pres">
      <dgm:prSet presAssocID="{7F8493A2-8AD1-4676-87A7-F238D43F7BAC}" presName="parTx" presStyleLbl="revTx" presStyleIdx="2" presStyleCnt="4">
        <dgm:presLayoutVars>
          <dgm:chMax val="0"/>
          <dgm:chPref val="0"/>
        </dgm:presLayoutVars>
      </dgm:prSet>
      <dgm:spPr/>
    </dgm:pt>
    <dgm:pt modelId="{E223696C-9682-4244-96A7-7AA7B5C8C9FE}" type="pres">
      <dgm:prSet presAssocID="{63E78CF9-5410-4649-BA5B-A09C1B27717C}" presName="sibTrans" presStyleCnt="0"/>
      <dgm:spPr/>
    </dgm:pt>
    <dgm:pt modelId="{FE045270-0066-4229-BA12-C2F065C46F5B}" type="pres">
      <dgm:prSet presAssocID="{E7F7819A-7DBB-434E-8382-02CAC95E5AD7}" presName="compNode" presStyleCnt="0"/>
      <dgm:spPr/>
    </dgm:pt>
    <dgm:pt modelId="{9E245909-05F6-4980-9AA8-77D627CC7955}" type="pres">
      <dgm:prSet presAssocID="{E7F7819A-7DBB-434E-8382-02CAC95E5AD7}" presName="bgRect" presStyleLbl="bgShp" presStyleIdx="3" presStyleCnt="4"/>
      <dgm:spPr>
        <a:solidFill>
          <a:srgbClr val="C00000"/>
        </a:solidFill>
      </dgm:spPr>
    </dgm:pt>
    <dgm:pt modelId="{9388B5E6-2B66-455C-A619-11AD0BC404E6}" type="pres">
      <dgm:prSet presAssocID="{E7F7819A-7DBB-434E-8382-02CAC95E5AD7}" presName="iconRect" presStyleLbl="node1" presStyleIdx="3" presStyleCnt="4"/>
      <dgm:spPr>
        <a:ln>
          <a:noFill/>
        </a:ln>
      </dgm:spPr>
    </dgm:pt>
    <dgm:pt modelId="{86C845C6-4777-4C5D-97FB-D7F06360CD54}" type="pres">
      <dgm:prSet presAssocID="{E7F7819A-7DBB-434E-8382-02CAC95E5AD7}" presName="spaceRect" presStyleCnt="0"/>
      <dgm:spPr/>
    </dgm:pt>
    <dgm:pt modelId="{E0538A68-BA75-4AEF-B71C-143B0B5A804B}" type="pres">
      <dgm:prSet presAssocID="{E7F7819A-7DBB-434E-8382-02CAC95E5AD7}" presName="parTx" presStyleLbl="revTx" presStyleIdx="3" presStyleCnt="4">
        <dgm:presLayoutVars>
          <dgm:chMax val="0"/>
          <dgm:chPref val="0"/>
        </dgm:presLayoutVars>
      </dgm:prSet>
      <dgm:spPr/>
    </dgm:pt>
  </dgm:ptLst>
  <dgm:cxnLst>
    <dgm:cxn modelId="{7503FA00-1787-4D8F-A6F9-FE55EE427C99}" type="presOf" srcId="{E7F7819A-7DBB-434E-8382-02CAC95E5AD7}" destId="{E0538A68-BA75-4AEF-B71C-143B0B5A804B}" srcOrd="0" destOrd="0" presId="urn:microsoft.com/office/officeart/2018/2/layout/IconVerticalSolidList"/>
    <dgm:cxn modelId="{88BC4B03-7C92-48FC-A7E2-17B5A21C8EF4}" type="presOf" srcId="{AD26AED7-7EF9-466E-97CA-A1D3EA242DA9}" destId="{4449BA4E-ABCE-484A-98B2-8E5E79E19E0D}" srcOrd="0" destOrd="0" presId="urn:microsoft.com/office/officeart/2018/2/layout/IconVerticalSolidList"/>
    <dgm:cxn modelId="{59A89A08-F75D-4F1A-8030-76A89E472894}" srcId="{C5667965-0EFC-4BED-8CED-6B5DB542C8C0}" destId="{7B23F735-1B69-496B-A7B0-9E7CBEFC3223}" srcOrd="0" destOrd="0" parTransId="{F66C3827-0741-4FC8-9E6E-48DBF87B5F8D}" sibTransId="{7ABC158B-3563-4AD3-AAF0-2FB6B18FDD9F}"/>
    <dgm:cxn modelId="{A85F6212-C954-465C-B590-62ED47EF36DC}" srcId="{C5667965-0EFC-4BED-8CED-6B5DB542C8C0}" destId="{E7F7819A-7DBB-434E-8382-02CAC95E5AD7}" srcOrd="3" destOrd="0" parTransId="{F2ECBC0A-5BE2-4193-9859-537EFE8A8F88}" sibTransId="{540F6AFC-1895-4156-A200-EBE1B99C29D0}"/>
    <dgm:cxn modelId="{2AD2A12C-07F0-4000-8B71-F76BA4A42A3F}" srcId="{C5667965-0EFC-4BED-8CED-6B5DB542C8C0}" destId="{7F8493A2-8AD1-4676-87A7-F238D43F7BAC}" srcOrd="2" destOrd="0" parTransId="{DF399059-907A-48D7-84E4-30A6CF7895AB}" sibTransId="{63E78CF9-5410-4649-BA5B-A09C1B27717C}"/>
    <dgm:cxn modelId="{35978547-1926-4337-9015-BBB8C0D284CE}" srcId="{C5667965-0EFC-4BED-8CED-6B5DB542C8C0}" destId="{AD26AED7-7EF9-466E-97CA-A1D3EA242DA9}" srcOrd="1" destOrd="0" parTransId="{4A081EBA-121B-4289-B1E4-ECF0120070AA}" sibTransId="{CF410F24-2DC8-49BE-85EC-10457516B313}"/>
    <dgm:cxn modelId="{E59F057C-5984-40C6-9085-EF24B64E768A}" type="presOf" srcId="{7B23F735-1B69-496B-A7B0-9E7CBEFC3223}" destId="{FDE6CDAA-F992-4BD0-9867-FC5E609535A1}" srcOrd="0" destOrd="0" presId="urn:microsoft.com/office/officeart/2018/2/layout/IconVerticalSolidList"/>
    <dgm:cxn modelId="{9F31EECB-38ED-4B6C-8663-B49CBC2BDCCC}" type="presOf" srcId="{C5667965-0EFC-4BED-8CED-6B5DB542C8C0}" destId="{E3BA5DF5-9927-4214-A347-57645E233839}" srcOrd="0" destOrd="0" presId="urn:microsoft.com/office/officeart/2018/2/layout/IconVerticalSolidList"/>
    <dgm:cxn modelId="{6D44A4F5-8800-4DF3-A455-947AF006EB70}" type="presOf" srcId="{7F8493A2-8AD1-4676-87A7-F238D43F7BAC}" destId="{5B588500-E5DC-4D1D-B5BB-D31A658474E1}" srcOrd="0" destOrd="0" presId="urn:microsoft.com/office/officeart/2018/2/layout/IconVerticalSolidList"/>
    <dgm:cxn modelId="{26922FE2-BF92-4800-BA07-C28DA6DDCCCE}" type="presParOf" srcId="{E3BA5DF5-9927-4214-A347-57645E233839}" destId="{4C80B43A-ECC8-4358-AA95-3F8C3DA8DE7C}" srcOrd="0" destOrd="0" presId="urn:microsoft.com/office/officeart/2018/2/layout/IconVerticalSolidList"/>
    <dgm:cxn modelId="{F6667D91-1ACD-4926-B25B-A6B705CB6D4F}" type="presParOf" srcId="{4C80B43A-ECC8-4358-AA95-3F8C3DA8DE7C}" destId="{551D55FE-F9A3-4717-B12A-66E2390FD43A}" srcOrd="0" destOrd="0" presId="urn:microsoft.com/office/officeart/2018/2/layout/IconVerticalSolidList"/>
    <dgm:cxn modelId="{10115E83-28EE-484E-AA5E-217F50D8D6F5}" type="presParOf" srcId="{4C80B43A-ECC8-4358-AA95-3F8C3DA8DE7C}" destId="{9C2EF749-BC71-4D0C-B44D-549621943495}" srcOrd="1" destOrd="0" presId="urn:microsoft.com/office/officeart/2018/2/layout/IconVerticalSolidList"/>
    <dgm:cxn modelId="{DB559774-7972-4A91-8434-09C88EAF0767}" type="presParOf" srcId="{4C80B43A-ECC8-4358-AA95-3F8C3DA8DE7C}" destId="{859CFA29-922B-420D-9DE4-E72D69087131}" srcOrd="2" destOrd="0" presId="urn:microsoft.com/office/officeart/2018/2/layout/IconVerticalSolidList"/>
    <dgm:cxn modelId="{1A80F06B-C51C-41A6-A72C-DB93884AA815}" type="presParOf" srcId="{4C80B43A-ECC8-4358-AA95-3F8C3DA8DE7C}" destId="{FDE6CDAA-F992-4BD0-9867-FC5E609535A1}" srcOrd="3" destOrd="0" presId="urn:microsoft.com/office/officeart/2018/2/layout/IconVerticalSolidList"/>
    <dgm:cxn modelId="{1B6AA428-D899-465F-8BAD-056D5E2F56A4}" type="presParOf" srcId="{E3BA5DF5-9927-4214-A347-57645E233839}" destId="{C8A25B2E-6534-4C2B-8799-C3D67C962B9F}" srcOrd="1" destOrd="0" presId="urn:microsoft.com/office/officeart/2018/2/layout/IconVerticalSolidList"/>
    <dgm:cxn modelId="{B9D35C77-697C-4CD1-9DE1-4ABF662DF998}" type="presParOf" srcId="{E3BA5DF5-9927-4214-A347-57645E233839}" destId="{9A5D56F8-7450-49BD-90BA-53517F8D90E1}" srcOrd="2" destOrd="0" presId="urn:microsoft.com/office/officeart/2018/2/layout/IconVerticalSolidList"/>
    <dgm:cxn modelId="{48644172-142B-4D29-8375-B8B044103D4A}" type="presParOf" srcId="{9A5D56F8-7450-49BD-90BA-53517F8D90E1}" destId="{8261F4EA-E61A-4AFE-9E6A-4BEEF0CEF8BA}" srcOrd="0" destOrd="0" presId="urn:microsoft.com/office/officeart/2018/2/layout/IconVerticalSolidList"/>
    <dgm:cxn modelId="{CAFD7C27-9D96-44C3-B8C8-D9C73A9C88EC}" type="presParOf" srcId="{9A5D56F8-7450-49BD-90BA-53517F8D90E1}" destId="{2DC19AA7-6A06-4CDD-866C-3CEF433F11D8}" srcOrd="1" destOrd="0" presId="urn:microsoft.com/office/officeart/2018/2/layout/IconVerticalSolidList"/>
    <dgm:cxn modelId="{060E3DE3-6C5A-4FE1-8838-EAC2068CF3BC}" type="presParOf" srcId="{9A5D56F8-7450-49BD-90BA-53517F8D90E1}" destId="{E458A7F4-7067-46B9-9CE2-2D6E8E7BF64E}" srcOrd="2" destOrd="0" presId="urn:microsoft.com/office/officeart/2018/2/layout/IconVerticalSolidList"/>
    <dgm:cxn modelId="{806FDA9C-7721-4AD9-9384-A1CE1ADE6A23}" type="presParOf" srcId="{9A5D56F8-7450-49BD-90BA-53517F8D90E1}" destId="{4449BA4E-ABCE-484A-98B2-8E5E79E19E0D}" srcOrd="3" destOrd="0" presId="urn:microsoft.com/office/officeart/2018/2/layout/IconVerticalSolidList"/>
    <dgm:cxn modelId="{0398ABD4-9598-41F3-B507-82F8E5BAA56B}" type="presParOf" srcId="{E3BA5DF5-9927-4214-A347-57645E233839}" destId="{B487B70D-A21D-4178-B90D-34F8DA89878B}" srcOrd="3" destOrd="0" presId="urn:microsoft.com/office/officeart/2018/2/layout/IconVerticalSolidList"/>
    <dgm:cxn modelId="{82CC577E-8FD1-4EE9-80E9-9F94FA5FDBF7}" type="presParOf" srcId="{E3BA5DF5-9927-4214-A347-57645E233839}" destId="{F2EC1919-16CB-4D4A-90AC-200F2FE674E8}" srcOrd="4" destOrd="0" presId="urn:microsoft.com/office/officeart/2018/2/layout/IconVerticalSolidList"/>
    <dgm:cxn modelId="{70AFAFAA-E40D-46B9-9645-DC2002C376CE}" type="presParOf" srcId="{F2EC1919-16CB-4D4A-90AC-200F2FE674E8}" destId="{EB581206-74A7-4E3C-BA97-27A391BEFB03}" srcOrd="0" destOrd="0" presId="urn:microsoft.com/office/officeart/2018/2/layout/IconVerticalSolidList"/>
    <dgm:cxn modelId="{32F3DE2E-5372-4B10-A85D-FCF8FE2A459B}" type="presParOf" srcId="{F2EC1919-16CB-4D4A-90AC-200F2FE674E8}" destId="{2B8DCFFE-2DC9-4B1C-AE17-8D5A2416E4D0}" srcOrd="1" destOrd="0" presId="urn:microsoft.com/office/officeart/2018/2/layout/IconVerticalSolidList"/>
    <dgm:cxn modelId="{26768A74-1CCB-41A6-93D1-A8C72A7084BF}" type="presParOf" srcId="{F2EC1919-16CB-4D4A-90AC-200F2FE674E8}" destId="{AD0004EE-A7F4-4AF0-9D2F-313F6EA6B2B9}" srcOrd="2" destOrd="0" presId="urn:microsoft.com/office/officeart/2018/2/layout/IconVerticalSolidList"/>
    <dgm:cxn modelId="{2193076D-27B8-4D63-BAA8-2C40006663FB}" type="presParOf" srcId="{F2EC1919-16CB-4D4A-90AC-200F2FE674E8}" destId="{5B588500-E5DC-4D1D-B5BB-D31A658474E1}" srcOrd="3" destOrd="0" presId="urn:microsoft.com/office/officeart/2018/2/layout/IconVerticalSolidList"/>
    <dgm:cxn modelId="{528FA456-30EB-4C07-BFB7-3E700656D0AE}" type="presParOf" srcId="{E3BA5DF5-9927-4214-A347-57645E233839}" destId="{E223696C-9682-4244-96A7-7AA7B5C8C9FE}" srcOrd="5" destOrd="0" presId="urn:microsoft.com/office/officeart/2018/2/layout/IconVerticalSolidList"/>
    <dgm:cxn modelId="{180B83A3-CAF9-43BD-AE73-2CED5A451563}" type="presParOf" srcId="{E3BA5DF5-9927-4214-A347-57645E233839}" destId="{FE045270-0066-4229-BA12-C2F065C46F5B}" srcOrd="6" destOrd="0" presId="urn:microsoft.com/office/officeart/2018/2/layout/IconVerticalSolidList"/>
    <dgm:cxn modelId="{72F13CF1-BF7E-4630-A1C1-243606097AD4}" type="presParOf" srcId="{FE045270-0066-4229-BA12-C2F065C46F5B}" destId="{9E245909-05F6-4980-9AA8-77D627CC7955}" srcOrd="0" destOrd="0" presId="urn:microsoft.com/office/officeart/2018/2/layout/IconVerticalSolidList"/>
    <dgm:cxn modelId="{3D043781-76CF-4BF9-8B23-522E66C53BC0}" type="presParOf" srcId="{FE045270-0066-4229-BA12-C2F065C46F5B}" destId="{9388B5E6-2B66-455C-A619-11AD0BC404E6}" srcOrd="1" destOrd="0" presId="urn:microsoft.com/office/officeart/2018/2/layout/IconVerticalSolidList"/>
    <dgm:cxn modelId="{3A312D5E-6C39-426C-BD6B-02396DC99637}" type="presParOf" srcId="{FE045270-0066-4229-BA12-C2F065C46F5B}" destId="{86C845C6-4777-4C5D-97FB-D7F06360CD54}" srcOrd="2" destOrd="0" presId="urn:microsoft.com/office/officeart/2018/2/layout/IconVerticalSolidList"/>
    <dgm:cxn modelId="{CB034EDE-36CC-4049-BE9A-0CF87F06071C}" type="presParOf" srcId="{FE045270-0066-4229-BA12-C2F065C46F5B}" destId="{E0538A68-BA75-4AEF-B71C-143B0B5A804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B380DA-0C56-42B4-9B47-229E7041924C}">
      <dsp:nvSpPr>
        <dsp:cNvPr id="0" name=""/>
        <dsp:cNvSpPr/>
      </dsp:nvSpPr>
      <dsp:spPr>
        <a:xfrm>
          <a:off x="0" y="508"/>
          <a:ext cx="4614759" cy="11892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925C82-4E0D-4BDB-A43E-B8357AE92B38}">
      <dsp:nvSpPr>
        <dsp:cNvPr id="0" name=""/>
        <dsp:cNvSpPr/>
      </dsp:nvSpPr>
      <dsp:spPr>
        <a:xfrm>
          <a:off x="359743" y="268085"/>
          <a:ext cx="654078" cy="6540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AADD97-89A5-475D-87F1-6DA31B3336E2}">
      <dsp:nvSpPr>
        <dsp:cNvPr id="0" name=""/>
        <dsp:cNvSpPr/>
      </dsp:nvSpPr>
      <dsp:spPr>
        <a:xfrm>
          <a:off x="1373565" y="508"/>
          <a:ext cx="3241193" cy="1189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61" tIns="125861" rIns="125861" bIns="125861" numCol="1" spcCol="1270" anchor="ctr" anchorCtr="0">
          <a:noAutofit/>
        </a:bodyPr>
        <a:lstStyle/>
        <a:p>
          <a:pPr marL="0" lvl="0" indent="0" algn="l" defTabSz="1066800">
            <a:lnSpc>
              <a:spcPct val="100000"/>
            </a:lnSpc>
            <a:spcBef>
              <a:spcPct val="0"/>
            </a:spcBef>
            <a:spcAft>
              <a:spcPct val="35000"/>
            </a:spcAft>
            <a:buNone/>
          </a:pPr>
          <a:r>
            <a:rPr lang="en-US" sz="2400" kern="1200" dirty="0"/>
            <a:t>Boosting Sales through E-commerce Channel</a:t>
          </a:r>
        </a:p>
      </dsp:txBody>
      <dsp:txXfrm>
        <a:off x="1373565" y="508"/>
        <a:ext cx="3241193" cy="1189234"/>
      </dsp:txXfrm>
    </dsp:sp>
    <dsp:sp modelId="{B6855A33-B3D7-445E-8AE3-4438F843FD9F}">
      <dsp:nvSpPr>
        <dsp:cNvPr id="0" name=""/>
        <dsp:cNvSpPr/>
      </dsp:nvSpPr>
      <dsp:spPr>
        <a:xfrm>
          <a:off x="0" y="1487051"/>
          <a:ext cx="4614759" cy="11892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982EDB-DDE3-4B80-AFA5-AAB1F2BF2496}">
      <dsp:nvSpPr>
        <dsp:cNvPr id="0" name=""/>
        <dsp:cNvSpPr/>
      </dsp:nvSpPr>
      <dsp:spPr>
        <a:xfrm>
          <a:off x="359743" y="1754629"/>
          <a:ext cx="654078" cy="6540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E0BB12-DE38-4139-984D-754B7B51EA0F}">
      <dsp:nvSpPr>
        <dsp:cNvPr id="0" name=""/>
        <dsp:cNvSpPr/>
      </dsp:nvSpPr>
      <dsp:spPr>
        <a:xfrm>
          <a:off x="1373565" y="1487051"/>
          <a:ext cx="3241193" cy="1189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61" tIns="125861" rIns="125861" bIns="125861" numCol="1" spcCol="1270" anchor="ctr" anchorCtr="0">
          <a:noAutofit/>
        </a:bodyPr>
        <a:lstStyle/>
        <a:p>
          <a:pPr marL="0" lvl="0" indent="0" algn="l" defTabSz="1066800">
            <a:lnSpc>
              <a:spcPct val="100000"/>
            </a:lnSpc>
            <a:spcBef>
              <a:spcPct val="0"/>
            </a:spcBef>
            <a:spcAft>
              <a:spcPct val="35000"/>
            </a:spcAft>
            <a:buNone/>
          </a:pPr>
          <a:r>
            <a:rPr lang="en-US" sz="2400" kern="1200" dirty="0"/>
            <a:t>Enhancing Customer Experience</a:t>
          </a:r>
        </a:p>
      </dsp:txBody>
      <dsp:txXfrm>
        <a:off x="1373565" y="1487051"/>
        <a:ext cx="3241193" cy="1189234"/>
      </dsp:txXfrm>
    </dsp:sp>
    <dsp:sp modelId="{59FA1313-FA64-4D33-9288-5DAB3C97FBB1}">
      <dsp:nvSpPr>
        <dsp:cNvPr id="0" name=""/>
        <dsp:cNvSpPr/>
      </dsp:nvSpPr>
      <dsp:spPr>
        <a:xfrm>
          <a:off x="0" y="2973594"/>
          <a:ext cx="4614759" cy="11892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CFAA59-D0A7-401E-84EB-79F374F27948}">
      <dsp:nvSpPr>
        <dsp:cNvPr id="0" name=""/>
        <dsp:cNvSpPr/>
      </dsp:nvSpPr>
      <dsp:spPr>
        <a:xfrm>
          <a:off x="359743" y="3241172"/>
          <a:ext cx="654078" cy="6540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DA4487-E74A-49E5-8981-34AE82E7618A}">
      <dsp:nvSpPr>
        <dsp:cNvPr id="0" name=""/>
        <dsp:cNvSpPr/>
      </dsp:nvSpPr>
      <dsp:spPr>
        <a:xfrm>
          <a:off x="1373565" y="2973594"/>
          <a:ext cx="3241193" cy="1189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61" tIns="125861" rIns="125861" bIns="125861" numCol="1" spcCol="1270" anchor="ctr" anchorCtr="0">
          <a:noAutofit/>
        </a:bodyPr>
        <a:lstStyle/>
        <a:p>
          <a:pPr marL="0" lvl="0" indent="0" algn="l" defTabSz="1066800">
            <a:lnSpc>
              <a:spcPct val="100000"/>
            </a:lnSpc>
            <a:spcBef>
              <a:spcPct val="0"/>
            </a:spcBef>
            <a:spcAft>
              <a:spcPct val="35000"/>
            </a:spcAft>
            <a:buNone/>
          </a:pPr>
          <a:r>
            <a:rPr lang="en-US" sz="2400" kern="1200" dirty="0"/>
            <a:t>Improving Customer satisfaction</a:t>
          </a:r>
        </a:p>
      </dsp:txBody>
      <dsp:txXfrm>
        <a:off x="1373565" y="2973594"/>
        <a:ext cx="3241193" cy="11892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24365-01D5-2949-A172-EEA833299641}">
      <dsp:nvSpPr>
        <dsp:cNvPr id="0" name=""/>
        <dsp:cNvSpPr/>
      </dsp:nvSpPr>
      <dsp:spPr>
        <a:xfrm>
          <a:off x="0" y="507132"/>
          <a:ext cx="10515600" cy="831599"/>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E95CB9E-B414-114A-B787-9D2703876A6D}">
      <dsp:nvSpPr>
        <dsp:cNvPr id="0" name=""/>
        <dsp:cNvSpPr/>
      </dsp:nvSpPr>
      <dsp:spPr>
        <a:xfrm>
          <a:off x="525780" y="20052"/>
          <a:ext cx="7360920" cy="974160"/>
        </a:xfrm>
        <a:prstGeom prst="round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422400">
            <a:lnSpc>
              <a:spcPct val="90000"/>
            </a:lnSpc>
            <a:spcBef>
              <a:spcPct val="0"/>
            </a:spcBef>
            <a:spcAft>
              <a:spcPct val="35000"/>
            </a:spcAft>
            <a:buNone/>
          </a:pPr>
          <a:r>
            <a:rPr lang="en-US" sz="3200" kern="1200" dirty="0"/>
            <a:t>Revenue Vs Transactions</a:t>
          </a:r>
        </a:p>
      </dsp:txBody>
      <dsp:txXfrm>
        <a:off x="573335" y="67607"/>
        <a:ext cx="7265810" cy="879050"/>
      </dsp:txXfrm>
    </dsp:sp>
    <dsp:sp modelId="{90219E13-10C0-EB40-8D41-3ACED2CA8608}">
      <dsp:nvSpPr>
        <dsp:cNvPr id="0" name=""/>
        <dsp:cNvSpPr/>
      </dsp:nvSpPr>
      <dsp:spPr>
        <a:xfrm>
          <a:off x="0" y="2004012"/>
          <a:ext cx="10515600" cy="831599"/>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A12C54-072A-9840-AFD5-2A5460BABE60}">
      <dsp:nvSpPr>
        <dsp:cNvPr id="0" name=""/>
        <dsp:cNvSpPr/>
      </dsp:nvSpPr>
      <dsp:spPr>
        <a:xfrm>
          <a:off x="525780" y="1516932"/>
          <a:ext cx="7360920" cy="974160"/>
        </a:xfrm>
        <a:prstGeom prst="round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422400">
            <a:lnSpc>
              <a:spcPct val="90000"/>
            </a:lnSpc>
            <a:spcBef>
              <a:spcPct val="0"/>
            </a:spcBef>
            <a:spcAft>
              <a:spcPct val="35000"/>
            </a:spcAft>
            <a:buNone/>
          </a:pPr>
          <a:r>
            <a:rPr lang="en-US" sz="3200" b="0" kern="1200" dirty="0"/>
            <a:t>Revenue by Product Category</a:t>
          </a:r>
        </a:p>
      </dsp:txBody>
      <dsp:txXfrm>
        <a:off x="573335" y="1564487"/>
        <a:ext cx="7265810" cy="879050"/>
      </dsp:txXfrm>
    </dsp:sp>
    <dsp:sp modelId="{649F07CA-F368-0346-9E19-9F9A254E26A3}">
      <dsp:nvSpPr>
        <dsp:cNvPr id="0" name=""/>
        <dsp:cNvSpPr/>
      </dsp:nvSpPr>
      <dsp:spPr>
        <a:xfrm>
          <a:off x="0" y="3500892"/>
          <a:ext cx="10515600" cy="831599"/>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88B62F-6FB9-5F45-ACF1-8FE6E15B4EB5}">
      <dsp:nvSpPr>
        <dsp:cNvPr id="0" name=""/>
        <dsp:cNvSpPr/>
      </dsp:nvSpPr>
      <dsp:spPr>
        <a:xfrm>
          <a:off x="525780" y="3013812"/>
          <a:ext cx="7360920" cy="974160"/>
        </a:xfrm>
        <a:prstGeom prst="round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422400">
            <a:lnSpc>
              <a:spcPct val="90000"/>
            </a:lnSpc>
            <a:spcBef>
              <a:spcPct val="0"/>
            </a:spcBef>
            <a:spcAft>
              <a:spcPct val="35000"/>
            </a:spcAft>
            <a:buNone/>
          </a:pPr>
          <a:r>
            <a:rPr lang="en-US" sz="3200" kern="1200" dirty="0"/>
            <a:t>Marketing Channel</a:t>
          </a:r>
        </a:p>
      </dsp:txBody>
      <dsp:txXfrm>
        <a:off x="573335" y="3061367"/>
        <a:ext cx="7265810" cy="8790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65EA20-89A4-2740-9246-D643798B3D94}">
      <dsp:nvSpPr>
        <dsp:cNvPr id="0" name=""/>
        <dsp:cNvSpPr/>
      </dsp:nvSpPr>
      <dsp:spPr>
        <a:xfrm>
          <a:off x="0" y="5895"/>
          <a:ext cx="10515600" cy="1398515"/>
        </a:xfrm>
        <a:prstGeom prst="round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dirty="0"/>
            <a:t>Analyze the competition to identify ways to differentiate the apparel and collections and improve the marketing strategy</a:t>
          </a:r>
          <a:endParaRPr lang="en-US" sz="2500" kern="1200" dirty="0"/>
        </a:p>
      </dsp:txBody>
      <dsp:txXfrm>
        <a:off x="68270" y="74165"/>
        <a:ext cx="10379060" cy="1261975"/>
      </dsp:txXfrm>
    </dsp:sp>
    <dsp:sp modelId="{96D42F9F-A40D-034C-AF09-30CB781099EF}">
      <dsp:nvSpPr>
        <dsp:cNvPr id="0" name=""/>
        <dsp:cNvSpPr/>
      </dsp:nvSpPr>
      <dsp:spPr>
        <a:xfrm>
          <a:off x="0" y="1476411"/>
          <a:ext cx="10515600" cy="1398515"/>
        </a:xfrm>
        <a:prstGeom prst="round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Review the paid search campaigns' performance to find ways to improve bidding strategies, such as adjusting keyword bids, to increase the return on investment (ROI) of the paid </a:t>
          </a:r>
          <a:r>
            <a:rPr lang="en-US" sz="2500" kern="1200" dirty="0" err="1"/>
            <a:t>seoptimizing</a:t>
          </a:r>
          <a:r>
            <a:rPr lang="en-US" sz="2500" kern="1200" dirty="0"/>
            <a:t> ad copy arch advertising..</a:t>
          </a:r>
        </a:p>
      </dsp:txBody>
      <dsp:txXfrm>
        <a:off x="68270" y="1544681"/>
        <a:ext cx="10379060" cy="1261975"/>
      </dsp:txXfrm>
    </dsp:sp>
    <dsp:sp modelId="{27B6D508-7D52-5C42-9A5D-D490788C0B2C}">
      <dsp:nvSpPr>
        <dsp:cNvPr id="0" name=""/>
        <dsp:cNvSpPr/>
      </dsp:nvSpPr>
      <dsp:spPr>
        <a:xfrm>
          <a:off x="0" y="2946926"/>
          <a:ext cx="10515600" cy="1398515"/>
        </a:xfrm>
        <a:prstGeom prst="round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dirty="0"/>
            <a:t>Review the pricing strategy and adjust prices as needed to reflect the value proposition and align with customer expectations</a:t>
          </a:r>
          <a:endParaRPr lang="en-US" sz="2500" kern="1200" dirty="0"/>
        </a:p>
      </dsp:txBody>
      <dsp:txXfrm>
        <a:off x="68270" y="3015196"/>
        <a:ext cx="10379060" cy="12619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103959-A80B-174A-8845-599600E48611}">
      <dsp:nvSpPr>
        <dsp:cNvPr id="0" name=""/>
        <dsp:cNvSpPr/>
      </dsp:nvSpPr>
      <dsp:spPr>
        <a:xfrm>
          <a:off x="0" y="507132"/>
          <a:ext cx="10515600" cy="831599"/>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79B082-EE7A-7446-9D5E-525EBEA52C51}">
      <dsp:nvSpPr>
        <dsp:cNvPr id="0" name=""/>
        <dsp:cNvSpPr/>
      </dsp:nvSpPr>
      <dsp:spPr>
        <a:xfrm>
          <a:off x="525780" y="20052"/>
          <a:ext cx="7360920" cy="974160"/>
        </a:xfrm>
        <a:prstGeom prst="round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422400">
            <a:lnSpc>
              <a:spcPct val="90000"/>
            </a:lnSpc>
            <a:spcBef>
              <a:spcPct val="0"/>
            </a:spcBef>
            <a:spcAft>
              <a:spcPct val="35000"/>
            </a:spcAft>
            <a:buNone/>
          </a:pPr>
          <a:r>
            <a:rPr lang="en-US" sz="3200" kern="1200" dirty="0"/>
            <a:t>Cart Abandonment</a:t>
          </a:r>
        </a:p>
      </dsp:txBody>
      <dsp:txXfrm>
        <a:off x="573335" y="67607"/>
        <a:ext cx="7265810" cy="879050"/>
      </dsp:txXfrm>
    </dsp:sp>
    <dsp:sp modelId="{E8F24365-01D5-2949-A172-EEA833299641}">
      <dsp:nvSpPr>
        <dsp:cNvPr id="0" name=""/>
        <dsp:cNvSpPr/>
      </dsp:nvSpPr>
      <dsp:spPr>
        <a:xfrm>
          <a:off x="0" y="2004012"/>
          <a:ext cx="10515600" cy="831599"/>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E95CB9E-B414-114A-B787-9D2703876A6D}">
      <dsp:nvSpPr>
        <dsp:cNvPr id="0" name=""/>
        <dsp:cNvSpPr/>
      </dsp:nvSpPr>
      <dsp:spPr>
        <a:xfrm>
          <a:off x="525780" y="1516932"/>
          <a:ext cx="7360920" cy="974160"/>
        </a:xfrm>
        <a:prstGeom prst="round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422400">
            <a:lnSpc>
              <a:spcPct val="90000"/>
            </a:lnSpc>
            <a:spcBef>
              <a:spcPct val="0"/>
            </a:spcBef>
            <a:spcAft>
              <a:spcPct val="35000"/>
            </a:spcAft>
            <a:buNone/>
          </a:pPr>
          <a:r>
            <a:rPr lang="en-US" sz="3200" kern="1200" dirty="0"/>
            <a:t>Bounce Rate</a:t>
          </a:r>
        </a:p>
      </dsp:txBody>
      <dsp:txXfrm>
        <a:off x="573335" y="1564487"/>
        <a:ext cx="7265810" cy="879050"/>
      </dsp:txXfrm>
    </dsp:sp>
    <dsp:sp modelId="{E5ACE101-E364-434D-A5E4-1F6238EF4628}">
      <dsp:nvSpPr>
        <dsp:cNvPr id="0" name=""/>
        <dsp:cNvSpPr/>
      </dsp:nvSpPr>
      <dsp:spPr>
        <a:xfrm>
          <a:off x="0" y="3500892"/>
          <a:ext cx="10515600" cy="831599"/>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F7D015-F759-364A-A020-2D8BD2BCBC98}">
      <dsp:nvSpPr>
        <dsp:cNvPr id="0" name=""/>
        <dsp:cNvSpPr/>
      </dsp:nvSpPr>
      <dsp:spPr>
        <a:xfrm>
          <a:off x="525780" y="3013812"/>
          <a:ext cx="7360920" cy="974160"/>
        </a:xfrm>
        <a:prstGeom prst="round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422400">
            <a:lnSpc>
              <a:spcPct val="90000"/>
            </a:lnSpc>
            <a:spcBef>
              <a:spcPct val="0"/>
            </a:spcBef>
            <a:spcAft>
              <a:spcPct val="35000"/>
            </a:spcAft>
            <a:buNone/>
          </a:pPr>
          <a:r>
            <a:rPr lang="en-US" sz="3200" b="0" kern="1200" dirty="0"/>
            <a:t>Site Speed</a:t>
          </a:r>
        </a:p>
      </dsp:txBody>
      <dsp:txXfrm>
        <a:off x="573335" y="3061367"/>
        <a:ext cx="7265810" cy="8790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BE045B-C60E-4961-AF73-09BC571FBFFA}">
      <dsp:nvSpPr>
        <dsp:cNvPr id="0" name=""/>
        <dsp:cNvSpPr/>
      </dsp:nvSpPr>
      <dsp:spPr>
        <a:xfrm>
          <a:off x="0" y="1376"/>
          <a:ext cx="10515600" cy="901264"/>
        </a:xfrm>
        <a:prstGeom prst="roundRect">
          <a:avLst/>
        </a:prstGeom>
        <a:solidFill>
          <a:srgbClr val="C00000"/>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Incentivize customers to complete their orders by offering free additional items.</a:t>
          </a:r>
          <a:endParaRPr lang="en-US" sz="1600" kern="1200"/>
        </a:p>
      </dsp:txBody>
      <dsp:txXfrm>
        <a:off x="43996" y="45372"/>
        <a:ext cx="10427608" cy="813272"/>
      </dsp:txXfrm>
    </dsp:sp>
    <dsp:sp modelId="{E2AD2360-B7A9-46FC-9D9F-CD19CCD5B8C5}">
      <dsp:nvSpPr>
        <dsp:cNvPr id="0" name=""/>
        <dsp:cNvSpPr/>
      </dsp:nvSpPr>
      <dsp:spPr>
        <a:xfrm>
          <a:off x="0" y="948721"/>
          <a:ext cx="10515600" cy="901264"/>
        </a:xfrm>
        <a:prstGeom prst="roundRect">
          <a:avLst/>
        </a:prstGeom>
        <a:solidFill>
          <a:srgbClr val="C00000"/>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latin typeface="Calibri" panose="020F0502020204030204"/>
              <a:ea typeface="+mn-ea"/>
              <a:cs typeface="+mn-cs"/>
            </a:rPr>
            <a:t>Encourage customers to purchase more items by offering free next-day delivery above a certain order value, thereby increasing the average order value (AOV).</a:t>
          </a:r>
        </a:p>
      </dsp:txBody>
      <dsp:txXfrm>
        <a:off x="43996" y="992717"/>
        <a:ext cx="10427608" cy="813272"/>
      </dsp:txXfrm>
    </dsp:sp>
    <dsp:sp modelId="{50E520D0-BFD9-4806-80A4-D9C7F7CF5BBA}">
      <dsp:nvSpPr>
        <dsp:cNvPr id="0" name=""/>
        <dsp:cNvSpPr/>
      </dsp:nvSpPr>
      <dsp:spPr>
        <a:xfrm>
          <a:off x="0" y="1896065"/>
          <a:ext cx="10515600" cy="901264"/>
        </a:xfrm>
        <a:prstGeom prst="roundRect">
          <a:avLst/>
        </a:prstGeom>
        <a:solidFill>
          <a:srgbClr val="C00000"/>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600" b="0" i="0" kern="1200">
              <a:latin typeface="Calibri" panose="020F0502020204030204"/>
              <a:ea typeface="+mn-ea"/>
              <a:cs typeface="+mn-cs"/>
            </a:rPr>
            <a:t>Provide alternative payment options such as Apple Pay, PayPal, and Google Pay to increase conversions, and consider split-pay options as well.</a:t>
          </a:r>
        </a:p>
      </dsp:txBody>
      <dsp:txXfrm>
        <a:off x="43996" y="1940061"/>
        <a:ext cx="10427608" cy="813272"/>
      </dsp:txXfrm>
    </dsp:sp>
    <dsp:sp modelId="{20565248-650A-41ED-9679-278737433945}">
      <dsp:nvSpPr>
        <dsp:cNvPr id="0" name=""/>
        <dsp:cNvSpPr/>
      </dsp:nvSpPr>
      <dsp:spPr>
        <a:xfrm>
          <a:off x="0" y="2843410"/>
          <a:ext cx="10515600" cy="901264"/>
        </a:xfrm>
        <a:prstGeom prst="roundRect">
          <a:avLst/>
        </a:prstGeom>
        <a:solidFill>
          <a:srgbClr val="C00000"/>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711200">
            <a:lnSpc>
              <a:spcPct val="90000"/>
            </a:lnSpc>
            <a:spcBef>
              <a:spcPct val="0"/>
            </a:spcBef>
            <a:spcAft>
              <a:spcPct val="35000"/>
            </a:spcAft>
            <a:buNone/>
          </a:pPr>
          <a:r>
            <a:rPr lang="en-US" sz="1600" b="0" i="0" kern="1200" dirty="0">
              <a:latin typeface="Calibri" panose="020F0502020204030204"/>
              <a:ea typeface="+mn-ea"/>
              <a:cs typeface="+mn-cs"/>
            </a:rPr>
            <a:t>Improve the design and user experience of the shipping information page: If customers are leaving the site upon reaching the shipping information page, it may indicate that the page is difficult to navigate or unappealing. Consider redesigning the page to make it more user-friendly and visually appealing.</a:t>
          </a:r>
        </a:p>
      </dsp:txBody>
      <dsp:txXfrm>
        <a:off x="43996" y="2887406"/>
        <a:ext cx="10427608" cy="813272"/>
      </dsp:txXfrm>
    </dsp:sp>
    <dsp:sp modelId="{90D73238-6871-478C-864E-4173AFC1D99F}">
      <dsp:nvSpPr>
        <dsp:cNvPr id="0" name=""/>
        <dsp:cNvSpPr/>
      </dsp:nvSpPr>
      <dsp:spPr>
        <a:xfrm>
          <a:off x="0" y="3790754"/>
          <a:ext cx="10515600" cy="901264"/>
        </a:xfrm>
        <a:prstGeom prst="roundRect">
          <a:avLst/>
        </a:prstGeom>
        <a:solidFill>
          <a:srgbClr val="C00000"/>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latin typeface="Calibri" panose="020F0502020204030204"/>
              <a:ea typeface="+mn-ea"/>
              <a:cs typeface="+mn-cs"/>
            </a:rPr>
            <a:t>Streamline the checkout process: If the shipping information page is part of the checkout process, consider simplifying the process to make it more efficient and intuitive. A lengthy or confusing checkout process can frustrate customers and lead to higher bounce rates.</a:t>
          </a:r>
        </a:p>
      </dsp:txBody>
      <dsp:txXfrm>
        <a:off x="43996" y="3834750"/>
        <a:ext cx="10427608" cy="8132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24365-01D5-2949-A172-EEA833299641}">
      <dsp:nvSpPr>
        <dsp:cNvPr id="0" name=""/>
        <dsp:cNvSpPr/>
      </dsp:nvSpPr>
      <dsp:spPr>
        <a:xfrm>
          <a:off x="0" y="753371"/>
          <a:ext cx="10515600" cy="1285199"/>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E95CB9E-B414-114A-B787-9D2703876A6D}">
      <dsp:nvSpPr>
        <dsp:cNvPr id="0" name=""/>
        <dsp:cNvSpPr/>
      </dsp:nvSpPr>
      <dsp:spPr>
        <a:xfrm>
          <a:off x="525780" y="611"/>
          <a:ext cx="7360920" cy="1505520"/>
        </a:xfrm>
        <a:prstGeom prst="round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422400">
            <a:lnSpc>
              <a:spcPct val="90000"/>
            </a:lnSpc>
            <a:spcBef>
              <a:spcPct val="0"/>
            </a:spcBef>
            <a:spcAft>
              <a:spcPct val="35000"/>
            </a:spcAft>
            <a:buNone/>
          </a:pPr>
          <a:r>
            <a:rPr lang="en-US" sz="3200" b="0" kern="1200" dirty="0"/>
            <a:t>Customer Retention</a:t>
          </a:r>
          <a:endParaRPr lang="en-US" sz="3200" kern="1200" dirty="0"/>
        </a:p>
      </dsp:txBody>
      <dsp:txXfrm>
        <a:off x="599273" y="74104"/>
        <a:ext cx="7213934" cy="1358534"/>
      </dsp:txXfrm>
    </dsp:sp>
    <dsp:sp modelId="{90219E13-10C0-EB40-8D41-3ACED2CA8608}">
      <dsp:nvSpPr>
        <dsp:cNvPr id="0" name=""/>
        <dsp:cNvSpPr/>
      </dsp:nvSpPr>
      <dsp:spPr>
        <a:xfrm>
          <a:off x="0" y="3066732"/>
          <a:ext cx="10515600" cy="1285199"/>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A12C54-072A-9840-AFD5-2A5460BABE60}">
      <dsp:nvSpPr>
        <dsp:cNvPr id="0" name=""/>
        <dsp:cNvSpPr/>
      </dsp:nvSpPr>
      <dsp:spPr>
        <a:xfrm>
          <a:off x="516447" y="2332640"/>
          <a:ext cx="7360920" cy="1505520"/>
        </a:xfrm>
        <a:prstGeom prst="round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422400">
            <a:lnSpc>
              <a:spcPct val="90000"/>
            </a:lnSpc>
            <a:spcBef>
              <a:spcPct val="0"/>
            </a:spcBef>
            <a:spcAft>
              <a:spcPct val="35000"/>
            </a:spcAft>
            <a:buNone/>
          </a:pPr>
          <a:r>
            <a:rPr lang="en-US" sz="3200" b="0" kern="1200" dirty="0">
              <a:solidFill>
                <a:prstClr val="white"/>
              </a:solidFill>
              <a:latin typeface="Calibri" panose="020F0502020204030204"/>
              <a:ea typeface="+mn-ea"/>
              <a:cs typeface="+mn-cs"/>
            </a:rPr>
            <a:t>Customer Engagement</a:t>
          </a:r>
        </a:p>
      </dsp:txBody>
      <dsp:txXfrm>
        <a:off x="589940" y="2406133"/>
        <a:ext cx="7213934" cy="13585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1D55FE-F9A3-4717-B12A-66E2390FD43A}">
      <dsp:nvSpPr>
        <dsp:cNvPr id="0" name=""/>
        <dsp:cNvSpPr/>
      </dsp:nvSpPr>
      <dsp:spPr>
        <a:xfrm>
          <a:off x="0" y="1806"/>
          <a:ext cx="10515600" cy="915564"/>
        </a:xfrm>
        <a:prstGeom prst="roundRect">
          <a:avLst>
            <a:gd name="adj" fmla="val 10000"/>
          </a:avLst>
        </a:prstGeom>
        <a:solidFill>
          <a:srgbClr val="C00000"/>
        </a:solidFill>
        <a:ln>
          <a:noFill/>
        </a:ln>
        <a:effectLst/>
      </dsp:spPr>
      <dsp:style>
        <a:lnRef idx="0">
          <a:scrgbClr r="0" g="0" b="0"/>
        </a:lnRef>
        <a:fillRef idx="1">
          <a:scrgbClr r="0" g="0" b="0"/>
        </a:fillRef>
        <a:effectRef idx="0">
          <a:scrgbClr r="0" g="0" b="0"/>
        </a:effectRef>
        <a:fontRef idx="minor"/>
      </dsp:style>
    </dsp:sp>
    <dsp:sp modelId="{9C2EF749-BC71-4D0C-B44D-549621943495}">
      <dsp:nvSpPr>
        <dsp:cNvPr id="0" name=""/>
        <dsp:cNvSpPr/>
      </dsp:nvSpPr>
      <dsp:spPr>
        <a:xfrm>
          <a:off x="276958" y="207808"/>
          <a:ext cx="503560" cy="5035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E6CDAA-F992-4BD0-9867-FC5E609535A1}">
      <dsp:nvSpPr>
        <dsp:cNvPr id="0" name=""/>
        <dsp:cNvSpPr/>
      </dsp:nvSpPr>
      <dsp:spPr>
        <a:xfrm>
          <a:off x="1057476" y="1806"/>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755650">
            <a:lnSpc>
              <a:spcPct val="90000"/>
            </a:lnSpc>
            <a:spcBef>
              <a:spcPct val="0"/>
            </a:spcBef>
            <a:spcAft>
              <a:spcPct val="35000"/>
            </a:spcAft>
            <a:buNone/>
          </a:pPr>
          <a:r>
            <a:rPr lang="en-US" sz="1700" kern="1200"/>
            <a:t>Keep in touch with returning users via email marketing campaigns. Send regular newsletters, promotional offers, or personalized recommendations based on their previous interactions with your website</a:t>
          </a:r>
        </a:p>
      </dsp:txBody>
      <dsp:txXfrm>
        <a:off x="1057476" y="1806"/>
        <a:ext cx="9458123" cy="915564"/>
      </dsp:txXfrm>
    </dsp:sp>
    <dsp:sp modelId="{8261F4EA-E61A-4AFE-9E6A-4BEEF0CEF8BA}">
      <dsp:nvSpPr>
        <dsp:cNvPr id="0" name=""/>
        <dsp:cNvSpPr/>
      </dsp:nvSpPr>
      <dsp:spPr>
        <a:xfrm>
          <a:off x="0" y="1182481"/>
          <a:ext cx="10515600" cy="915564"/>
        </a:xfrm>
        <a:prstGeom prst="roundRect">
          <a:avLst>
            <a:gd name="adj" fmla="val 10000"/>
          </a:avLst>
        </a:prstGeom>
        <a:solidFill>
          <a:srgbClr val="C00000"/>
        </a:solidFill>
        <a:ln>
          <a:noFill/>
        </a:ln>
        <a:effectLst/>
      </dsp:spPr>
      <dsp:style>
        <a:lnRef idx="0">
          <a:scrgbClr r="0" g="0" b="0"/>
        </a:lnRef>
        <a:fillRef idx="1">
          <a:scrgbClr r="0" g="0" b="0"/>
        </a:fillRef>
        <a:effectRef idx="0">
          <a:scrgbClr r="0" g="0" b="0"/>
        </a:effectRef>
        <a:fontRef idx="minor"/>
      </dsp:style>
    </dsp:sp>
    <dsp:sp modelId="{2DC19AA7-6A06-4CDD-866C-3CEF433F11D8}">
      <dsp:nvSpPr>
        <dsp:cNvPr id="0" name=""/>
        <dsp:cNvSpPr/>
      </dsp:nvSpPr>
      <dsp:spPr>
        <a:xfrm>
          <a:off x="276958" y="1352264"/>
          <a:ext cx="503560" cy="5035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49BA4E-ABCE-484A-98B2-8E5E79E19E0D}">
      <dsp:nvSpPr>
        <dsp:cNvPr id="0" name=""/>
        <dsp:cNvSpPr/>
      </dsp:nvSpPr>
      <dsp:spPr>
        <a:xfrm>
          <a:off x="1057476" y="1146262"/>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755650">
            <a:lnSpc>
              <a:spcPct val="90000"/>
            </a:lnSpc>
            <a:spcBef>
              <a:spcPct val="0"/>
            </a:spcBef>
            <a:spcAft>
              <a:spcPct val="35000"/>
            </a:spcAft>
            <a:buNone/>
          </a:pPr>
          <a:r>
            <a:rPr lang="en-US" sz="1700" kern="1200" dirty="0"/>
            <a:t>Make sure your website content is fresh, relevant, and adds value for your target audience. Regularly updating your website with new content can keep returning users interested and engaged.</a:t>
          </a:r>
        </a:p>
      </dsp:txBody>
      <dsp:txXfrm>
        <a:off x="1057476" y="1146262"/>
        <a:ext cx="9458123" cy="915564"/>
      </dsp:txXfrm>
    </dsp:sp>
    <dsp:sp modelId="{EB581206-74A7-4E3C-BA97-27A391BEFB03}">
      <dsp:nvSpPr>
        <dsp:cNvPr id="0" name=""/>
        <dsp:cNvSpPr/>
      </dsp:nvSpPr>
      <dsp:spPr>
        <a:xfrm>
          <a:off x="0" y="2290717"/>
          <a:ext cx="10515600" cy="915564"/>
        </a:xfrm>
        <a:prstGeom prst="roundRect">
          <a:avLst>
            <a:gd name="adj" fmla="val 10000"/>
          </a:avLst>
        </a:prstGeom>
        <a:solidFill>
          <a:srgbClr val="C00000"/>
        </a:solidFill>
        <a:ln>
          <a:noFill/>
        </a:ln>
        <a:effectLst/>
      </dsp:spPr>
      <dsp:style>
        <a:lnRef idx="0">
          <a:scrgbClr r="0" g="0" b="0"/>
        </a:lnRef>
        <a:fillRef idx="1">
          <a:scrgbClr r="0" g="0" b="0"/>
        </a:fillRef>
        <a:effectRef idx="0">
          <a:scrgbClr r="0" g="0" b="0"/>
        </a:effectRef>
        <a:fontRef idx="minor"/>
      </dsp:style>
    </dsp:sp>
    <dsp:sp modelId="{2B8DCFFE-2DC9-4B1C-AE17-8D5A2416E4D0}">
      <dsp:nvSpPr>
        <dsp:cNvPr id="0" name=""/>
        <dsp:cNvSpPr/>
      </dsp:nvSpPr>
      <dsp:spPr>
        <a:xfrm>
          <a:off x="276958" y="2496719"/>
          <a:ext cx="503560" cy="5035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588500-E5DC-4D1D-B5BB-D31A658474E1}">
      <dsp:nvSpPr>
        <dsp:cNvPr id="0" name=""/>
        <dsp:cNvSpPr/>
      </dsp:nvSpPr>
      <dsp:spPr>
        <a:xfrm>
          <a:off x="1057476" y="2290717"/>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755650">
            <a:lnSpc>
              <a:spcPct val="90000"/>
            </a:lnSpc>
            <a:spcBef>
              <a:spcPct val="0"/>
            </a:spcBef>
            <a:spcAft>
              <a:spcPct val="35000"/>
            </a:spcAft>
            <a:buFont typeface="Times New Roman" panose="02020603050405020304" pitchFamily="18" charset="0"/>
            <a:buNone/>
          </a:pPr>
          <a:r>
            <a:rPr lang="en-US" sz="1700" kern="1200"/>
            <a:t>Make navigation user-friendly: Ensure that your website is easy to navigate and user-friendly. This will help customers find what they are looking for quickly, and encourage them to explore your website further.</a:t>
          </a:r>
        </a:p>
      </dsp:txBody>
      <dsp:txXfrm>
        <a:off x="1057476" y="2290717"/>
        <a:ext cx="9458123" cy="915564"/>
      </dsp:txXfrm>
    </dsp:sp>
    <dsp:sp modelId="{9E245909-05F6-4980-9AA8-77D627CC7955}">
      <dsp:nvSpPr>
        <dsp:cNvPr id="0" name=""/>
        <dsp:cNvSpPr/>
      </dsp:nvSpPr>
      <dsp:spPr>
        <a:xfrm>
          <a:off x="0" y="3435173"/>
          <a:ext cx="10515600" cy="915564"/>
        </a:xfrm>
        <a:prstGeom prst="roundRect">
          <a:avLst>
            <a:gd name="adj" fmla="val 10000"/>
          </a:avLst>
        </a:prstGeom>
        <a:solidFill>
          <a:srgbClr val="C00000"/>
        </a:solidFill>
        <a:ln>
          <a:noFill/>
        </a:ln>
        <a:effectLst/>
      </dsp:spPr>
      <dsp:style>
        <a:lnRef idx="0">
          <a:scrgbClr r="0" g="0" b="0"/>
        </a:lnRef>
        <a:fillRef idx="1">
          <a:scrgbClr r="0" g="0" b="0"/>
        </a:fillRef>
        <a:effectRef idx="0">
          <a:scrgbClr r="0" g="0" b="0"/>
        </a:effectRef>
        <a:fontRef idx="minor"/>
      </dsp:style>
    </dsp:sp>
    <dsp:sp modelId="{9388B5E6-2B66-455C-A619-11AD0BC404E6}">
      <dsp:nvSpPr>
        <dsp:cNvPr id="0" name=""/>
        <dsp:cNvSpPr/>
      </dsp:nvSpPr>
      <dsp:spPr>
        <a:xfrm>
          <a:off x="276958" y="3641175"/>
          <a:ext cx="503560" cy="503560"/>
        </a:xfrm>
        <a:prstGeom prst="rect">
          <a:avLst/>
        </a:prstGeom>
        <a:solidFill>
          <a:schemeClr val="bg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538A68-BA75-4AEF-B71C-143B0B5A804B}">
      <dsp:nvSpPr>
        <dsp:cNvPr id="0" name=""/>
        <dsp:cNvSpPr/>
      </dsp:nvSpPr>
      <dsp:spPr>
        <a:xfrm>
          <a:off x="1057476" y="3435173"/>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755650">
            <a:lnSpc>
              <a:spcPct val="90000"/>
            </a:lnSpc>
            <a:spcBef>
              <a:spcPct val="0"/>
            </a:spcBef>
            <a:spcAft>
              <a:spcPct val="35000"/>
            </a:spcAft>
            <a:buNone/>
          </a:pPr>
          <a:r>
            <a:rPr lang="en-US" sz="1700" kern="1200"/>
            <a:t>Implement a chatbot: Adding a chatbot to your website can increase engagement time by allowing customers to ask questions and receive immediate answers.</a:t>
          </a:r>
        </a:p>
      </dsp:txBody>
      <dsp:txXfrm>
        <a:off x="1057476" y="3435173"/>
        <a:ext cx="9458123" cy="91556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0DDD-2E7D-4092-2302-7D64A83138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FC3FBF-FD31-EF8E-E2DE-C67D2847A7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2E836C-82DF-950A-F41E-C1F867E87A73}"/>
              </a:ext>
            </a:extLst>
          </p:cNvPr>
          <p:cNvSpPr>
            <a:spLocks noGrp="1"/>
          </p:cNvSpPr>
          <p:nvPr>
            <p:ph type="dt" sz="half" idx="10"/>
          </p:nvPr>
        </p:nvSpPr>
        <p:spPr/>
        <p:txBody>
          <a:bodyPr/>
          <a:lstStyle/>
          <a:p>
            <a:fld id="{726C0EA4-C3EB-5642-965A-1D903B9F1A1C}" type="datetimeFigureOut">
              <a:rPr lang="en-US" smtClean="0"/>
              <a:t>5/2/23</a:t>
            </a:fld>
            <a:endParaRPr lang="en-US"/>
          </a:p>
        </p:txBody>
      </p:sp>
      <p:sp>
        <p:nvSpPr>
          <p:cNvPr id="5" name="Footer Placeholder 4">
            <a:extLst>
              <a:ext uri="{FF2B5EF4-FFF2-40B4-BE49-F238E27FC236}">
                <a16:creationId xmlns:a16="http://schemas.microsoft.com/office/drawing/2014/main" id="{EB3E1490-F4E7-1981-EC23-C2A03464A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1CEE7D-547E-B120-62D2-07B039238482}"/>
              </a:ext>
            </a:extLst>
          </p:cNvPr>
          <p:cNvSpPr>
            <a:spLocks noGrp="1"/>
          </p:cNvSpPr>
          <p:nvPr>
            <p:ph type="sldNum" sz="quarter" idx="12"/>
          </p:nvPr>
        </p:nvSpPr>
        <p:spPr/>
        <p:txBody>
          <a:bodyPr/>
          <a:lstStyle/>
          <a:p>
            <a:fld id="{E5DAAE3E-7448-894E-9C60-1B864918B2A1}" type="slidenum">
              <a:rPr lang="en-US" smtClean="0"/>
              <a:t>‹#›</a:t>
            </a:fld>
            <a:endParaRPr lang="en-US"/>
          </a:p>
        </p:txBody>
      </p:sp>
    </p:spTree>
    <p:extLst>
      <p:ext uri="{BB962C8B-B14F-4D97-AF65-F5344CB8AC3E}">
        <p14:creationId xmlns:p14="http://schemas.microsoft.com/office/powerpoint/2010/main" val="2879127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07FBE-3A55-65F1-48BF-4BF278FCBF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32B769-22FA-7165-4F5D-E6D4EC1E00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2DA42F-476A-AAEE-82BE-9D22A0AAE67D}"/>
              </a:ext>
            </a:extLst>
          </p:cNvPr>
          <p:cNvSpPr>
            <a:spLocks noGrp="1"/>
          </p:cNvSpPr>
          <p:nvPr>
            <p:ph type="dt" sz="half" idx="10"/>
          </p:nvPr>
        </p:nvSpPr>
        <p:spPr/>
        <p:txBody>
          <a:bodyPr/>
          <a:lstStyle/>
          <a:p>
            <a:fld id="{726C0EA4-C3EB-5642-965A-1D903B9F1A1C}" type="datetimeFigureOut">
              <a:rPr lang="en-US" smtClean="0"/>
              <a:t>5/2/23</a:t>
            </a:fld>
            <a:endParaRPr lang="en-US"/>
          </a:p>
        </p:txBody>
      </p:sp>
      <p:sp>
        <p:nvSpPr>
          <p:cNvPr id="5" name="Footer Placeholder 4">
            <a:extLst>
              <a:ext uri="{FF2B5EF4-FFF2-40B4-BE49-F238E27FC236}">
                <a16:creationId xmlns:a16="http://schemas.microsoft.com/office/drawing/2014/main" id="{1DEC73DF-6055-15F2-5E69-B9BECA2F76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82A50-09B4-BD91-E61C-FF277226313E}"/>
              </a:ext>
            </a:extLst>
          </p:cNvPr>
          <p:cNvSpPr>
            <a:spLocks noGrp="1"/>
          </p:cNvSpPr>
          <p:nvPr>
            <p:ph type="sldNum" sz="quarter" idx="12"/>
          </p:nvPr>
        </p:nvSpPr>
        <p:spPr/>
        <p:txBody>
          <a:bodyPr/>
          <a:lstStyle/>
          <a:p>
            <a:fld id="{E5DAAE3E-7448-894E-9C60-1B864918B2A1}" type="slidenum">
              <a:rPr lang="en-US" smtClean="0"/>
              <a:t>‹#›</a:t>
            </a:fld>
            <a:endParaRPr lang="en-US"/>
          </a:p>
        </p:txBody>
      </p:sp>
    </p:spTree>
    <p:extLst>
      <p:ext uri="{BB962C8B-B14F-4D97-AF65-F5344CB8AC3E}">
        <p14:creationId xmlns:p14="http://schemas.microsoft.com/office/powerpoint/2010/main" val="662707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03C20A-620D-CDF5-FF1E-AD0FE447AE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E2AE2D-272D-602E-C074-F977F55775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C77840-0BA2-C3BC-29F6-4065B69E4649}"/>
              </a:ext>
            </a:extLst>
          </p:cNvPr>
          <p:cNvSpPr>
            <a:spLocks noGrp="1"/>
          </p:cNvSpPr>
          <p:nvPr>
            <p:ph type="dt" sz="half" idx="10"/>
          </p:nvPr>
        </p:nvSpPr>
        <p:spPr/>
        <p:txBody>
          <a:bodyPr/>
          <a:lstStyle/>
          <a:p>
            <a:fld id="{726C0EA4-C3EB-5642-965A-1D903B9F1A1C}" type="datetimeFigureOut">
              <a:rPr lang="en-US" smtClean="0"/>
              <a:t>5/2/23</a:t>
            </a:fld>
            <a:endParaRPr lang="en-US"/>
          </a:p>
        </p:txBody>
      </p:sp>
      <p:sp>
        <p:nvSpPr>
          <p:cNvPr id="5" name="Footer Placeholder 4">
            <a:extLst>
              <a:ext uri="{FF2B5EF4-FFF2-40B4-BE49-F238E27FC236}">
                <a16:creationId xmlns:a16="http://schemas.microsoft.com/office/drawing/2014/main" id="{E6513EF7-A9AC-A217-1BE1-C1F7C2A9E9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9D6CE3-B0EE-01A1-8EB9-D6F597F3B1DE}"/>
              </a:ext>
            </a:extLst>
          </p:cNvPr>
          <p:cNvSpPr>
            <a:spLocks noGrp="1"/>
          </p:cNvSpPr>
          <p:nvPr>
            <p:ph type="sldNum" sz="quarter" idx="12"/>
          </p:nvPr>
        </p:nvSpPr>
        <p:spPr/>
        <p:txBody>
          <a:bodyPr/>
          <a:lstStyle/>
          <a:p>
            <a:fld id="{E5DAAE3E-7448-894E-9C60-1B864918B2A1}" type="slidenum">
              <a:rPr lang="en-US" smtClean="0"/>
              <a:t>‹#›</a:t>
            </a:fld>
            <a:endParaRPr lang="en-US"/>
          </a:p>
        </p:txBody>
      </p:sp>
    </p:spTree>
    <p:extLst>
      <p:ext uri="{BB962C8B-B14F-4D97-AF65-F5344CB8AC3E}">
        <p14:creationId xmlns:p14="http://schemas.microsoft.com/office/powerpoint/2010/main" val="2647823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93E71-2CEB-413B-2CB8-4A480A315E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4AE93A-7DBC-9AB2-93DD-8E60ACE565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AEAA51-5290-911D-0B09-4E5BA2955A92}"/>
              </a:ext>
            </a:extLst>
          </p:cNvPr>
          <p:cNvSpPr>
            <a:spLocks noGrp="1"/>
          </p:cNvSpPr>
          <p:nvPr>
            <p:ph type="dt" sz="half" idx="10"/>
          </p:nvPr>
        </p:nvSpPr>
        <p:spPr/>
        <p:txBody>
          <a:bodyPr/>
          <a:lstStyle/>
          <a:p>
            <a:fld id="{726C0EA4-C3EB-5642-965A-1D903B9F1A1C}" type="datetimeFigureOut">
              <a:rPr lang="en-US" smtClean="0"/>
              <a:t>5/2/23</a:t>
            </a:fld>
            <a:endParaRPr lang="en-US"/>
          </a:p>
        </p:txBody>
      </p:sp>
      <p:sp>
        <p:nvSpPr>
          <p:cNvPr id="5" name="Footer Placeholder 4">
            <a:extLst>
              <a:ext uri="{FF2B5EF4-FFF2-40B4-BE49-F238E27FC236}">
                <a16:creationId xmlns:a16="http://schemas.microsoft.com/office/drawing/2014/main" id="{711DAFA1-EB18-641C-AA7C-609C42BF33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74292B-1B24-CB77-F7B1-046DF2F3DABE}"/>
              </a:ext>
            </a:extLst>
          </p:cNvPr>
          <p:cNvSpPr>
            <a:spLocks noGrp="1"/>
          </p:cNvSpPr>
          <p:nvPr>
            <p:ph type="sldNum" sz="quarter" idx="12"/>
          </p:nvPr>
        </p:nvSpPr>
        <p:spPr/>
        <p:txBody>
          <a:bodyPr/>
          <a:lstStyle/>
          <a:p>
            <a:fld id="{E5DAAE3E-7448-894E-9C60-1B864918B2A1}" type="slidenum">
              <a:rPr lang="en-US" smtClean="0"/>
              <a:t>‹#›</a:t>
            </a:fld>
            <a:endParaRPr lang="en-US"/>
          </a:p>
        </p:txBody>
      </p:sp>
    </p:spTree>
    <p:extLst>
      <p:ext uri="{BB962C8B-B14F-4D97-AF65-F5344CB8AC3E}">
        <p14:creationId xmlns:p14="http://schemas.microsoft.com/office/powerpoint/2010/main" val="4091343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AE7E3-6AF0-9D80-E5B3-B17939AB53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174E3F-BAEC-BAF7-FB7B-AABD275D22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8ABE78-558C-C112-14AF-F347D577E023}"/>
              </a:ext>
            </a:extLst>
          </p:cNvPr>
          <p:cNvSpPr>
            <a:spLocks noGrp="1"/>
          </p:cNvSpPr>
          <p:nvPr>
            <p:ph type="dt" sz="half" idx="10"/>
          </p:nvPr>
        </p:nvSpPr>
        <p:spPr/>
        <p:txBody>
          <a:bodyPr/>
          <a:lstStyle/>
          <a:p>
            <a:fld id="{726C0EA4-C3EB-5642-965A-1D903B9F1A1C}" type="datetimeFigureOut">
              <a:rPr lang="en-US" smtClean="0"/>
              <a:t>5/2/23</a:t>
            </a:fld>
            <a:endParaRPr lang="en-US"/>
          </a:p>
        </p:txBody>
      </p:sp>
      <p:sp>
        <p:nvSpPr>
          <p:cNvPr id="5" name="Footer Placeholder 4">
            <a:extLst>
              <a:ext uri="{FF2B5EF4-FFF2-40B4-BE49-F238E27FC236}">
                <a16:creationId xmlns:a16="http://schemas.microsoft.com/office/drawing/2014/main" id="{A7E35F20-9523-F187-0210-D3F5F57FB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1698D9-68FC-AF4C-9F09-22C811D327E0}"/>
              </a:ext>
            </a:extLst>
          </p:cNvPr>
          <p:cNvSpPr>
            <a:spLocks noGrp="1"/>
          </p:cNvSpPr>
          <p:nvPr>
            <p:ph type="sldNum" sz="quarter" idx="12"/>
          </p:nvPr>
        </p:nvSpPr>
        <p:spPr/>
        <p:txBody>
          <a:bodyPr/>
          <a:lstStyle/>
          <a:p>
            <a:fld id="{E5DAAE3E-7448-894E-9C60-1B864918B2A1}" type="slidenum">
              <a:rPr lang="en-US" smtClean="0"/>
              <a:t>‹#›</a:t>
            </a:fld>
            <a:endParaRPr lang="en-US"/>
          </a:p>
        </p:txBody>
      </p:sp>
    </p:spTree>
    <p:extLst>
      <p:ext uri="{BB962C8B-B14F-4D97-AF65-F5344CB8AC3E}">
        <p14:creationId xmlns:p14="http://schemas.microsoft.com/office/powerpoint/2010/main" val="3853587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0B095-DB40-6819-68EF-B85BB7B193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F9E30B-EB80-D63F-AC16-C6A683E402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05AFBB-EAAA-5191-DF68-760BE7214A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4D715C-D17C-1CE4-4B4F-58CBA590D53D}"/>
              </a:ext>
            </a:extLst>
          </p:cNvPr>
          <p:cNvSpPr>
            <a:spLocks noGrp="1"/>
          </p:cNvSpPr>
          <p:nvPr>
            <p:ph type="dt" sz="half" idx="10"/>
          </p:nvPr>
        </p:nvSpPr>
        <p:spPr/>
        <p:txBody>
          <a:bodyPr/>
          <a:lstStyle/>
          <a:p>
            <a:fld id="{726C0EA4-C3EB-5642-965A-1D903B9F1A1C}" type="datetimeFigureOut">
              <a:rPr lang="en-US" smtClean="0"/>
              <a:t>5/2/23</a:t>
            </a:fld>
            <a:endParaRPr lang="en-US"/>
          </a:p>
        </p:txBody>
      </p:sp>
      <p:sp>
        <p:nvSpPr>
          <p:cNvPr id="6" name="Footer Placeholder 5">
            <a:extLst>
              <a:ext uri="{FF2B5EF4-FFF2-40B4-BE49-F238E27FC236}">
                <a16:creationId xmlns:a16="http://schemas.microsoft.com/office/drawing/2014/main" id="{F237544B-31FD-7EDA-EBA3-7230760089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73C899-9980-BFD5-9586-871CB316366C}"/>
              </a:ext>
            </a:extLst>
          </p:cNvPr>
          <p:cNvSpPr>
            <a:spLocks noGrp="1"/>
          </p:cNvSpPr>
          <p:nvPr>
            <p:ph type="sldNum" sz="quarter" idx="12"/>
          </p:nvPr>
        </p:nvSpPr>
        <p:spPr/>
        <p:txBody>
          <a:bodyPr/>
          <a:lstStyle/>
          <a:p>
            <a:fld id="{E5DAAE3E-7448-894E-9C60-1B864918B2A1}" type="slidenum">
              <a:rPr lang="en-US" smtClean="0"/>
              <a:t>‹#›</a:t>
            </a:fld>
            <a:endParaRPr lang="en-US"/>
          </a:p>
        </p:txBody>
      </p:sp>
    </p:spTree>
    <p:extLst>
      <p:ext uri="{BB962C8B-B14F-4D97-AF65-F5344CB8AC3E}">
        <p14:creationId xmlns:p14="http://schemas.microsoft.com/office/powerpoint/2010/main" val="1207578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D962F-46DB-EB44-3BBE-E814745C5C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474515-8FF8-B010-7EEA-6464851C3F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FAF3E6-973D-2323-E81E-0C63770C84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221F17-0882-5EB9-B2F4-E4C23AA19C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BD0398-96A1-BC5D-E23D-FFACC79EFC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F90062-2AAD-86F2-A941-A6584D8B7127}"/>
              </a:ext>
            </a:extLst>
          </p:cNvPr>
          <p:cNvSpPr>
            <a:spLocks noGrp="1"/>
          </p:cNvSpPr>
          <p:nvPr>
            <p:ph type="dt" sz="half" idx="10"/>
          </p:nvPr>
        </p:nvSpPr>
        <p:spPr/>
        <p:txBody>
          <a:bodyPr/>
          <a:lstStyle/>
          <a:p>
            <a:fld id="{726C0EA4-C3EB-5642-965A-1D903B9F1A1C}" type="datetimeFigureOut">
              <a:rPr lang="en-US" smtClean="0"/>
              <a:t>5/2/23</a:t>
            </a:fld>
            <a:endParaRPr lang="en-US"/>
          </a:p>
        </p:txBody>
      </p:sp>
      <p:sp>
        <p:nvSpPr>
          <p:cNvPr id="8" name="Footer Placeholder 7">
            <a:extLst>
              <a:ext uri="{FF2B5EF4-FFF2-40B4-BE49-F238E27FC236}">
                <a16:creationId xmlns:a16="http://schemas.microsoft.com/office/drawing/2014/main" id="{2C615717-7830-CC04-DF84-2449AE77DE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C1D9B9-CD3D-EF34-359B-72567DE21CFB}"/>
              </a:ext>
            </a:extLst>
          </p:cNvPr>
          <p:cNvSpPr>
            <a:spLocks noGrp="1"/>
          </p:cNvSpPr>
          <p:nvPr>
            <p:ph type="sldNum" sz="quarter" idx="12"/>
          </p:nvPr>
        </p:nvSpPr>
        <p:spPr/>
        <p:txBody>
          <a:bodyPr/>
          <a:lstStyle/>
          <a:p>
            <a:fld id="{E5DAAE3E-7448-894E-9C60-1B864918B2A1}" type="slidenum">
              <a:rPr lang="en-US" smtClean="0"/>
              <a:t>‹#›</a:t>
            </a:fld>
            <a:endParaRPr lang="en-US"/>
          </a:p>
        </p:txBody>
      </p:sp>
    </p:spTree>
    <p:extLst>
      <p:ext uri="{BB962C8B-B14F-4D97-AF65-F5344CB8AC3E}">
        <p14:creationId xmlns:p14="http://schemas.microsoft.com/office/powerpoint/2010/main" val="3061698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A15DA-C231-EDCE-4EBF-9E016C796E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ED991E-4EC5-C4D6-1235-895141CB48B1}"/>
              </a:ext>
            </a:extLst>
          </p:cNvPr>
          <p:cNvSpPr>
            <a:spLocks noGrp="1"/>
          </p:cNvSpPr>
          <p:nvPr>
            <p:ph type="dt" sz="half" idx="10"/>
          </p:nvPr>
        </p:nvSpPr>
        <p:spPr/>
        <p:txBody>
          <a:bodyPr/>
          <a:lstStyle/>
          <a:p>
            <a:fld id="{726C0EA4-C3EB-5642-965A-1D903B9F1A1C}" type="datetimeFigureOut">
              <a:rPr lang="en-US" smtClean="0"/>
              <a:t>5/2/23</a:t>
            </a:fld>
            <a:endParaRPr lang="en-US"/>
          </a:p>
        </p:txBody>
      </p:sp>
      <p:sp>
        <p:nvSpPr>
          <p:cNvPr id="4" name="Footer Placeholder 3">
            <a:extLst>
              <a:ext uri="{FF2B5EF4-FFF2-40B4-BE49-F238E27FC236}">
                <a16:creationId xmlns:a16="http://schemas.microsoft.com/office/drawing/2014/main" id="{38234855-7005-5B08-12A4-7C601DD96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CA02A1-6F4D-D6A4-57BB-199BD1B0240C}"/>
              </a:ext>
            </a:extLst>
          </p:cNvPr>
          <p:cNvSpPr>
            <a:spLocks noGrp="1"/>
          </p:cNvSpPr>
          <p:nvPr>
            <p:ph type="sldNum" sz="quarter" idx="12"/>
          </p:nvPr>
        </p:nvSpPr>
        <p:spPr/>
        <p:txBody>
          <a:bodyPr/>
          <a:lstStyle/>
          <a:p>
            <a:fld id="{E5DAAE3E-7448-894E-9C60-1B864918B2A1}" type="slidenum">
              <a:rPr lang="en-US" smtClean="0"/>
              <a:t>‹#›</a:t>
            </a:fld>
            <a:endParaRPr lang="en-US"/>
          </a:p>
        </p:txBody>
      </p:sp>
    </p:spTree>
    <p:extLst>
      <p:ext uri="{BB962C8B-B14F-4D97-AF65-F5344CB8AC3E}">
        <p14:creationId xmlns:p14="http://schemas.microsoft.com/office/powerpoint/2010/main" val="189098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55CC4E-E346-FD73-435C-8A29B3C3F4A6}"/>
              </a:ext>
            </a:extLst>
          </p:cNvPr>
          <p:cNvSpPr>
            <a:spLocks noGrp="1"/>
          </p:cNvSpPr>
          <p:nvPr>
            <p:ph type="dt" sz="half" idx="10"/>
          </p:nvPr>
        </p:nvSpPr>
        <p:spPr/>
        <p:txBody>
          <a:bodyPr/>
          <a:lstStyle/>
          <a:p>
            <a:fld id="{726C0EA4-C3EB-5642-965A-1D903B9F1A1C}" type="datetimeFigureOut">
              <a:rPr lang="en-US" smtClean="0"/>
              <a:t>5/2/23</a:t>
            </a:fld>
            <a:endParaRPr lang="en-US"/>
          </a:p>
        </p:txBody>
      </p:sp>
      <p:sp>
        <p:nvSpPr>
          <p:cNvPr id="3" name="Footer Placeholder 2">
            <a:extLst>
              <a:ext uri="{FF2B5EF4-FFF2-40B4-BE49-F238E27FC236}">
                <a16:creationId xmlns:a16="http://schemas.microsoft.com/office/drawing/2014/main" id="{87A8783A-A9BC-2D9D-44BD-39F834DD14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2D78CD-546E-EA33-E6D6-BF35F2078551}"/>
              </a:ext>
            </a:extLst>
          </p:cNvPr>
          <p:cNvSpPr>
            <a:spLocks noGrp="1"/>
          </p:cNvSpPr>
          <p:nvPr>
            <p:ph type="sldNum" sz="quarter" idx="12"/>
          </p:nvPr>
        </p:nvSpPr>
        <p:spPr/>
        <p:txBody>
          <a:bodyPr/>
          <a:lstStyle/>
          <a:p>
            <a:fld id="{E5DAAE3E-7448-894E-9C60-1B864918B2A1}" type="slidenum">
              <a:rPr lang="en-US" smtClean="0"/>
              <a:t>‹#›</a:t>
            </a:fld>
            <a:endParaRPr lang="en-US"/>
          </a:p>
        </p:txBody>
      </p:sp>
    </p:spTree>
    <p:extLst>
      <p:ext uri="{BB962C8B-B14F-4D97-AF65-F5344CB8AC3E}">
        <p14:creationId xmlns:p14="http://schemas.microsoft.com/office/powerpoint/2010/main" val="1856528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F1764-EDDF-9713-9A84-FAAC0EC5B4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08296D-0EDE-B2B9-DCD3-ACD733BDC8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063A29-EFD0-725E-F0E5-B0B462A7B4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CCB2C8-7D19-0DF6-F975-22DEAEC3940F}"/>
              </a:ext>
            </a:extLst>
          </p:cNvPr>
          <p:cNvSpPr>
            <a:spLocks noGrp="1"/>
          </p:cNvSpPr>
          <p:nvPr>
            <p:ph type="dt" sz="half" idx="10"/>
          </p:nvPr>
        </p:nvSpPr>
        <p:spPr/>
        <p:txBody>
          <a:bodyPr/>
          <a:lstStyle/>
          <a:p>
            <a:fld id="{726C0EA4-C3EB-5642-965A-1D903B9F1A1C}" type="datetimeFigureOut">
              <a:rPr lang="en-US" smtClean="0"/>
              <a:t>5/2/23</a:t>
            </a:fld>
            <a:endParaRPr lang="en-US"/>
          </a:p>
        </p:txBody>
      </p:sp>
      <p:sp>
        <p:nvSpPr>
          <p:cNvPr id="6" name="Footer Placeholder 5">
            <a:extLst>
              <a:ext uri="{FF2B5EF4-FFF2-40B4-BE49-F238E27FC236}">
                <a16:creationId xmlns:a16="http://schemas.microsoft.com/office/drawing/2014/main" id="{F8AB8B5B-4763-B0E2-E9EA-ED43499375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094059-C3C2-2439-B07E-37EE7805145B}"/>
              </a:ext>
            </a:extLst>
          </p:cNvPr>
          <p:cNvSpPr>
            <a:spLocks noGrp="1"/>
          </p:cNvSpPr>
          <p:nvPr>
            <p:ph type="sldNum" sz="quarter" idx="12"/>
          </p:nvPr>
        </p:nvSpPr>
        <p:spPr/>
        <p:txBody>
          <a:bodyPr/>
          <a:lstStyle/>
          <a:p>
            <a:fld id="{E5DAAE3E-7448-894E-9C60-1B864918B2A1}" type="slidenum">
              <a:rPr lang="en-US" smtClean="0"/>
              <a:t>‹#›</a:t>
            </a:fld>
            <a:endParaRPr lang="en-US"/>
          </a:p>
        </p:txBody>
      </p:sp>
    </p:spTree>
    <p:extLst>
      <p:ext uri="{BB962C8B-B14F-4D97-AF65-F5344CB8AC3E}">
        <p14:creationId xmlns:p14="http://schemas.microsoft.com/office/powerpoint/2010/main" val="3353664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0EB27-6A2F-AD95-11DB-4AA72DC229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863402-45A0-9900-FE98-8370C22878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F8A098-67E0-91F4-A6B3-EF2EEC48AD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5E442A-9E51-C653-CC67-679F39D39E67}"/>
              </a:ext>
            </a:extLst>
          </p:cNvPr>
          <p:cNvSpPr>
            <a:spLocks noGrp="1"/>
          </p:cNvSpPr>
          <p:nvPr>
            <p:ph type="dt" sz="half" idx="10"/>
          </p:nvPr>
        </p:nvSpPr>
        <p:spPr/>
        <p:txBody>
          <a:bodyPr/>
          <a:lstStyle/>
          <a:p>
            <a:fld id="{726C0EA4-C3EB-5642-965A-1D903B9F1A1C}" type="datetimeFigureOut">
              <a:rPr lang="en-US" smtClean="0"/>
              <a:t>5/2/23</a:t>
            </a:fld>
            <a:endParaRPr lang="en-US"/>
          </a:p>
        </p:txBody>
      </p:sp>
      <p:sp>
        <p:nvSpPr>
          <p:cNvPr id="6" name="Footer Placeholder 5">
            <a:extLst>
              <a:ext uri="{FF2B5EF4-FFF2-40B4-BE49-F238E27FC236}">
                <a16:creationId xmlns:a16="http://schemas.microsoft.com/office/drawing/2014/main" id="{26D7A99A-8683-792F-1375-F512A85FA7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FAAF87-72D0-C64B-4CD0-D8F07CB2525A}"/>
              </a:ext>
            </a:extLst>
          </p:cNvPr>
          <p:cNvSpPr>
            <a:spLocks noGrp="1"/>
          </p:cNvSpPr>
          <p:nvPr>
            <p:ph type="sldNum" sz="quarter" idx="12"/>
          </p:nvPr>
        </p:nvSpPr>
        <p:spPr/>
        <p:txBody>
          <a:bodyPr/>
          <a:lstStyle/>
          <a:p>
            <a:fld id="{E5DAAE3E-7448-894E-9C60-1B864918B2A1}" type="slidenum">
              <a:rPr lang="en-US" smtClean="0"/>
              <a:t>‹#›</a:t>
            </a:fld>
            <a:endParaRPr lang="en-US"/>
          </a:p>
        </p:txBody>
      </p:sp>
    </p:spTree>
    <p:extLst>
      <p:ext uri="{BB962C8B-B14F-4D97-AF65-F5344CB8AC3E}">
        <p14:creationId xmlns:p14="http://schemas.microsoft.com/office/powerpoint/2010/main" val="308567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B50C33-0CD7-FF49-5D0F-B970AF2A9A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3A5125-F0CB-1DFB-E541-FB4E66FCEA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F6D534-8BAC-2470-1B31-10A6EBDFF1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6C0EA4-C3EB-5642-965A-1D903B9F1A1C}" type="datetimeFigureOut">
              <a:rPr lang="en-US" smtClean="0"/>
              <a:t>5/2/23</a:t>
            </a:fld>
            <a:endParaRPr lang="en-US"/>
          </a:p>
        </p:txBody>
      </p:sp>
      <p:sp>
        <p:nvSpPr>
          <p:cNvPr id="5" name="Footer Placeholder 4">
            <a:extLst>
              <a:ext uri="{FF2B5EF4-FFF2-40B4-BE49-F238E27FC236}">
                <a16:creationId xmlns:a16="http://schemas.microsoft.com/office/drawing/2014/main" id="{0A64D856-135F-473E-5ED8-6110E64890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81B913-5B31-B2B0-3C87-98B3D41E7A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DAAE3E-7448-894E-9C60-1B864918B2A1}" type="slidenum">
              <a:rPr lang="en-US" smtClean="0"/>
              <a:t>‹#›</a:t>
            </a:fld>
            <a:endParaRPr lang="en-US"/>
          </a:p>
        </p:txBody>
      </p:sp>
    </p:spTree>
    <p:extLst>
      <p:ext uri="{BB962C8B-B14F-4D97-AF65-F5344CB8AC3E}">
        <p14:creationId xmlns:p14="http://schemas.microsoft.com/office/powerpoint/2010/main" val="3943446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3">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4" name="Google Shape;393;p13">
            <a:extLst>
              <a:ext uri="{FF2B5EF4-FFF2-40B4-BE49-F238E27FC236}">
                <a16:creationId xmlns:a16="http://schemas.microsoft.com/office/drawing/2014/main" id="{8ACDD69E-037D-0684-CC59-FD393A4E7949}"/>
              </a:ext>
            </a:extLst>
          </p:cNvPr>
          <p:cNvSpPr txBox="1">
            <a:spLocks noGrp="1"/>
          </p:cNvSpPr>
          <p:nvPr>
            <p:ph type="ctrTitle"/>
          </p:nvPr>
        </p:nvSpPr>
        <p:spPr>
          <a:xfrm>
            <a:off x="838201" y="643467"/>
            <a:ext cx="3888526" cy="1800526"/>
          </a:xfrm>
          <a:prstGeom prst="rect">
            <a:avLst/>
          </a:prstGeom>
        </p:spPr>
        <p:txBody>
          <a:bodyPr spcFirstLastPara="1" vert="horz" lIns="91440" tIns="45720" rIns="91440" bIns="45720" rtlCol="0" anchor="ctr" anchorCtr="0">
            <a:noAutofit/>
          </a:bodyPr>
          <a:lstStyle/>
          <a:p>
            <a:pPr marL="0" lvl="0" indent="0" algn="l">
              <a:spcAft>
                <a:spcPts val="0"/>
              </a:spcAft>
              <a:buSzPts val="3600"/>
            </a:pPr>
            <a:r>
              <a:rPr lang="en-US" sz="4400" b="1" u="sng" kern="1200" dirty="0">
                <a:solidFill>
                  <a:srgbClr val="C00000"/>
                </a:solidFill>
                <a:latin typeface="+mj-lt"/>
                <a:ea typeface="+mj-ea"/>
                <a:cs typeface="+mj-cs"/>
                <a:sym typeface="Arial"/>
              </a:rPr>
              <a:t>Marketing Web Analytics and Insights</a:t>
            </a:r>
            <a:endParaRPr lang="en-US" sz="4400" b="1" u="sng" kern="1200" dirty="0">
              <a:solidFill>
                <a:srgbClr val="C00000"/>
              </a:solidFill>
              <a:latin typeface="+mj-lt"/>
              <a:ea typeface="+mj-ea"/>
              <a:cs typeface="+mj-cs"/>
            </a:endParaRPr>
          </a:p>
        </p:txBody>
      </p:sp>
      <p:sp>
        <p:nvSpPr>
          <p:cNvPr id="8" name="Google Shape;394;p13">
            <a:extLst>
              <a:ext uri="{FF2B5EF4-FFF2-40B4-BE49-F238E27FC236}">
                <a16:creationId xmlns:a16="http://schemas.microsoft.com/office/drawing/2014/main" id="{BC08C2EE-18FC-400B-A63F-395B2B645EFC}"/>
              </a:ext>
            </a:extLst>
          </p:cNvPr>
          <p:cNvSpPr txBox="1"/>
          <p:nvPr/>
        </p:nvSpPr>
        <p:spPr>
          <a:xfrm>
            <a:off x="838201" y="3561348"/>
            <a:ext cx="3888528" cy="2653185"/>
          </a:xfrm>
          <a:prstGeom prst="rect">
            <a:avLst/>
          </a:prstGeom>
        </p:spPr>
        <p:txBody>
          <a:bodyPr spcFirstLastPara="1" vert="horz" lIns="91440" tIns="45720" rIns="91440" bIns="45720" rtlCol="0" anchorCtr="0">
            <a:normAutofit fontScale="92500" lnSpcReduction="10000"/>
          </a:bodyPr>
          <a:lstStyle/>
          <a:p>
            <a:pPr marR="0" lvl="0">
              <a:lnSpc>
                <a:spcPct val="90000"/>
              </a:lnSpc>
              <a:spcBef>
                <a:spcPts val="0"/>
              </a:spcBef>
              <a:spcAft>
                <a:spcPts val="600"/>
              </a:spcAft>
            </a:pPr>
            <a:endParaRPr lang="en-US" sz="1600" b="0" i="0" dirty="0">
              <a:sym typeface="Arial"/>
            </a:endParaRPr>
          </a:p>
          <a:p>
            <a:pPr marR="0" lvl="0">
              <a:lnSpc>
                <a:spcPct val="90000"/>
              </a:lnSpc>
              <a:spcBef>
                <a:spcPts val="0"/>
              </a:spcBef>
              <a:spcAft>
                <a:spcPts val="600"/>
              </a:spcAft>
            </a:pPr>
            <a:r>
              <a:rPr lang="en-US" sz="2200" b="1" u="sng" dirty="0">
                <a:solidFill>
                  <a:srgbClr val="C00000"/>
                </a:solidFill>
                <a:sym typeface="Arial"/>
              </a:rPr>
              <a:t>Group Members:</a:t>
            </a:r>
          </a:p>
          <a:p>
            <a:pPr marR="0" lvl="0">
              <a:lnSpc>
                <a:spcPct val="90000"/>
              </a:lnSpc>
              <a:spcBef>
                <a:spcPts val="0"/>
              </a:spcBef>
              <a:spcAft>
                <a:spcPts val="600"/>
              </a:spcAft>
            </a:pPr>
            <a:endParaRPr lang="en-US" sz="1600" u="sng" dirty="0">
              <a:solidFill>
                <a:srgbClr val="C00000"/>
              </a:solidFill>
              <a:sym typeface="Arial"/>
            </a:endParaRPr>
          </a:p>
          <a:p>
            <a:pPr marL="285750" marR="0" lvl="0" indent="-285750">
              <a:lnSpc>
                <a:spcPct val="90000"/>
              </a:lnSpc>
              <a:spcBef>
                <a:spcPts val="0"/>
              </a:spcBef>
              <a:spcAft>
                <a:spcPts val="600"/>
              </a:spcAft>
              <a:buFont typeface="Arial" panose="020B0604020202020204" pitchFamily="34" charset="0"/>
              <a:buChar char="•"/>
            </a:pPr>
            <a:r>
              <a:rPr lang="en-US" sz="1700" b="0" i="0" dirty="0">
                <a:sym typeface="Arial"/>
              </a:rPr>
              <a:t>Bhargava Venkat </a:t>
            </a:r>
            <a:r>
              <a:rPr lang="en-US" sz="1700" b="0" i="0" dirty="0" err="1">
                <a:sym typeface="Arial"/>
              </a:rPr>
              <a:t>Lukka</a:t>
            </a:r>
            <a:endParaRPr lang="en-US" sz="1700" b="0" i="0" dirty="0">
              <a:sym typeface="Arial"/>
            </a:endParaRPr>
          </a:p>
          <a:p>
            <a:pPr marL="285750" marR="0" lvl="0" indent="-285750">
              <a:lnSpc>
                <a:spcPct val="90000"/>
              </a:lnSpc>
              <a:spcBef>
                <a:spcPts val="0"/>
              </a:spcBef>
              <a:spcAft>
                <a:spcPts val="600"/>
              </a:spcAft>
              <a:buFont typeface="Arial" panose="020B0604020202020204" pitchFamily="34" charset="0"/>
              <a:buChar char="•"/>
            </a:pPr>
            <a:r>
              <a:rPr lang="en-US" sz="1700" b="0" i="0" dirty="0">
                <a:sym typeface="Arial"/>
              </a:rPr>
              <a:t>Dharani Chowdary </a:t>
            </a:r>
            <a:r>
              <a:rPr lang="en-US" sz="1700" b="0" i="0" dirty="0" err="1">
                <a:sym typeface="Arial"/>
              </a:rPr>
              <a:t>Gundla</a:t>
            </a:r>
            <a:endParaRPr lang="en-US" sz="1700" b="0" i="0" dirty="0">
              <a:sym typeface="Arial"/>
            </a:endParaRPr>
          </a:p>
          <a:p>
            <a:pPr marL="285750" marR="0" lvl="0" indent="-285750">
              <a:lnSpc>
                <a:spcPct val="90000"/>
              </a:lnSpc>
              <a:spcBef>
                <a:spcPts val="0"/>
              </a:spcBef>
              <a:spcAft>
                <a:spcPts val="600"/>
              </a:spcAft>
              <a:buFont typeface="Arial" panose="020B0604020202020204" pitchFamily="34" charset="0"/>
              <a:buChar char="•"/>
            </a:pPr>
            <a:r>
              <a:rPr lang="en-US" sz="1700" b="0" i="0" dirty="0" err="1">
                <a:sym typeface="Arial"/>
              </a:rPr>
              <a:t>Ragini</a:t>
            </a:r>
            <a:r>
              <a:rPr lang="en-US" sz="1700" b="0" i="0" dirty="0">
                <a:sym typeface="Arial"/>
              </a:rPr>
              <a:t> Tiwari</a:t>
            </a:r>
          </a:p>
          <a:p>
            <a:pPr marL="285750" marR="0" lvl="0" indent="-285750">
              <a:lnSpc>
                <a:spcPct val="90000"/>
              </a:lnSpc>
              <a:spcBef>
                <a:spcPts val="0"/>
              </a:spcBef>
              <a:spcAft>
                <a:spcPts val="600"/>
              </a:spcAft>
              <a:buFont typeface="Arial" panose="020B0604020202020204" pitchFamily="34" charset="0"/>
              <a:buChar char="•"/>
            </a:pPr>
            <a:r>
              <a:rPr lang="en-US" sz="1700" b="0" i="0" dirty="0">
                <a:sym typeface="Arial"/>
              </a:rPr>
              <a:t>Surya Naga Vinay Bhushan </a:t>
            </a:r>
            <a:r>
              <a:rPr lang="en-US" sz="1700" b="0" i="0" dirty="0" err="1">
                <a:sym typeface="Arial"/>
              </a:rPr>
              <a:t>Vinjamuri</a:t>
            </a:r>
            <a:endParaRPr lang="en-US" sz="1700" b="0" i="0" dirty="0">
              <a:sym typeface="Arial"/>
            </a:endParaRPr>
          </a:p>
          <a:p>
            <a:pPr marL="285750" marR="0" lvl="0" indent="-285750">
              <a:lnSpc>
                <a:spcPct val="90000"/>
              </a:lnSpc>
              <a:spcBef>
                <a:spcPts val="0"/>
              </a:spcBef>
              <a:spcAft>
                <a:spcPts val="600"/>
              </a:spcAft>
              <a:buFont typeface="Arial" panose="020B0604020202020204" pitchFamily="34" charset="0"/>
              <a:buChar char="•"/>
            </a:pPr>
            <a:r>
              <a:rPr lang="en-US" sz="1700" dirty="0">
                <a:sym typeface="Arial"/>
              </a:rPr>
              <a:t>Swathi Poluboyana</a:t>
            </a:r>
          </a:p>
          <a:p>
            <a:pPr marL="285750" marR="0" lvl="0" indent="-285750">
              <a:lnSpc>
                <a:spcPct val="90000"/>
              </a:lnSpc>
              <a:spcBef>
                <a:spcPts val="0"/>
              </a:spcBef>
              <a:spcAft>
                <a:spcPts val="600"/>
              </a:spcAft>
              <a:buFont typeface="Arial" panose="020B0604020202020204" pitchFamily="34" charset="0"/>
              <a:buChar char="•"/>
            </a:pPr>
            <a:r>
              <a:rPr lang="en-US" sz="1700" b="0" i="0" dirty="0">
                <a:sym typeface="Arial"/>
              </a:rPr>
              <a:t>Venkata Bhavana Praveen </a:t>
            </a:r>
            <a:r>
              <a:rPr lang="en-US" sz="1700" b="0" i="0" dirty="0" err="1">
                <a:sym typeface="Arial"/>
              </a:rPr>
              <a:t>Pothuri</a:t>
            </a:r>
            <a:endParaRPr lang="en-US" sz="1700" dirty="0">
              <a:sym typeface="Arial"/>
            </a:endParaRPr>
          </a:p>
          <a:p>
            <a:pPr marL="0" marR="0" lvl="0" indent="-228600">
              <a:lnSpc>
                <a:spcPct val="90000"/>
              </a:lnSpc>
              <a:spcBef>
                <a:spcPts val="0"/>
              </a:spcBef>
              <a:spcAft>
                <a:spcPts val="600"/>
              </a:spcAft>
              <a:buFont typeface="Arial" panose="020B0604020202020204" pitchFamily="34" charset="0"/>
              <a:buChar char="•"/>
            </a:pPr>
            <a:endParaRPr lang="en-US" sz="1600" dirty="0">
              <a:sym typeface="Arial"/>
            </a:endParaRPr>
          </a:p>
        </p:txBody>
      </p:sp>
      <p:pic>
        <p:nvPicPr>
          <p:cNvPr id="9" name="Google Shape;395;p13">
            <a:extLst>
              <a:ext uri="{FF2B5EF4-FFF2-40B4-BE49-F238E27FC236}">
                <a16:creationId xmlns:a16="http://schemas.microsoft.com/office/drawing/2014/main" id="{F7C50BCD-434F-83F1-6666-163BFA91EA80}"/>
              </a:ext>
            </a:extLst>
          </p:cNvPr>
          <p:cNvPicPr preferRelativeResize="0"/>
          <p:nvPr/>
        </p:nvPicPr>
        <p:blipFill rotWithShape="1">
          <a:blip r:embed="rId2"/>
          <a:stretch/>
        </p:blipFill>
        <p:spPr>
          <a:xfrm>
            <a:off x="6970084" y="643234"/>
            <a:ext cx="4409351" cy="5599876"/>
          </a:xfrm>
          <a:prstGeom prst="rect">
            <a:avLst/>
          </a:prstGeom>
          <a:noFill/>
        </p:spPr>
      </p:pic>
      <p:sp>
        <p:nvSpPr>
          <p:cNvPr id="2" name="TextBox 1">
            <a:extLst>
              <a:ext uri="{FF2B5EF4-FFF2-40B4-BE49-F238E27FC236}">
                <a16:creationId xmlns:a16="http://schemas.microsoft.com/office/drawing/2014/main" id="{9CB70A32-B769-B357-4FC1-3366A25B3D63}"/>
              </a:ext>
            </a:extLst>
          </p:cNvPr>
          <p:cNvSpPr txBox="1"/>
          <p:nvPr/>
        </p:nvSpPr>
        <p:spPr>
          <a:xfrm>
            <a:off x="838201" y="3296652"/>
            <a:ext cx="3007895" cy="400110"/>
          </a:xfrm>
          <a:prstGeom prst="rect">
            <a:avLst/>
          </a:prstGeom>
          <a:noFill/>
        </p:spPr>
        <p:txBody>
          <a:bodyPr wrap="square" rtlCol="0">
            <a:spAutoFit/>
          </a:bodyPr>
          <a:lstStyle/>
          <a:p>
            <a:r>
              <a:rPr lang="en-US" sz="2000" b="1" u="sng" dirty="0">
                <a:solidFill>
                  <a:srgbClr val="C00000"/>
                </a:solidFill>
                <a:cs typeface="Calibri Light" panose="020F0302020204030204" pitchFamily="34" charset="0"/>
              </a:rPr>
              <a:t>Group - 9</a:t>
            </a:r>
          </a:p>
        </p:txBody>
      </p:sp>
    </p:spTree>
    <p:extLst>
      <p:ext uri="{BB962C8B-B14F-4D97-AF65-F5344CB8AC3E}">
        <p14:creationId xmlns:p14="http://schemas.microsoft.com/office/powerpoint/2010/main" val="3861972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54B8F-B250-DDFB-EB79-8A9E61320831}"/>
              </a:ext>
            </a:extLst>
          </p:cNvPr>
          <p:cNvSpPr>
            <a:spLocks noGrp="1"/>
          </p:cNvSpPr>
          <p:nvPr>
            <p:ph type="title"/>
          </p:nvPr>
        </p:nvSpPr>
        <p:spPr/>
        <p:txBody>
          <a:bodyPr/>
          <a:lstStyle/>
          <a:p>
            <a:pPr algn="ctr"/>
            <a:r>
              <a:rPr lang="en-US" sz="4400" b="1" u="sng" dirty="0">
                <a:solidFill>
                  <a:srgbClr val="C00000"/>
                </a:solidFill>
              </a:rPr>
              <a:t>Cart Abandonment</a:t>
            </a:r>
            <a:br>
              <a:rPr lang="en-US" sz="4400" b="1" u="sng" dirty="0">
                <a:solidFill>
                  <a:srgbClr val="C00000"/>
                </a:solidFill>
              </a:rPr>
            </a:br>
            <a:endParaRPr lang="en-US" b="1" u="sng" dirty="0">
              <a:solidFill>
                <a:srgbClr val="C00000"/>
              </a:solidFill>
            </a:endParaRPr>
          </a:p>
        </p:txBody>
      </p:sp>
      <p:pic>
        <p:nvPicPr>
          <p:cNvPr id="10" name="Picture 9">
            <a:extLst>
              <a:ext uri="{FF2B5EF4-FFF2-40B4-BE49-F238E27FC236}">
                <a16:creationId xmlns:a16="http://schemas.microsoft.com/office/drawing/2014/main" id="{40A8A3E9-13CA-1179-DA2C-9CFADA068864}"/>
              </a:ext>
            </a:extLst>
          </p:cNvPr>
          <p:cNvPicPr>
            <a:picLocks noChangeAspect="1"/>
          </p:cNvPicPr>
          <p:nvPr/>
        </p:nvPicPr>
        <p:blipFill>
          <a:blip r:embed="rId2"/>
          <a:stretch>
            <a:fillRect/>
          </a:stretch>
        </p:blipFill>
        <p:spPr>
          <a:xfrm>
            <a:off x="1341275" y="1120967"/>
            <a:ext cx="9509450" cy="5539321"/>
          </a:xfrm>
          <a:prstGeom prst="rect">
            <a:avLst/>
          </a:prstGeom>
          <a:ln>
            <a:solidFill>
              <a:schemeClr val="tx1"/>
            </a:solidFill>
          </a:ln>
        </p:spPr>
      </p:pic>
    </p:spTree>
    <p:extLst>
      <p:ext uri="{BB962C8B-B14F-4D97-AF65-F5344CB8AC3E}">
        <p14:creationId xmlns:p14="http://schemas.microsoft.com/office/powerpoint/2010/main" val="168021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ACF0FA4-6426-4DFC-2554-8ED942327AF0}"/>
              </a:ext>
            </a:extLst>
          </p:cNvPr>
          <p:cNvSpPr>
            <a:spLocks noGrp="1"/>
          </p:cNvSpPr>
          <p:nvPr>
            <p:ph type="title"/>
          </p:nvPr>
        </p:nvSpPr>
        <p:spPr>
          <a:xfrm>
            <a:off x="3313176" y="557648"/>
            <a:ext cx="5562599" cy="690811"/>
          </a:xfrm>
        </p:spPr>
        <p:txBody>
          <a:bodyPr vert="horz" lIns="91440" tIns="45720" rIns="91440" bIns="45720" rtlCol="0" anchor="ctr">
            <a:normAutofit fontScale="90000"/>
          </a:bodyPr>
          <a:lstStyle/>
          <a:p>
            <a:pPr algn="ctr"/>
            <a:r>
              <a:rPr lang="en-US" sz="4900" b="1" u="sng" dirty="0">
                <a:solidFill>
                  <a:srgbClr val="C00000"/>
                </a:solidFill>
              </a:rPr>
              <a:t>Cart</a:t>
            </a:r>
            <a:r>
              <a:rPr lang="en-US" b="1" u="sng" dirty="0">
                <a:solidFill>
                  <a:srgbClr val="C00000"/>
                </a:solidFill>
              </a:rPr>
              <a:t> </a:t>
            </a:r>
            <a:r>
              <a:rPr lang="en-US" sz="4900" b="1" u="sng" dirty="0">
                <a:solidFill>
                  <a:srgbClr val="C00000"/>
                </a:solidFill>
              </a:rPr>
              <a:t>Abandonment</a:t>
            </a:r>
            <a:endParaRPr lang="en-US" b="1" u="sng" dirty="0">
              <a:solidFill>
                <a:srgbClr val="C00000"/>
              </a:solidFill>
            </a:endParaRPr>
          </a:p>
        </p:txBody>
      </p:sp>
      <p:sp>
        <p:nvSpPr>
          <p:cNvPr id="7" name="TextBox 6">
            <a:extLst>
              <a:ext uri="{FF2B5EF4-FFF2-40B4-BE49-F238E27FC236}">
                <a16:creationId xmlns:a16="http://schemas.microsoft.com/office/drawing/2014/main" id="{FF02D776-7B00-6D26-05F0-2D2824E543A9}"/>
              </a:ext>
            </a:extLst>
          </p:cNvPr>
          <p:cNvSpPr txBox="1"/>
          <p:nvPr/>
        </p:nvSpPr>
        <p:spPr>
          <a:xfrm>
            <a:off x="792948" y="2921001"/>
            <a:ext cx="3063516" cy="1549400"/>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b="0" i="0" dirty="0">
                <a:effectLst/>
              </a:rPr>
              <a:t>Hidden fees or charges</a:t>
            </a:r>
          </a:p>
          <a:p>
            <a:pPr marL="285750" indent="-228600">
              <a:lnSpc>
                <a:spcPct val="90000"/>
              </a:lnSpc>
              <a:spcAft>
                <a:spcPts val="600"/>
              </a:spcAft>
              <a:buFont typeface="Arial" panose="020B0604020202020204" pitchFamily="34" charset="0"/>
              <a:buChar char="•"/>
            </a:pPr>
            <a:r>
              <a:rPr lang="en-US" sz="2000" b="0" i="0" dirty="0">
                <a:effectLst/>
              </a:rPr>
              <a:t>Lack of payment options</a:t>
            </a:r>
            <a:endParaRPr lang="en-US" sz="2000" dirty="0"/>
          </a:p>
          <a:p>
            <a:pPr marL="285750" indent="-228600">
              <a:lnSpc>
                <a:spcPct val="90000"/>
              </a:lnSpc>
              <a:spcAft>
                <a:spcPts val="600"/>
              </a:spcAft>
              <a:buFont typeface="Arial" panose="020B0604020202020204" pitchFamily="34" charset="0"/>
              <a:buChar char="•"/>
            </a:pPr>
            <a:r>
              <a:rPr lang="en-US" sz="2000" b="0" i="0" dirty="0">
                <a:effectLst/>
              </a:rPr>
              <a:t>Complicated checkout process</a:t>
            </a:r>
            <a:endParaRPr lang="en-US" sz="2000" dirty="0"/>
          </a:p>
        </p:txBody>
      </p:sp>
      <p:pic>
        <p:nvPicPr>
          <p:cNvPr id="5" name="Content Placeholder 4" descr="Chart, bar chart&#10;&#10;Description automatically generated">
            <a:extLst>
              <a:ext uri="{FF2B5EF4-FFF2-40B4-BE49-F238E27FC236}">
                <a16:creationId xmlns:a16="http://schemas.microsoft.com/office/drawing/2014/main" id="{9ABEA4BE-2566-0373-D9AF-0F66B74968F8}"/>
              </a:ext>
            </a:extLst>
          </p:cNvPr>
          <p:cNvPicPr>
            <a:picLocks noGrp="1" noChangeAspect="1"/>
          </p:cNvPicPr>
          <p:nvPr>
            <p:ph idx="1"/>
          </p:nvPr>
        </p:nvPicPr>
        <p:blipFill>
          <a:blip r:embed="rId2"/>
          <a:stretch>
            <a:fillRect/>
          </a:stretch>
        </p:blipFill>
        <p:spPr>
          <a:xfrm>
            <a:off x="3856464" y="1733807"/>
            <a:ext cx="8012161" cy="4146294"/>
          </a:xfrm>
          <a:prstGeom prst="rect">
            <a:avLst/>
          </a:prstGeom>
          <a:ln>
            <a:solidFill>
              <a:schemeClr val="tx1"/>
            </a:solidFill>
          </a:ln>
        </p:spPr>
      </p:pic>
    </p:spTree>
    <p:extLst>
      <p:ext uri="{BB962C8B-B14F-4D97-AF65-F5344CB8AC3E}">
        <p14:creationId xmlns:p14="http://schemas.microsoft.com/office/powerpoint/2010/main" val="1285678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625044-5EE7-CCAB-EFCF-9B622ED61B38}"/>
              </a:ext>
            </a:extLst>
          </p:cNvPr>
          <p:cNvSpPr>
            <a:spLocks noGrp="1"/>
          </p:cNvSpPr>
          <p:nvPr>
            <p:ph type="title"/>
          </p:nvPr>
        </p:nvSpPr>
        <p:spPr>
          <a:xfrm>
            <a:off x="4018522" y="190003"/>
            <a:ext cx="3888526" cy="1800526"/>
          </a:xfrm>
        </p:spPr>
        <p:txBody>
          <a:bodyPr>
            <a:normAutofit/>
          </a:bodyPr>
          <a:lstStyle/>
          <a:p>
            <a:pPr algn="ctr"/>
            <a:r>
              <a:rPr lang="en-US" b="1" u="sng" dirty="0">
                <a:solidFill>
                  <a:srgbClr val="C00000"/>
                </a:solidFill>
              </a:rPr>
              <a:t>Bounce</a:t>
            </a:r>
            <a:r>
              <a:rPr lang="en-US" sz="4000" b="1" u="sng" dirty="0">
                <a:solidFill>
                  <a:srgbClr val="C00000"/>
                </a:solidFill>
              </a:rPr>
              <a:t> </a:t>
            </a:r>
            <a:r>
              <a:rPr lang="en-US" b="1" u="sng" dirty="0">
                <a:solidFill>
                  <a:srgbClr val="C00000"/>
                </a:solidFill>
              </a:rPr>
              <a:t>Rate</a:t>
            </a:r>
            <a:br>
              <a:rPr lang="en-US" b="1" u="sng" dirty="0"/>
            </a:br>
            <a:endParaRPr lang="en-US" b="1" u="sng" dirty="0"/>
          </a:p>
        </p:txBody>
      </p:sp>
      <p:sp>
        <p:nvSpPr>
          <p:cNvPr id="7" name="Content Placeholder 6">
            <a:extLst>
              <a:ext uri="{FF2B5EF4-FFF2-40B4-BE49-F238E27FC236}">
                <a16:creationId xmlns:a16="http://schemas.microsoft.com/office/drawing/2014/main" id="{4144A985-A70A-3A3A-AD25-8BCFBB571C22}"/>
              </a:ext>
            </a:extLst>
          </p:cNvPr>
          <p:cNvSpPr>
            <a:spLocks noGrp="1"/>
          </p:cNvSpPr>
          <p:nvPr>
            <p:ph idx="1"/>
          </p:nvPr>
        </p:nvSpPr>
        <p:spPr>
          <a:xfrm>
            <a:off x="342943" y="1755441"/>
            <a:ext cx="10963642" cy="1119942"/>
          </a:xfrm>
        </p:spPr>
        <p:txBody>
          <a:bodyPr>
            <a:normAutofit/>
          </a:bodyPr>
          <a:lstStyle/>
          <a:p>
            <a:pPr marL="0" indent="0" algn="just">
              <a:buNone/>
            </a:pPr>
            <a:r>
              <a:rPr lang="en-US" sz="2000" b="0" i="0" dirty="0">
                <a:effectLst/>
                <a:latin typeface="Calibri" panose="020F0502020204030204" pitchFamily="34" charset="0"/>
                <a:cs typeface="Calibri" panose="020F0502020204030204" pitchFamily="34" charset="0"/>
              </a:rPr>
              <a:t>The bounce rate of the shipping information page is 57%, indicating that a majority of customers are exiting the website upon reaching this particular page.</a:t>
            </a:r>
            <a:endParaRPr lang="en-US" sz="2000" dirty="0"/>
          </a:p>
          <a:p>
            <a:endParaRPr lang="en-US" sz="2000" dirty="0"/>
          </a:p>
        </p:txBody>
      </p:sp>
      <p:pic>
        <p:nvPicPr>
          <p:cNvPr id="9" name="Picture 8">
            <a:extLst>
              <a:ext uri="{FF2B5EF4-FFF2-40B4-BE49-F238E27FC236}">
                <a16:creationId xmlns:a16="http://schemas.microsoft.com/office/drawing/2014/main" id="{57DA7291-F170-1B95-DC8E-39A830986B45}"/>
              </a:ext>
            </a:extLst>
          </p:cNvPr>
          <p:cNvPicPr>
            <a:picLocks noChangeAspect="1"/>
          </p:cNvPicPr>
          <p:nvPr/>
        </p:nvPicPr>
        <p:blipFill>
          <a:blip r:embed="rId2"/>
          <a:stretch>
            <a:fillRect/>
          </a:stretch>
        </p:blipFill>
        <p:spPr>
          <a:xfrm>
            <a:off x="462125" y="2875383"/>
            <a:ext cx="10725279" cy="3025143"/>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19508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5F55C16-BC21-49EF-A4FF-C3155BB93B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3100F0-33F2-A290-568B-B6202903C152}"/>
              </a:ext>
            </a:extLst>
          </p:cNvPr>
          <p:cNvSpPr>
            <a:spLocks noGrp="1"/>
          </p:cNvSpPr>
          <p:nvPr>
            <p:ph type="title"/>
          </p:nvPr>
        </p:nvSpPr>
        <p:spPr>
          <a:xfrm>
            <a:off x="3563873" y="141190"/>
            <a:ext cx="5105398" cy="1952744"/>
          </a:xfrm>
        </p:spPr>
        <p:txBody>
          <a:bodyPr vert="horz" lIns="91440" tIns="45720" rIns="91440" bIns="45720" rtlCol="0" anchor="ctr">
            <a:normAutofit/>
          </a:bodyPr>
          <a:lstStyle/>
          <a:p>
            <a:pPr algn="ctr"/>
            <a:r>
              <a:rPr lang="en-US" sz="4000" b="1" u="sng" dirty="0">
                <a:solidFill>
                  <a:srgbClr val="C00000"/>
                </a:solidFill>
              </a:rPr>
              <a:t>Site Speed</a:t>
            </a:r>
            <a:br>
              <a:rPr lang="en-US" sz="4400" b="0" kern="1200" dirty="0">
                <a:solidFill>
                  <a:schemeClr val="tx1"/>
                </a:solidFill>
                <a:latin typeface="+mj-lt"/>
                <a:ea typeface="+mj-ea"/>
                <a:cs typeface="+mj-cs"/>
              </a:rPr>
            </a:br>
            <a:endParaRPr lang="en-US" sz="4400" kern="1200" dirty="0">
              <a:solidFill>
                <a:schemeClr val="tx1"/>
              </a:solidFill>
              <a:latin typeface="+mj-lt"/>
              <a:ea typeface="+mj-ea"/>
              <a:cs typeface="+mj-cs"/>
            </a:endParaRPr>
          </a:p>
        </p:txBody>
      </p:sp>
      <p:sp>
        <p:nvSpPr>
          <p:cNvPr id="31" name="Freeform: Shape 30">
            <a:extLst>
              <a:ext uri="{FF2B5EF4-FFF2-40B4-BE49-F238E27FC236}">
                <a16:creationId xmlns:a16="http://schemas.microsoft.com/office/drawing/2014/main" id="{0C5F069E-AFE6-4825-8945-46F2918A50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6116569" cy="6858000"/>
          </a:xfrm>
          <a:custGeom>
            <a:avLst/>
            <a:gdLst>
              <a:gd name="connsiteX0" fmla="*/ 0 w 6116569"/>
              <a:gd name="connsiteY0" fmla="*/ 0 h 6879321"/>
              <a:gd name="connsiteX1" fmla="*/ 2935851 w 6116569"/>
              <a:gd name="connsiteY1" fmla="*/ 0 h 6879321"/>
              <a:gd name="connsiteX2" fmla="*/ 3238280 w 6116569"/>
              <a:gd name="connsiteY2" fmla="*/ 31980 h 6879321"/>
              <a:gd name="connsiteX3" fmla="*/ 3660541 w 6116569"/>
              <a:gd name="connsiteY3" fmla="*/ 550772 h 6879321"/>
              <a:gd name="connsiteX4" fmla="*/ 3808902 w 6116569"/>
              <a:gd name="connsiteY4" fmla="*/ 589860 h 6879321"/>
              <a:gd name="connsiteX5" fmla="*/ 4413762 w 6116569"/>
              <a:gd name="connsiteY5" fmla="*/ 625393 h 6879321"/>
              <a:gd name="connsiteX6" fmla="*/ 4567830 w 6116569"/>
              <a:gd name="connsiteY6" fmla="*/ 721333 h 6879321"/>
              <a:gd name="connsiteX7" fmla="*/ 4171247 w 6116569"/>
              <a:gd name="connsiteY7" fmla="*/ 792401 h 6879321"/>
              <a:gd name="connsiteX8" fmla="*/ 4376671 w 6116569"/>
              <a:gd name="connsiteY8" fmla="*/ 842148 h 6879321"/>
              <a:gd name="connsiteX9" fmla="*/ 4527887 w 6116569"/>
              <a:gd name="connsiteY9" fmla="*/ 813722 h 6879321"/>
              <a:gd name="connsiteX10" fmla="*/ 4633452 w 6116569"/>
              <a:gd name="connsiteY10" fmla="*/ 799508 h 6879321"/>
              <a:gd name="connsiteX11" fmla="*/ 4947293 w 6116569"/>
              <a:gd name="connsiteY11" fmla="*/ 870576 h 6879321"/>
              <a:gd name="connsiteX12" fmla="*/ 5263988 w 6116569"/>
              <a:gd name="connsiteY12" fmla="*/ 820828 h 6879321"/>
              <a:gd name="connsiteX13" fmla="*/ 5249723 w 6116569"/>
              <a:gd name="connsiteY13" fmla="*/ 895449 h 6879321"/>
              <a:gd name="connsiteX14" fmla="*/ 4744723 w 6116569"/>
              <a:gd name="connsiteY14" fmla="*/ 1197485 h 6879321"/>
              <a:gd name="connsiteX15" fmla="*/ 4767548 w 6116569"/>
              <a:gd name="connsiteY15" fmla="*/ 1346727 h 6879321"/>
              <a:gd name="connsiteX16" fmla="*/ 4539299 w 6116569"/>
              <a:gd name="connsiteY16" fmla="*/ 1421348 h 6879321"/>
              <a:gd name="connsiteX17" fmla="*/ 4607773 w 6116569"/>
              <a:gd name="connsiteY17" fmla="*/ 1485309 h 6879321"/>
              <a:gd name="connsiteX18" fmla="*/ 4579242 w 6116569"/>
              <a:gd name="connsiteY18" fmla="*/ 1535055 h 6879321"/>
              <a:gd name="connsiteX19" fmla="*/ 5278255 w 6116569"/>
              <a:gd name="connsiteY19" fmla="*/ 1609676 h 6879321"/>
              <a:gd name="connsiteX20" fmla="*/ 5771843 w 6116569"/>
              <a:gd name="connsiteY20" fmla="*/ 1630997 h 6879321"/>
              <a:gd name="connsiteX21" fmla="*/ 6105656 w 6116569"/>
              <a:gd name="connsiteY21" fmla="*/ 1748257 h 6879321"/>
              <a:gd name="connsiteX22" fmla="*/ 5691955 w 6116569"/>
              <a:gd name="connsiteY22" fmla="*/ 2167555 h 6879321"/>
              <a:gd name="connsiteX23" fmla="*/ 5475118 w 6116569"/>
              <a:gd name="connsiteY23" fmla="*/ 2348776 h 6879321"/>
              <a:gd name="connsiteX24" fmla="*/ 5826051 w 6116569"/>
              <a:gd name="connsiteY24" fmla="*/ 2291922 h 6879321"/>
              <a:gd name="connsiteX25" fmla="*/ 5552153 w 6116569"/>
              <a:gd name="connsiteY25" fmla="*/ 2597513 h 6879321"/>
              <a:gd name="connsiteX26" fmla="*/ 5603508 w 6116569"/>
              <a:gd name="connsiteY26" fmla="*/ 2647260 h 6879321"/>
              <a:gd name="connsiteX27" fmla="*/ 5700515 w 6116569"/>
              <a:gd name="connsiteY27" fmla="*/ 2679240 h 6879321"/>
              <a:gd name="connsiteX28" fmla="*/ 5246870 w 6116569"/>
              <a:gd name="connsiteY28" fmla="*/ 2888889 h 6879321"/>
              <a:gd name="connsiteX29" fmla="*/ 4836022 w 6116569"/>
              <a:gd name="connsiteY29" fmla="*/ 3169605 h 6879321"/>
              <a:gd name="connsiteX30" fmla="*/ 4736163 w 6116569"/>
              <a:gd name="connsiteY30" fmla="*/ 3233565 h 6879321"/>
              <a:gd name="connsiteX31" fmla="*/ 4853141 w 6116569"/>
              <a:gd name="connsiteY31" fmla="*/ 3233565 h 6879321"/>
              <a:gd name="connsiteX32" fmla="*/ 4944440 w 6116569"/>
              <a:gd name="connsiteY32" fmla="*/ 3226459 h 6879321"/>
              <a:gd name="connsiteX33" fmla="*/ 5109921 w 6116569"/>
              <a:gd name="connsiteY33" fmla="*/ 3283313 h 6879321"/>
              <a:gd name="connsiteX34" fmla="*/ 5694809 w 6116569"/>
              <a:gd name="connsiteY34" fmla="*/ 3141178 h 6879321"/>
              <a:gd name="connsiteX35" fmla="*/ 5566419 w 6116569"/>
              <a:gd name="connsiteY35" fmla="*/ 3301079 h 6879321"/>
              <a:gd name="connsiteX36" fmla="*/ 5415203 w 6116569"/>
              <a:gd name="connsiteY36" fmla="*/ 3397020 h 6879321"/>
              <a:gd name="connsiteX37" fmla="*/ 5612068 w 6116569"/>
              <a:gd name="connsiteY37" fmla="*/ 3432554 h 6879321"/>
              <a:gd name="connsiteX38" fmla="*/ 5206927 w 6116569"/>
              <a:gd name="connsiteY38" fmla="*/ 3599562 h 6879321"/>
              <a:gd name="connsiteX39" fmla="*/ 5301079 w 6116569"/>
              <a:gd name="connsiteY39" fmla="*/ 3723930 h 6879321"/>
              <a:gd name="connsiteX40" fmla="*/ 4507915 w 6116569"/>
              <a:gd name="connsiteY40" fmla="*/ 4306683 h 6879321"/>
              <a:gd name="connsiteX41" fmla="*/ 3982942 w 6116569"/>
              <a:gd name="connsiteY41" fmla="*/ 4587399 h 6879321"/>
              <a:gd name="connsiteX42" fmla="*/ 4185513 w 6116569"/>
              <a:gd name="connsiteY42" fmla="*/ 4541205 h 6879321"/>
              <a:gd name="connsiteX43" fmla="*/ 5212633 w 6116569"/>
              <a:gd name="connsiteY43" fmla="*/ 4455924 h 6879321"/>
              <a:gd name="connsiteX44" fmla="*/ 5312492 w 6116569"/>
              <a:gd name="connsiteY44" fmla="*/ 4473691 h 6879321"/>
              <a:gd name="connsiteX45" fmla="*/ 4596361 w 6116569"/>
              <a:gd name="connsiteY45" fmla="*/ 4818368 h 6879321"/>
              <a:gd name="connsiteX46" fmla="*/ 4873113 w 6116569"/>
              <a:gd name="connsiteY46" fmla="*/ 4885882 h 6879321"/>
              <a:gd name="connsiteX47" fmla="*/ 4935881 w 6116569"/>
              <a:gd name="connsiteY47" fmla="*/ 4914309 h 6879321"/>
              <a:gd name="connsiteX48" fmla="*/ 4873113 w 6116569"/>
              <a:gd name="connsiteY48" fmla="*/ 5003143 h 6879321"/>
              <a:gd name="connsiteX49" fmla="*/ 4721898 w 6116569"/>
              <a:gd name="connsiteY49" fmla="*/ 5095530 h 6879321"/>
              <a:gd name="connsiteX50" fmla="*/ 5132745 w 6116569"/>
              <a:gd name="connsiteY50" fmla="*/ 4949842 h 6879321"/>
              <a:gd name="connsiteX51" fmla="*/ 5101362 w 6116569"/>
              <a:gd name="connsiteY51" fmla="*/ 5081317 h 6879321"/>
              <a:gd name="connsiteX52" fmla="*/ 5138452 w 6116569"/>
              <a:gd name="connsiteY52" fmla="*/ 5198578 h 6879321"/>
              <a:gd name="connsiteX53" fmla="*/ 4904497 w 6116569"/>
              <a:gd name="connsiteY53" fmla="*/ 5362033 h 6879321"/>
              <a:gd name="connsiteX54" fmla="*/ 4579242 w 6116569"/>
              <a:gd name="connsiteY54" fmla="*/ 5674729 h 6879321"/>
              <a:gd name="connsiteX55" fmla="*/ 4253988 w 6116569"/>
              <a:gd name="connsiteY55" fmla="*/ 5884379 h 6879321"/>
              <a:gd name="connsiteX56" fmla="*/ 3985795 w 6116569"/>
              <a:gd name="connsiteY56" fmla="*/ 6069153 h 6879321"/>
              <a:gd name="connsiteX57" fmla="*/ 4231163 w 6116569"/>
              <a:gd name="connsiteY57" fmla="*/ 6030066 h 6879321"/>
              <a:gd name="connsiteX58" fmla="*/ 3814609 w 6116569"/>
              <a:gd name="connsiteY58" fmla="*/ 6317889 h 6879321"/>
              <a:gd name="connsiteX59" fmla="*/ 3751840 w 6116569"/>
              <a:gd name="connsiteY59" fmla="*/ 6339209 h 6879321"/>
              <a:gd name="connsiteX60" fmla="*/ 3089919 w 6116569"/>
              <a:gd name="connsiteY60" fmla="*/ 6563071 h 6879321"/>
              <a:gd name="connsiteX61" fmla="*/ 2961529 w 6116569"/>
              <a:gd name="connsiteY61" fmla="*/ 6662566 h 6879321"/>
              <a:gd name="connsiteX62" fmla="*/ 3107038 w 6116569"/>
              <a:gd name="connsiteY62" fmla="*/ 6673226 h 6879321"/>
              <a:gd name="connsiteX63" fmla="*/ 3594919 w 6116569"/>
              <a:gd name="connsiteY63" fmla="*/ 6591499 h 6879321"/>
              <a:gd name="connsiteX64" fmla="*/ 3261106 w 6116569"/>
              <a:gd name="connsiteY64" fmla="*/ 6726527 h 6879321"/>
              <a:gd name="connsiteX65" fmla="*/ 3620597 w 6116569"/>
              <a:gd name="connsiteY65" fmla="*/ 6740740 h 6879321"/>
              <a:gd name="connsiteX66" fmla="*/ 3703337 w 6116569"/>
              <a:gd name="connsiteY66" fmla="*/ 6826020 h 6879321"/>
              <a:gd name="connsiteX67" fmla="*/ 3689072 w 6116569"/>
              <a:gd name="connsiteY67" fmla="*/ 6879321 h 6879321"/>
              <a:gd name="connsiteX68" fmla="*/ 0 w 6116569"/>
              <a:gd name="connsiteY68" fmla="*/ 6879321 h 6879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22" name="Content Placeholder 21" descr="Table&#10;&#10;Description automatically generated">
            <a:extLst>
              <a:ext uri="{FF2B5EF4-FFF2-40B4-BE49-F238E27FC236}">
                <a16:creationId xmlns:a16="http://schemas.microsoft.com/office/drawing/2014/main" id="{0A5210D4-3416-792E-3D87-781EB92D3E38}"/>
              </a:ext>
            </a:extLst>
          </p:cNvPr>
          <p:cNvPicPr>
            <a:picLocks noGrp="1" noChangeAspect="1"/>
          </p:cNvPicPr>
          <p:nvPr>
            <p:ph idx="1"/>
          </p:nvPr>
        </p:nvPicPr>
        <p:blipFill>
          <a:blip r:embed="rId2"/>
          <a:stretch>
            <a:fillRect/>
          </a:stretch>
        </p:blipFill>
        <p:spPr>
          <a:xfrm>
            <a:off x="354476" y="3808055"/>
            <a:ext cx="11456039" cy="1632484"/>
          </a:xfrm>
          <a:prstGeom prst="rect">
            <a:avLst/>
          </a:prstGeom>
          <a:ln>
            <a:solidFill>
              <a:schemeClr val="tx1"/>
            </a:solidFill>
          </a:ln>
        </p:spPr>
      </p:pic>
      <p:sp>
        <p:nvSpPr>
          <p:cNvPr id="24" name="TextBox 23">
            <a:extLst>
              <a:ext uri="{FF2B5EF4-FFF2-40B4-BE49-F238E27FC236}">
                <a16:creationId xmlns:a16="http://schemas.microsoft.com/office/drawing/2014/main" id="{470FDF94-82B0-5EFA-C91D-C6E8EF97783E}"/>
              </a:ext>
            </a:extLst>
          </p:cNvPr>
          <p:cNvSpPr txBox="1"/>
          <p:nvPr/>
        </p:nvSpPr>
        <p:spPr>
          <a:xfrm>
            <a:off x="354476" y="1718600"/>
            <a:ext cx="11456039" cy="1537784"/>
          </a:xfrm>
          <a:prstGeom prst="rect">
            <a:avLst/>
          </a:prstGeom>
        </p:spPr>
        <p:txBody>
          <a:bodyPr vert="horz" lIns="91440" tIns="45720" rIns="91440" bIns="45720" rtlCol="0">
            <a:normAutofit/>
          </a:bodyPr>
          <a:lstStyle/>
          <a:p>
            <a:pPr marL="57150" algn="just">
              <a:lnSpc>
                <a:spcPct val="90000"/>
              </a:lnSpc>
              <a:spcAft>
                <a:spcPts val="600"/>
              </a:spcAft>
            </a:pPr>
            <a:r>
              <a:rPr lang="en-US" sz="2000" b="0" i="0" dirty="0">
                <a:effectLst/>
              </a:rPr>
              <a:t>The slower site speed for the order completion page and review order page could have a negative impact on user experience, as customers may become frustrated with longer loading times and potentially abandon their orders.</a:t>
            </a:r>
            <a:endParaRPr lang="en-US" sz="2000" dirty="0"/>
          </a:p>
        </p:txBody>
      </p:sp>
    </p:spTree>
    <p:extLst>
      <p:ext uri="{BB962C8B-B14F-4D97-AF65-F5344CB8AC3E}">
        <p14:creationId xmlns:p14="http://schemas.microsoft.com/office/powerpoint/2010/main" val="3341781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F40B80-5DED-C850-4706-5B2FB5D547DC}"/>
              </a:ext>
            </a:extLst>
          </p:cNvPr>
          <p:cNvSpPr>
            <a:spLocks noGrp="1"/>
          </p:cNvSpPr>
          <p:nvPr>
            <p:ph type="title"/>
          </p:nvPr>
        </p:nvSpPr>
        <p:spPr>
          <a:xfrm>
            <a:off x="838200" y="566670"/>
            <a:ext cx="10515600" cy="916897"/>
          </a:xfrm>
        </p:spPr>
        <p:txBody>
          <a:bodyPr>
            <a:normAutofit fontScale="90000"/>
          </a:bodyPr>
          <a:lstStyle/>
          <a:p>
            <a:pPr algn="ctr"/>
            <a:r>
              <a:rPr lang="en-US" b="1" u="sng" dirty="0">
                <a:solidFill>
                  <a:srgbClr val="C00000"/>
                </a:solidFill>
              </a:rPr>
              <a:t>Recommendations Enhancing Customer Experience</a:t>
            </a:r>
            <a:br>
              <a:rPr lang="en-US" dirty="0"/>
            </a:br>
            <a:endParaRPr lang="en-US" b="1" u="sng" dirty="0">
              <a:solidFill>
                <a:srgbClr val="C00000"/>
              </a:solidFill>
            </a:endParaRPr>
          </a:p>
        </p:txBody>
      </p:sp>
      <p:graphicFrame>
        <p:nvGraphicFramePr>
          <p:cNvPr id="8" name="Content Placeholder 5">
            <a:extLst>
              <a:ext uri="{FF2B5EF4-FFF2-40B4-BE49-F238E27FC236}">
                <a16:creationId xmlns:a16="http://schemas.microsoft.com/office/drawing/2014/main" id="{511025D4-A9FC-5EB3-C5C0-44D733C26DC7}"/>
              </a:ext>
            </a:extLst>
          </p:cNvPr>
          <p:cNvGraphicFramePr>
            <a:graphicFrameLocks noGrp="1"/>
          </p:cNvGraphicFramePr>
          <p:nvPr>
            <p:ph idx="1"/>
            <p:extLst>
              <p:ext uri="{D42A27DB-BD31-4B8C-83A1-F6EECF244321}">
                <p14:modId xmlns:p14="http://schemas.microsoft.com/office/powerpoint/2010/main" val="3235392994"/>
              </p:ext>
            </p:extLst>
          </p:nvPr>
        </p:nvGraphicFramePr>
        <p:xfrm>
          <a:off x="838200" y="1483567"/>
          <a:ext cx="10515600" cy="46933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7456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5F556F-2623-187A-22BA-653C9B22B95A}"/>
              </a:ext>
            </a:extLst>
          </p:cNvPr>
          <p:cNvSpPr>
            <a:spLocks noGrp="1"/>
          </p:cNvSpPr>
          <p:nvPr>
            <p:ph type="title"/>
          </p:nvPr>
        </p:nvSpPr>
        <p:spPr>
          <a:xfrm>
            <a:off x="838200" y="557188"/>
            <a:ext cx="10515600" cy="1133499"/>
          </a:xfrm>
        </p:spPr>
        <p:txBody>
          <a:bodyPr>
            <a:normAutofit fontScale="90000"/>
          </a:bodyPr>
          <a:lstStyle/>
          <a:p>
            <a:pPr algn="ctr"/>
            <a:r>
              <a:rPr lang="en-US" sz="4900" b="1" u="sng" dirty="0">
                <a:solidFill>
                  <a:srgbClr val="C00000"/>
                </a:solidFill>
              </a:rPr>
              <a:t>Improving Customer satisfaction</a:t>
            </a:r>
            <a:br>
              <a:rPr lang="en-US" sz="1050" dirty="0"/>
            </a:br>
            <a:br>
              <a:rPr lang="en-US" sz="2400" dirty="0"/>
            </a:br>
            <a:br>
              <a:rPr lang="en-US" sz="3600" b="1" u="sng" dirty="0">
                <a:solidFill>
                  <a:srgbClr val="C00000"/>
                </a:solidFill>
              </a:rPr>
            </a:br>
            <a:endParaRPr lang="en-US" sz="3600" b="1" u="sng" dirty="0">
              <a:solidFill>
                <a:srgbClr val="C00000"/>
              </a:solidFill>
            </a:endParaRPr>
          </a:p>
        </p:txBody>
      </p:sp>
      <p:graphicFrame>
        <p:nvGraphicFramePr>
          <p:cNvPr id="5" name="Content Placeholder 2">
            <a:extLst>
              <a:ext uri="{FF2B5EF4-FFF2-40B4-BE49-F238E27FC236}">
                <a16:creationId xmlns:a16="http://schemas.microsoft.com/office/drawing/2014/main" id="{76002F4E-CFA8-7908-41D8-CE30AA2E00E9}"/>
              </a:ext>
            </a:extLst>
          </p:cNvPr>
          <p:cNvGraphicFramePr>
            <a:graphicFrameLocks noGrp="1"/>
          </p:cNvGraphicFramePr>
          <p:nvPr>
            <p:ph idx="1"/>
            <p:extLst>
              <p:ext uri="{D42A27DB-BD31-4B8C-83A1-F6EECF244321}">
                <p14:modId xmlns:p14="http://schemas.microsoft.com/office/powerpoint/2010/main" val="3577457967"/>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3437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496FE8E6-00BD-C121-B3FD-D6D681BC4863}"/>
              </a:ext>
            </a:extLst>
          </p:cNvPr>
          <p:cNvSpPr>
            <a:spLocks noGrp="1"/>
          </p:cNvSpPr>
          <p:nvPr>
            <p:ph type="title"/>
          </p:nvPr>
        </p:nvSpPr>
        <p:spPr>
          <a:xfrm>
            <a:off x="1698019" y="41528"/>
            <a:ext cx="8792914" cy="1134129"/>
          </a:xfrm>
        </p:spPr>
        <p:txBody>
          <a:bodyPr vert="horz" lIns="91440" tIns="45720" rIns="91440" bIns="45720" rtlCol="0" anchor="ctr">
            <a:normAutofit/>
          </a:bodyPr>
          <a:lstStyle/>
          <a:p>
            <a:r>
              <a:rPr lang="en-US" b="1" u="sng" dirty="0">
                <a:solidFill>
                  <a:srgbClr val="C00000"/>
                </a:solidFill>
              </a:rPr>
              <a:t>Customer Retention &amp; Engagement</a:t>
            </a:r>
          </a:p>
        </p:txBody>
      </p:sp>
      <p:sp>
        <p:nvSpPr>
          <p:cNvPr id="13" name="TextBox 12">
            <a:extLst>
              <a:ext uri="{FF2B5EF4-FFF2-40B4-BE49-F238E27FC236}">
                <a16:creationId xmlns:a16="http://schemas.microsoft.com/office/drawing/2014/main" id="{29DC9C19-D9B2-E382-230D-5593172B5692}"/>
              </a:ext>
            </a:extLst>
          </p:cNvPr>
          <p:cNvSpPr txBox="1"/>
          <p:nvPr/>
        </p:nvSpPr>
        <p:spPr>
          <a:xfrm>
            <a:off x="-3048" y="1880532"/>
            <a:ext cx="4945224" cy="2555896"/>
          </a:xfrm>
          <a:prstGeom prst="rect">
            <a:avLst/>
          </a:prstGeom>
        </p:spPr>
        <p:txBody>
          <a:bodyPr vert="horz" lIns="91440" tIns="45720" rIns="91440" bIns="45720" rtlCol="0">
            <a:normAutofit/>
          </a:bodyPr>
          <a:lstStyle/>
          <a:p>
            <a:pPr algn="just">
              <a:lnSpc>
                <a:spcPct val="90000"/>
              </a:lnSpc>
              <a:spcAft>
                <a:spcPts val="600"/>
              </a:spcAft>
            </a:pPr>
            <a:r>
              <a:rPr lang="en-US" sz="2000" b="0" i="0" dirty="0">
                <a:effectLst/>
              </a:rPr>
              <a:t>Based on this information, we can infer that a large number of customers are not finding what they are looking for on the website and are leaving quickly (within 10 seconds). However, there is a smaller group of customers who are engaged with the website for a longer time (over 60 seconds) and are driving more page views.</a:t>
            </a:r>
            <a:endParaRPr lang="en-US" sz="2000" dirty="0"/>
          </a:p>
        </p:txBody>
      </p:sp>
      <p:pic>
        <p:nvPicPr>
          <p:cNvPr id="16" name="Picture 15" descr="Graphical user interface, text, application&#10;&#10;Description automatically generated">
            <a:extLst>
              <a:ext uri="{FF2B5EF4-FFF2-40B4-BE49-F238E27FC236}">
                <a16:creationId xmlns:a16="http://schemas.microsoft.com/office/drawing/2014/main" id="{7C54C3F4-44B3-8AC5-709D-85A128F8A870}"/>
              </a:ext>
            </a:extLst>
          </p:cNvPr>
          <p:cNvPicPr>
            <a:picLocks noChangeAspect="1"/>
          </p:cNvPicPr>
          <p:nvPr/>
        </p:nvPicPr>
        <p:blipFill>
          <a:blip r:embed="rId2"/>
          <a:stretch>
            <a:fillRect/>
          </a:stretch>
        </p:blipFill>
        <p:spPr>
          <a:xfrm>
            <a:off x="5103151" y="1198524"/>
            <a:ext cx="7085801" cy="1364017"/>
          </a:xfrm>
          <a:prstGeom prst="rect">
            <a:avLst/>
          </a:prstGeom>
          <a:ln>
            <a:solidFill>
              <a:schemeClr val="tx1"/>
            </a:solidFill>
          </a:ln>
        </p:spPr>
      </p:pic>
      <p:pic>
        <p:nvPicPr>
          <p:cNvPr id="10" name="Picture 9">
            <a:extLst>
              <a:ext uri="{FF2B5EF4-FFF2-40B4-BE49-F238E27FC236}">
                <a16:creationId xmlns:a16="http://schemas.microsoft.com/office/drawing/2014/main" id="{0806B206-5A1B-544A-6943-76C1C5431AFB}"/>
              </a:ext>
            </a:extLst>
          </p:cNvPr>
          <p:cNvPicPr>
            <a:picLocks noChangeAspect="1"/>
          </p:cNvPicPr>
          <p:nvPr/>
        </p:nvPicPr>
        <p:blipFill>
          <a:blip r:embed="rId3"/>
          <a:stretch>
            <a:fillRect/>
          </a:stretch>
        </p:blipFill>
        <p:spPr>
          <a:xfrm>
            <a:off x="5070860" y="2901820"/>
            <a:ext cx="7121140" cy="3970635"/>
          </a:xfrm>
          <a:prstGeom prst="rect">
            <a:avLst/>
          </a:prstGeom>
          <a:ln>
            <a:solidFill>
              <a:schemeClr val="tx1"/>
            </a:solidFill>
          </a:ln>
        </p:spPr>
      </p:pic>
    </p:spTree>
    <p:extLst>
      <p:ext uri="{BB962C8B-B14F-4D97-AF65-F5344CB8AC3E}">
        <p14:creationId xmlns:p14="http://schemas.microsoft.com/office/powerpoint/2010/main" val="203083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2">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0F08C2-C2D7-3904-1403-03A1C155A2DD}"/>
              </a:ext>
            </a:extLst>
          </p:cNvPr>
          <p:cNvSpPr>
            <a:spLocks noGrp="1"/>
          </p:cNvSpPr>
          <p:nvPr>
            <p:ph type="title"/>
          </p:nvPr>
        </p:nvSpPr>
        <p:spPr>
          <a:xfrm>
            <a:off x="838200" y="419101"/>
            <a:ext cx="10515600" cy="1271588"/>
          </a:xfrm>
        </p:spPr>
        <p:txBody>
          <a:bodyPr>
            <a:noAutofit/>
          </a:bodyPr>
          <a:lstStyle/>
          <a:p>
            <a:pPr algn="ctr"/>
            <a:r>
              <a:rPr lang="en-US" b="1" u="sng" dirty="0">
                <a:solidFill>
                  <a:srgbClr val="C00000"/>
                </a:solidFill>
              </a:rPr>
              <a:t>Recommendations To Improve Customer Satisfaction</a:t>
            </a:r>
          </a:p>
        </p:txBody>
      </p:sp>
      <p:graphicFrame>
        <p:nvGraphicFramePr>
          <p:cNvPr id="5" name="Content Placeholder 2">
            <a:extLst>
              <a:ext uri="{FF2B5EF4-FFF2-40B4-BE49-F238E27FC236}">
                <a16:creationId xmlns:a16="http://schemas.microsoft.com/office/drawing/2014/main" id="{E8ADE8AC-7D7F-C0C2-AC74-9663DD8F021D}"/>
              </a:ext>
            </a:extLst>
          </p:cNvPr>
          <p:cNvGraphicFramePr>
            <a:graphicFrameLocks noGrp="1"/>
          </p:cNvGraphicFramePr>
          <p:nvPr>
            <p:ph idx="1"/>
            <p:extLst>
              <p:ext uri="{D42A27DB-BD31-4B8C-83A1-F6EECF244321}">
                <p14:modId xmlns:p14="http://schemas.microsoft.com/office/powerpoint/2010/main" val="397482428"/>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3952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5">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2FD7FDC-3D17-7B72-BEB0-80CF753DB653}"/>
              </a:ext>
            </a:extLst>
          </p:cNvPr>
          <p:cNvSpPr>
            <a:spLocks noGrp="1"/>
          </p:cNvSpPr>
          <p:nvPr>
            <p:ph type="title"/>
          </p:nvPr>
        </p:nvSpPr>
        <p:spPr>
          <a:xfrm>
            <a:off x="643467" y="2863050"/>
            <a:ext cx="4620584" cy="1131899"/>
          </a:xfrm>
        </p:spPr>
        <p:txBody>
          <a:bodyPr vert="horz" lIns="91440" tIns="45720" rIns="91440" bIns="45720" rtlCol="0" anchor="b">
            <a:normAutofit fontScale="90000"/>
          </a:bodyPr>
          <a:lstStyle/>
          <a:p>
            <a:pPr algn="ctr"/>
            <a:r>
              <a:rPr lang="en-US" sz="8000" kern="1200" dirty="0">
                <a:solidFill>
                  <a:srgbClr val="C00000"/>
                </a:solidFill>
                <a:latin typeface="+mj-lt"/>
                <a:ea typeface="+mj-ea"/>
                <a:cs typeface="+mj-cs"/>
              </a:rPr>
              <a:t>Thank You</a:t>
            </a:r>
          </a:p>
        </p:txBody>
      </p:sp>
      <p:pic>
        <p:nvPicPr>
          <p:cNvPr id="29" name="Graphic 28" descr="Smiling Face with No Fill">
            <a:extLst>
              <a:ext uri="{FF2B5EF4-FFF2-40B4-BE49-F238E27FC236}">
                <a16:creationId xmlns:a16="http://schemas.microsoft.com/office/drawing/2014/main" id="{EF60A00C-5643-6FB4-2CDC-2E1E4D54C2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6253" y="957860"/>
            <a:ext cx="4942280" cy="4942280"/>
          </a:xfrm>
          <a:prstGeom prst="rect">
            <a:avLst/>
          </a:prstGeom>
        </p:spPr>
      </p:pic>
    </p:spTree>
    <p:extLst>
      <p:ext uri="{BB962C8B-B14F-4D97-AF65-F5344CB8AC3E}">
        <p14:creationId xmlns:p14="http://schemas.microsoft.com/office/powerpoint/2010/main" val="2223436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2">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5" name="Google Shape;401;p14">
            <a:extLst>
              <a:ext uri="{FF2B5EF4-FFF2-40B4-BE49-F238E27FC236}">
                <a16:creationId xmlns:a16="http://schemas.microsoft.com/office/drawing/2014/main" id="{FADF07D0-4172-A42C-11F5-5AF5129503D4}"/>
              </a:ext>
            </a:extLst>
          </p:cNvPr>
          <p:cNvSpPr txBox="1">
            <a:spLocks noGrp="1"/>
          </p:cNvSpPr>
          <p:nvPr>
            <p:ph type="title"/>
          </p:nvPr>
        </p:nvSpPr>
        <p:spPr>
          <a:xfrm>
            <a:off x="633646" y="181563"/>
            <a:ext cx="3888526" cy="1800526"/>
          </a:xfrm>
          <a:prstGeom prst="rect">
            <a:avLst/>
          </a:prstGeom>
        </p:spPr>
        <p:txBody>
          <a:bodyPr spcFirstLastPara="1" lIns="91425" tIns="45700" rIns="91425" bIns="45700" anchorCtr="0">
            <a:normAutofit/>
          </a:bodyPr>
          <a:lstStyle/>
          <a:p>
            <a:pPr marL="0" lvl="0" indent="0" rtl="0">
              <a:spcBef>
                <a:spcPts val="0"/>
              </a:spcBef>
              <a:spcAft>
                <a:spcPts val="0"/>
              </a:spcAft>
              <a:buClr>
                <a:srgbClr val="A43E27"/>
              </a:buClr>
              <a:buSzPts val="3200"/>
              <a:buFont typeface="Arial"/>
              <a:buNone/>
            </a:pPr>
            <a:r>
              <a:rPr lang="en-US" b="1" u="sng" dirty="0">
                <a:solidFill>
                  <a:srgbClr val="C00000"/>
                </a:solidFill>
              </a:rPr>
              <a:t>All About Target</a:t>
            </a:r>
            <a:endParaRPr lang="en-US" b="1" dirty="0">
              <a:solidFill>
                <a:srgbClr val="C00000"/>
              </a:solidFill>
            </a:endParaRPr>
          </a:p>
        </p:txBody>
      </p:sp>
      <p:sp>
        <p:nvSpPr>
          <p:cNvPr id="4" name="Google Shape;402;p14">
            <a:extLst>
              <a:ext uri="{FF2B5EF4-FFF2-40B4-BE49-F238E27FC236}">
                <a16:creationId xmlns:a16="http://schemas.microsoft.com/office/drawing/2014/main" id="{9DA9A6A8-9C24-2A68-902F-25CEA662BF5E}"/>
              </a:ext>
            </a:extLst>
          </p:cNvPr>
          <p:cNvSpPr txBox="1">
            <a:spLocks noGrp="1"/>
          </p:cNvSpPr>
          <p:nvPr>
            <p:ph idx="1"/>
          </p:nvPr>
        </p:nvSpPr>
        <p:spPr>
          <a:xfrm>
            <a:off x="667716" y="2079430"/>
            <a:ext cx="5699828" cy="4013311"/>
          </a:xfrm>
          <a:prstGeom prst="rect">
            <a:avLst/>
          </a:prstGeom>
        </p:spPr>
        <p:txBody>
          <a:bodyPr spcFirstLastPara="1" lIns="91425" tIns="45700" rIns="91425" bIns="45700" anchorCtr="0">
            <a:noAutofit/>
          </a:bodyPr>
          <a:lstStyle/>
          <a:p>
            <a:pPr marL="0" lvl="0" indent="0" algn="just" rtl="0">
              <a:spcBef>
                <a:spcPts val="0"/>
              </a:spcBef>
              <a:spcAft>
                <a:spcPts val="0"/>
              </a:spcAft>
              <a:buSzPts val="2800"/>
              <a:buNone/>
            </a:pPr>
            <a:r>
              <a:rPr lang="en-US" sz="1600" b="1" u="sng" dirty="0">
                <a:solidFill>
                  <a:srgbClr val="C00000"/>
                </a:solidFill>
                <a:latin typeface="Arial"/>
                <a:ea typeface="Arial"/>
                <a:cs typeface="Arial"/>
                <a:sym typeface="Arial"/>
              </a:rPr>
              <a:t>Fast Facts:</a:t>
            </a:r>
            <a:endParaRPr lang="en-US" sz="1600" b="1" dirty="0">
              <a:solidFill>
                <a:srgbClr val="C00000"/>
              </a:solidFill>
            </a:endParaRPr>
          </a:p>
          <a:p>
            <a:pPr marL="228600" lvl="0" indent="-228600" algn="just" rtl="0">
              <a:spcBef>
                <a:spcPts val="1800"/>
              </a:spcBef>
              <a:spcAft>
                <a:spcPts val="0"/>
              </a:spcAft>
              <a:buSzPts val="1600"/>
              <a:buChar char="▪"/>
            </a:pPr>
            <a:r>
              <a:rPr lang="en-US" sz="1800" dirty="0"/>
              <a:t>​Target Corporation was established in 1902 as Dayton Dry Goods Company and later renamed in 2000.</a:t>
            </a:r>
          </a:p>
          <a:p>
            <a:pPr marL="228600" lvl="0" indent="-228600" algn="just" rtl="0">
              <a:spcBef>
                <a:spcPts val="1800"/>
              </a:spcBef>
              <a:spcAft>
                <a:spcPts val="0"/>
              </a:spcAft>
              <a:buSzPts val="1600"/>
              <a:buChar char="▪"/>
            </a:pPr>
            <a:r>
              <a:rPr lang="en-US" sz="1800" dirty="0"/>
              <a:t>It is a general merchandise retailer with over 1,900 stores nationwide and more than 350,000 employees.</a:t>
            </a:r>
          </a:p>
          <a:p>
            <a:pPr marL="228600" lvl="0" indent="-228600" algn="just" rtl="0">
              <a:spcBef>
                <a:spcPts val="1800"/>
              </a:spcBef>
              <a:spcAft>
                <a:spcPts val="0"/>
              </a:spcAft>
              <a:buSzPts val="1600"/>
              <a:buChar char="▪"/>
            </a:pPr>
            <a:r>
              <a:rPr lang="en-US" sz="1800" dirty="0"/>
              <a:t>75% of the U.S. population lives within 10 miles of a Target store. </a:t>
            </a:r>
          </a:p>
          <a:p>
            <a:pPr marL="228600" lvl="0" indent="-228600" algn="just" rtl="0">
              <a:spcBef>
                <a:spcPts val="1800"/>
              </a:spcBef>
              <a:spcAft>
                <a:spcPts val="0"/>
              </a:spcAft>
              <a:buSzPts val="1600"/>
              <a:buChar char="▪"/>
            </a:pPr>
            <a:r>
              <a:rPr lang="en-US" sz="1800" dirty="0"/>
              <a:t>Their tagline is "Expect More. Pay Less." </a:t>
            </a:r>
          </a:p>
          <a:p>
            <a:pPr marL="228600" lvl="0" indent="-228600" algn="just" rtl="0">
              <a:spcBef>
                <a:spcPts val="1800"/>
              </a:spcBef>
              <a:spcAft>
                <a:spcPts val="0"/>
              </a:spcAft>
              <a:buSzPts val="1600"/>
              <a:buChar char="▪"/>
            </a:pPr>
            <a:r>
              <a:rPr lang="en-US" sz="1800" dirty="0"/>
              <a:t>Target Corporation's revenue for the fiscal year 2021 was $106 billion, with a net income of around $4.8 billion.</a:t>
            </a:r>
          </a:p>
          <a:p>
            <a:pPr marL="228600" lvl="0" indent="-228600" algn="just" rtl="0">
              <a:spcBef>
                <a:spcPts val="1800"/>
              </a:spcBef>
              <a:spcAft>
                <a:spcPts val="0"/>
              </a:spcAft>
              <a:buSzPts val="1600"/>
              <a:buChar char="▪"/>
            </a:pPr>
            <a:r>
              <a:rPr lang="en-US" sz="1800" dirty="0"/>
              <a:t>Major Competitors: Walmart, Amazon, Costco </a:t>
            </a:r>
          </a:p>
          <a:p>
            <a:pPr marL="228600" lvl="0" indent="-127000" algn="just" rtl="0">
              <a:spcBef>
                <a:spcPts val="1800"/>
              </a:spcBef>
              <a:spcAft>
                <a:spcPts val="0"/>
              </a:spcAft>
              <a:buSzPts val="1600"/>
              <a:buNone/>
            </a:pPr>
            <a:endParaRPr lang="en-US" sz="1600" dirty="0"/>
          </a:p>
          <a:p>
            <a:pPr marL="228600" lvl="0" indent="-127000" algn="just" rtl="0">
              <a:spcBef>
                <a:spcPts val="1800"/>
              </a:spcBef>
              <a:spcAft>
                <a:spcPts val="0"/>
              </a:spcAft>
              <a:buSzPts val="1600"/>
              <a:buNone/>
            </a:pPr>
            <a:endParaRPr lang="en-US" sz="1600" dirty="0"/>
          </a:p>
          <a:p>
            <a:pPr marL="228600" lvl="0" indent="-127000" algn="just" rtl="0">
              <a:spcBef>
                <a:spcPts val="1800"/>
              </a:spcBef>
              <a:spcAft>
                <a:spcPts val="0"/>
              </a:spcAft>
              <a:buSzPts val="1600"/>
              <a:buNone/>
            </a:pPr>
            <a:endParaRPr lang="en-US" sz="1600" dirty="0"/>
          </a:p>
        </p:txBody>
      </p:sp>
      <p:pic>
        <p:nvPicPr>
          <p:cNvPr id="6" name="Google Shape;395;p13">
            <a:extLst>
              <a:ext uri="{FF2B5EF4-FFF2-40B4-BE49-F238E27FC236}">
                <a16:creationId xmlns:a16="http://schemas.microsoft.com/office/drawing/2014/main" id="{2B6B9D17-4025-60F8-696D-896E9CA728C0}"/>
              </a:ext>
            </a:extLst>
          </p:cNvPr>
          <p:cNvPicPr preferRelativeResize="0"/>
          <p:nvPr/>
        </p:nvPicPr>
        <p:blipFill rotWithShape="1">
          <a:blip r:embed="rId2"/>
          <a:stretch/>
        </p:blipFill>
        <p:spPr>
          <a:xfrm>
            <a:off x="6970084" y="643234"/>
            <a:ext cx="4409351" cy="5599876"/>
          </a:xfrm>
          <a:prstGeom prst="rect">
            <a:avLst/>
          </a:prstGeom>
          <a:noFill/>
        </p:spPr>
      </p:pic>
    </p:spTree>
    <p:extLst>
      <p:ext uri="{BB962C8B-B14F-4D97-AF65-F5344CB8AC3E}">
        <p14:creationId xmlns:p14="http://schemas.microsoft.com/office/powerpoint/2010/main" val="1325692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F34100BD-773A-4822-A05B-AEB7D41E9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oogle Shape;414;p16">
            <a:extLst>
              <a:ext uri="{FF2B5EF4-FFF2-40B4-BE49-F238E27FC236}">
                <a16:creationId xmlns:a16="http://schemas.microsoft.com/office/drawing/2014/main" id="{3525BBB8-698E-B3F0-BB22-389FDE05461F}"/>
              </a:ext>
            </a:extLst>
          </p:cNvPr>
          <p:cNvSpPr txBox="1">
            <a:spLocks/>
          </p:cNvSpPr>
          <p:nvPr/>
        </p:nvSpPr>
        <p:spPr>
          <a:xfrm>
            <a:off x="838200" y="365125"/>
            <a:ext cx="10515600" cy="1325563"/>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buClr>
                <a:srgbClr val="A43E27"/>
              </a:buClr>
              <a:buSzPts val="3200"/>
            </a:pPr>
            <a:r>
              <a:rPr lang="en-US" b="1" u="sng" kern="1200">
                <a:solidFill>
                  <a:srgbClr val="C00000"/>
                </a:solidFill>
                <a:latin typeface="+mj-lt"/>
                <a:ea typeface="+mj-ea"/>
                <a:cs typeface="+mj-cs"/>
              </a:rPr>
              <a:t>Business Objectives</a:t>
            </a:r>
            <a:endParaRPr lang="en-US" b="1" kern="1200" dirty="0">
              <a:solidFill>
                <a:srgbClr val="C00000"/>
              </a:solidFill>
              <a:latin typeface="+mj-lt"/>
              <a:ea typeface="+mj-ea"/>
              <a:cs typeface="+mj-cs"/>
            </a:endParaRPr>
          </a:p>
        </p:txBody>
      </p:sp>
      <p:sp>
        <p:nvSpPr>
          <p:cNvPr id="95" name="Freeform: Shape 94">
            <a:extLst>
              <a:ext uri="{FF2B5EF4-FFF2-40B4-BE49-F238E27FC236}">
                <a16:creationId xmlns:a16="http://schemas.microsoft.com/office/drawing/2014/main" id="{EA2AEA56-4902-4CC1-A43B-1AC27C88C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1338" y="2015168"/>
            <a:ext cx="5283866" cy="4210442"/>
          </a:xfrm>
          <a:custGeom>
            <a:avLst/>
            <a:gdLst>
              <a:gd name="connsiteX0" fmla="*/ 839883 w 5283866"/>
              <a:gd name="connsiteY0" fmla="*/ 18 h 4210442"/>
              <a:gd name="connsiteX1" fmla="*/ 875727 w 5283866"/>
              <a:gd name="connsiteY1" fmla="*/ 6050 h 4210442"/>
              <a:gd name="connsiteX2" fmla="*/ 1624617 w 5283866"/>
              <a:gd name="connsiteY2" fmla="*/ 99799 h 4210442"/>
              <a:gd name="connsiteX3" fmla="*/ 2328012 w 5283866"/>
              <a:gd name="connsiteY3" fmla="*/ 148051 h 4210442"/>
              <a:gd name="connsiteX4" fmla="*/ 3177820 w 5283866"/>
              <a:gd name="connsiteY4" fmla="*/ 228566 h 4210442"/>
              <a:gd name="connsiteX5" fmla="*/ 3770646 w 5283866"/>
              <a:gd name="connsiteY5" fmla="*/ 252831 h 4210442"/>
              <a:gd name="connsiteX6" fmla="*/ 3800149 w 5283866"/>
              <a:gd name="connsiteY6" fmla="*/ 251727 h 4210442"/>
              <a:gd name="connsiteX7" fmla="*/ 4102076 w 5283866"/>
              <a:gd name="connsiteY7" fmla="*/ 288400 h 4210442"/>
              <a:gd name="connsiteX8" fmla="*/ 3904377 w 5283866"/>
              <a:gd name="connsiteY8" fmla="*/ 446120 h 4210442"/>
              <a:gd name="connsiteX9" fmla="*/ 4188933 w 5283866"/>
              <a:gd name="connsiteY9" fmla="*/ 520843 h 4210442"/>
              <a:gd name="connsiteX10" fmla="*/ 4465492 w 5283866"/>
              <a:gd name="connsiteY10" fmla="*/ 626449 h 4210442"/>
              <a:gd name="connsiteX11" fmla="*/ 4517606 w 5283866"/>
              <a:gd name="connsiteY11" fmla="*/ 670015 h 4210442"/>
              <a:gd name="connsiteX12" fmla="*/ 4948576 w 5283866"/>
              <a:gd name="connsiteY12" fmla="*/ 954847 h 4210442"/>
              <a:gd name="connsiteX13" fmla="*/ 4866132 w 5283866"/>
              <a:gd name="connsiteY13" fmla="*/ 1015233 h 4210442"/>
              <a:gd name="connsiteX14" fmla="*/ 5019164 w 5283866"/>
              <a:gd name="connsiteY14" fmla="*/ 1087474 h 4210442"/>
              <a:gd name="connsiteX15" fmla="*/ 5053630 w 5283866"/>
              <a:gd name="connsiteY15" fmla="*/ 1117806 h 4210442"/>
              <a:gd name="connsiteX16" fmla="*/ 5024404 w 5283866"/>
              <a:gd name="connsiteY16" fmla="*/ 1154202 h 4210442"/>
              <a:gd name="connsiteX17" fmla="*/ 4960984 w 5283866"/>
              <a:gd name="connsiteY17" fmla="*/ 1179569 h 4210442"/>
              <a:gd name="connsiteX18" fmla="*/ 4876887 w 5283866"/>
              <a:gd name="connsiteY18" fmla="*/ 1243814 h 4210442"/>
              <a:gd name="connsiteX19" fmla="*/ 4880195 w 5283866"/>
              <a:gd name="connsiteY19" fmla="*/ 1293998 h 4210442"/>
              <a:gd name="connsiteX20" fmla="*/ 4930104 w 5283866"/>
              <a:gd name="connsiteY20" fmla="*/ 1384991 h 4210442"/>
              <a:gd name="connsiteX21" fmla="*/ 4855103 w 5283866"/>
              <a:gd name="connsiteY21" fmla="*/ 1480119 h 4210442"/>
              <a:gd name="connsiteX22" fmla="*/ 4816500 w 5283866"/>
              <a:gd name="connsiteY22" fmla="*/ 1508242 h 4210442"/>
              <a:gd name="connsiteX23" fmla="*/ 4890949 w 5283866"/>
              <a:gd name="connsiteY23" fmla="*/ 1517893 h 4210442"/>
              <a:gd name="connsiteX24" fmla="*/ 4916868 w 5283866"/>
              <a:gd name="connsiteY24" fmla="*/ 1557599 h 4210442"/>
              <a:gd name="connsiteX25" fmla="*/ 4928448 w 5283866"/>
              <a:gd name="connsiteY25" fmla="*/ 1577453 h 4210442"/>
              <a:gd name="connsiteX26" fmla="*/ 4998760 w 5283866"/>
              <a:gd name="connsiteY26" fmla="*/ 1701809 h 4210442"/>
              <a:gd name="connsiteX27" fmla="*/ 4986903 w 5283866"/>
              <a:gd name="connsiteY27" fmla="*/ 1736550 h 4210442"/>
              <a:gd name="connsiteX28" fmla="*/ 4869716 w 5283866"/>
              <a:gd name="connsiteY28" fmla="*/ 1904472 h 4210442"/>
              <a:gd name="connsiteX29" fmla="*/ 4994348 w 5283866"/>
              <a:gd name="connsiteY29" fmla="*/ 1951346 h 4210442"/>
              <a:gd name="connsiteX30" fmla="*/ 5001792 w 5283866"/>
              <a:gd name="connsiteY30" fmla="*/ 2030756 h 4210442"/>
              <a:gd name="connsiteX31" fmla="*/ 5065212 w 5283866"/>
              <a:gd name="connsiteY31" fmla="*/ 2119543 h 4210442"/>
              <a:gd name="connsiteX32" fmla="*/ 5204732 w 5283866"/>
              <a:gd name="connsiteY32" fmla="*/ 2244450 h 4210442"/>
              <a:gd name="connsiteX33" fmla="*/ 5283866 w 5283866"/>
              <a:gd name="connsiteY33" fmla="*/ 2328272 h 4210442"/>
              <a:gd name="connsiteX34" fmla="*/ 5147380 w 5283866"/>
              <a:gd name="connsiteY34" fmla="*/ 2350606 h 4210442"/>
              <a:gd name="connsiteX35" fmla="*/ 5126148 w 5283866"/>
              <a:gd name="connsiteY35" fmla="*/ 2363566 h 4210442"/>
              <a:gd name="connsiteX36" fmla="*/ 5142417 w 5283866"/>
              <a:gd name="connsiteY36" fmla="*/ 2407682 h 4210442"/>
              <a:gd name="connsiteX37" fmla="*/ 5164200 w 5283866"/>
              <a:gd name="connsiteY37" fmla="*/ 2451526 h 4210442"/>
              <a:gd name="connsiteX38" fmla="*/ 5149034 w 5283866"/>
              <a:gd name="connsiteY38" fmla="*/ 2485992 h 4210442"/>
              <a:gd name="connsiteX39" fmla="*/ 5042601 w 5283866"/>
              <a:gd name="connsiteY39" fmla="*/ 2635164 h 4210442"/>
              <a:gd name="connsiteX40" fmla="*/ 4955194 w 5283866"/>
              <a:gd name="connsiteY40" fmla="*/ 2694445 h 4210442"/>
              <a:gd name="connsiteX41" fmla="*/ 4756116 w 5283866"/>
              <a:gd name="connsiteY41" fmla="*/ 2963836 h 4210442"/>
              <a:gd name="connsiteX42" fmla="*/ 4693523 w 5283866"/>
              <a:gd name="connsiteY42" fmla="*/ 3051244 h 4210442"/>
              <a:gd name="connsiteX43" fmla="*/ 4739848 w 5283866"/>
              <a:gd name="connsiteY43" fmla="*/ 3082125 h 4210442"/>
              <a:gd name="connsiteX44" fmla="*/ 4651060 w 5283866"/>
              <a:gd name="connsiteY44" fmla="*/ 3173670 h 4210442"/>
              <a:gd name="connsiteX45" fmla="*/ 4546556 w 5283866"/>
              <a:gd name="connsiteY45" fmla="*/ 3275413 h 4210442"/>
              <a:gd name="connsiteX46" fmla="*/ 4519261 w 5283866"/>
              <a:gd name="connsiteY46" fmla="*/ 3302437 h 4210442"/>
              <a:gd name="connsiteX47" fmla="*/ 2364961 w 5283866"/>
              <a:gd name="connsiteY47" fmla="*/ 4209597 h 4210442"/>
              <a:gd name="connsiteX48" fmla="*/ 1796951 w 5283866"/>
              <a:gd name="connsiteY48" fmla="*/ 4075867 h 4210442"/>
              <a:gd name="connsiteX49" fmla="*/ 1572227 w 5283866"/>
              <a:gd name="connsiteY49" fmla="*/ 3971917 h 4210442"/>
              <a:gd name="connsiteX50" fmla="*/ 1284364 w 5283866"/>
              <a:gd name="connsiteY50" fmla="*/ 3805097 h 4210442"/>
              <a:gd name="connsiteX51" fmla="*/ 976645 w 5283866"/>
              <a:gd name="connsiteY51" fmla="*/ 3670815 h 4210442"/>
              <a:gd name="connsiteX52" fmla="*/ 871866 w 5283866"/>
              <a:gd name="connsiteY52" fmla="*/ 3547839 h 4210442"/>
              <a:gd name="connsiteX53" fmla="*/ 835195 w 5283866"/>
              <a:gd name="connsiteY53" fmla="*/ 3513373 h 4210442"/>
              <a:gd name="connsiteX54" fmla="*/ 743375 w 5283866"/>
              <a:gd name="connsiteY54" fmla="*/ 3468427 h 4210442"/>
              <a:gd name="connsiteX55" fmla="*/ 583175 w 5283866"/>
              <a:gd name="connsiteY55" fmla="*/ 3371370 h 4210442"/>
              <a:gd name="connsiteX56" fmla="*/ 641906 w 5283866"/>
              <a:gd name="connsiteY56" fmla="*/ 3349311 h 4210442"/>
              <a:gd name="connsiteX57" fmla="*/ 810930 w 5283866"/>
              <a:gd name="connsiteY57" fmla="*/ 3408042 h 4210442"/>
              <a:gd name="connsiteX58" fmla="*/ 933908 w 5283866"/>
              <a:gd name="connsiteY58" fmla="*/ 3423758 h 4210442"/>
              <a:gd name="connsiteX59" fmla="*/ 760747 w 5283866"/>
              <a:gd name="connsiteY59" fmla="*/ 3321187 h 4210442"/>
              <a:gd name="connsiteX60" fmla="*/ 593101 w 5283866"/>
              <a:gd name="connsiteY60" fmla="*/ 3187731 h 4210442"/>
              <a:gd name="connsiteX61" fmla="*/ 722419 w 5283866"/>
              <a:gd name="connsiteY61" fmla="*/ 3213374 h 4210442"/>
              <a:gd name="connsiteX62" fmla="*/ 727934 w 5283866"/>
              <a:gd name="connsiteY62" fmla="*/ 3195451 h 4210442"/>
              <a:gd name="connsiteX63" fmla="*/ 615987 w 5283866"/>
              <a:gd name="connsiteY63" fmla="*/ 3036630 h 4210442"/>
              <a:gd name="connsiteX64" fmla="*/ 560564 w 5283866"/>
              <a:gd name="connsiteY64" fmla="*/ 2972660 h 4210442"/>
              <a:gd name="connsiteX65" fmla="*/ 311302 w 5283866"/>
              <a:gd name="connsiteY65" fmla="*/ 2779924 h 4210442"/>
              <a:gd name="connsiteX66" fmla="*/ 547882 w 5283866"/>
              <a:gd name="connsiteY66" fmla="*/ 2865952 h 4210442"/>
              <a:gd name="connsiteX67" fmla="*/ 303582 w 5283866"/>
              <a:gd name="connsiteY67" fmla="*/ 2678453 h 4210442"/>
              <a:gd name="connsiteX68" fmla="*/ 185016 w 5283866"/>
              <a:gd name="connsiteY68" fmla="*/ 2609244 h 4210442"/>
              <a:gd name="connsiteX69" fmla="*/ 154963 w 5283866"/>
              <a:gd name="connsiteY69" fmla="*/ 2568435 h 4210442"/>
              <a:gd name="connsiteX70" fmla="*/ 207627 w 5283866"/>
              <a:gd name="connsiteY70" fmla="*/ 2559612 h 4210442"/>
              <a:gd name="connsiteX71" fmla="*/ 369207 w 5283866"/>
              <a:gd name="connsiteY71" fmla="*/ 2575330 h 4210442"/>
              <a:gd name="connsiteX72" fmla="*/ 169852 w 5283866"/>
              <a:gd name="connsiteY72" fmla="*/ 2449319 h 4210442"/>
              <a:gd name="connsiteX73" fmla="*/ 319299 w 5283866"/>
              <a:gd name="connsiteY73" fmla="*/ 2468619 h 4210442"/>
              <a:gd name="connsiteX74" fmla="*/ 362313 w 5283866"/>
              <a:gd name="connsiteY74" fmla="*/ 2418988 h 4210442"/>
              <a:gd name="connsiteX75" fmla="*/ 431798 w 5283866"/>
              <a:gd name="connsiteY75" fmla="*/ 2338750 h 4210442"/>
              <a:gd name="connsiteX76" fmla="*/ 479775 w 5283866"/>
              <a:gd name="connsiteY76" fmla="*/ 2294082 h 4210442"/>
              <a:gd name="connsiteX77" fmla="*/ 499903 w 5283866"/>
              <a:gd name="connsiteY77" fmla="*/ 2153458 h 4210442"/>
              <a:gd name="connsiteX78" fmla="*/ 458544 w 5283866"/>
              <a:gd name="connsiteY78" fmla="*/ 1999599 h 4210442"/>
              <a:gd name="connsiteX79" fmla="*/ 346596 w 5283866"/>
              <a:gd name="connsiteY79" fmla="*/ 1921843 h 4210442"/>
              <a:gd name="connsiteX80" fmla="*/ 378857 w 5283866"/>
              <a:gd name="connsiteY80" fmla="*/ 1834435 h 4210442"/>
              <a:gd name="connsiteX81" fmla="*/ 617091 w 5283866"/>
              <a:gd name="connsiteY81" fmla="*/ 1887376 h 4210442"/>
              <a:gd name="connsiteX82" fmla="*/ 260568 w 5283866"/>
              <a:gd name="connsiteY82" fmla="*/ 1679198 h 4210442"/>
              <a:gd name="connsiteX83" fmla="*/ 320402 w 5283866"/>
              <a:gd name="connsiteY83" fmla="*/ 1668720 h 4210442"/>
              <a:gd name="connsiteX84" fmla="*/ 317920 w 5283866"/>
              <a:gd name="connsiteY84" fmla="*/ 1652452 h 4210442"/>
              <a:gd name="connsiteX85" fmla="*/ 321779 w 5283866"/>
              <a:gd name="connsiteY85" fmla="*/ 1552359 h 4210442"/>
              <a:gd name="connsiteX86" fmla="*/ 331707 w 5283866"/>
              <a:gd name="connsiteY86" fmla="*/ 1506313 h 4210442"/>
              <a:gd name="connsiteX87" fmla="*/ 315990 w 5283866"/>
              <a:gd name="connsiteY87" fmla="*/ 1453371 h 4210442"/>
              <a:gd name="connsiteX88" fmla="*/ 583450 w 5283866"/>
              <a:gd name="connsiteY88" fmla="*/ 1474052 h 4210442"/>
              <a:gd name="connsiteX89" fmla="*/ 699809 w 5283866"/>
              <a:gd name="connsiteY89" fmla="*/ 1461919 h 4210442"/>
              <a:gd name="connsiteX90" fmla="*/ 902750 w 5283866"/>
              <a:gd name="connsiteY90" fmla="*/ 1458612 h 4210442"/>
              <a:gd name="connsiteX91" fmla="*/ 996774 w 5283866"/>
              <a:gd name="connsiteY91" fmla="*/ 1468814 h 4210442"/>
              <a:gd name="connsiteX92" fmla="*/ 1077012 w 5283866"/>
              <a:gd name="connsiteY92" fmla="*/ 1455578 h 4210442"/>
              <a:gd name="connsiteX93" fmla="*/ 1000083 w 5283866"/>
              <a:gd name="connsiteY93" fmla="*/ 1393262 h 4210442"/>
              <a:gd name="connsiteX94" fmla="*/ 891720 w 5283866"/>
              <a:gd name="connsiteY94" fmla="*/ 1394089 h 4210442"/>
              <a:gd name="connsiteX95" fmla="*/ 814515 w 5283866"/>
              <a:gd name="connsiteY95" fmla="*/ 1353557 h 4210442"/>
              <a:gd name="connsiteX96" fmla="*/ 740895 w 5283866"/>
              <a:gd name="connsiteY96" fmla="*/ 1280211 h 4210442"/>
              <a:gd name="connsiteX97" fmla="*/ 481154 w 5283866"/>
              <a:gd name="connsiteY97" fmla="*/ 1163301 h 4210442"/>
              <a:gd name="connsiteX98" fmla="*/ 433728 w 5283866"/>
              <a:gd name="connsiteY98" fmla="*/ 1118909 h 4210442"/>
              <a:gd name="connsiteX99" fmla="*/ 1176276 w 5283866"/>
              <a:gd name="connsiteY99" fmla="*/ 1288484 h 4210442"/>
              <a:gd name="connsiteX100" fmla="*/ 946867 w 5283866"/>
              <a:gd name="connsiteY100" fmla="*/ 1217344 h 4210442"/>
              <a:gd name="connsiteX101" fmla="*/ 1102104 w 5283866"/>
              <a:gd name="connsiteY101" fmla="*/ 1230304 h 4210442"/>
              <a:gd name="connsiteX102" fmla="*/ 1188133 w 5283866"/>
              <a:gd name="connsiteY102" fmla="*/ 1182603 h 4210442"/>
              <a:gd name="connsiteX103" fmla="*/ 1187030 w 5283866"/>
              <a:gd name="connsiteY103" fmla="*/ 1169092 h 4210442"/>
              <a:gd name="connsiteX104" fmla="*/ 1123887 w 5283866"/>
              <a:gd name="connsiteY104" fmla="*/ 1124698 h 4210442"/>
              <a:gd name="connsiteX105" fmla="*/ 1086938 w 5283866"/>
              <a:gd name="connsiteY105" fmla="*/ 1096023 h 4210442"/>
              <a:gd name="connsiteX106" fmla="*/ 985744 w 5283866"/>
              <a:gd name="connsiteY106" fmla="*/ 992622 h 4210442"/>
              <a:gd name="connsiteX107" fmla="*/ 1057987 w 5283866"/>
              <a:gd name="connsiteY107" fmla="*/ 981594 h 4210442"/>
              <a:gd name="connsiteX108" fmla="*/ 1084733 w 5283866"/>
              <a:gd name="connsiteY108" fmla="*/ 960086 h 4210442"/>
              <a:gd name="connsiteX109" fmla="*/ 1064605 w 5283866"/>
              <a:gd name="connsiteY109" fmla="*/ 929756 h 4210442"/>
              <a:gd name="connsiteX110" fmla="*/ 840985 w 5283866"/>
              <a:gd name="connsiteY110" fmla="*/ 836558 h 4210442"/>
              <a:gd name="connsiteX111" fmla="*/ 823615 w 5283866"/>
              <a:gd name="connsiteY111" fmla="*/ 764315 h 4210442"/>
              <a:gd name="connsiteX112" fmla="*/ 865526 w 5283866"/>
              <a:gd name="connsiteY112" fmla="*/ 753562 h 4210442"/>
              <a:gd name="connsiteX113" fmla="*/ 914331 w 5283866"/>
              <a:gd name="connsiteY113" fmla="*/ 758525 h 4210442"/>
              <a:gd name="connsiteX114" fmla="*/ 875452 w 5283866"/>
              <a:gd name="connsiteY114" fmla="*/ 701724 h 4210442"/>
              <a:gd name="connsiteX115" fmla="*/ 717181 w 5283866"/>
              <a:gd name="connsiteY115" fmla="*/ 644371 h 4210442"/>
              <a:gd name="connsiteX116" fmla="*/ 755783 w 5283866"/>
              <a:gd name="connsiteY116" fmla="*/ 591707 h 4210442"/>
              <a:gd name="connsiteX117" fmla="*/ 0 w 5283866"/>
              <a:gd name="connsiteY117" fmla="*/ 352370 h 4210442"/>
              <a:gd name="connsiteX118" fmla="*/ 135937 w 5283866"/>
              <a:gd name="connsiteY118" fmla="*/ 349889 h 4210442"/>
              <a:gd name="connsiteX119" fmla="*/ 421595 w 5283866"/>
              <a:gd name="connsiteY119" fmla="*/ 385458 h 4210442"/>
              <a:gd name="connsiteX120" fmla="*/ 564424 w 5283866"/>
              <a:gd name="connsiteY120" fmla="*/ 379393 h 4210442"/>
              <a:gd name="connsiteX121" fmla="*/ 698432 w 5283866"/>
              <a:gd name="connsiteY121" fmla="*/ 398694 h 4210442"/>
              <a:gd name="connsiteX122" fmla="*/ 815067 w 5283866"/>
              <a:gd name="connsiteY122" fmla="*/ 398694 h 4210442"/>
              <a:gd name="connsiteX123" fmla="*/ 705876 w 5283866"/>
              <a:gd name="connsiteY123" fmla="*/ 370568 h 4210442"/>
              <a:gd name="connsiteX124" fmla="*/ 775360 w 5283866"/>
              <a:gd name="connsiteY124" fmla="*/ 345477 h 4210442"/>
              <a:gd name="connsiteX125" fmla="*/ 787493 w 5283866"/>
              <a:gd name="connsiteY125" fmla="*/ 315146 h 4210442"/>
              <a:gd name="connsiteX126" fmla="*/ 819202 w 5283866"/>
              <a:gd name="connsiteY126" fmla="*/ 291709 h 4210442"/>
              <a:gd name="connsiteX127" fmla="*/ 998705 w 5283866"/>
              <a:gd name="connsiteY127" fmla="*/ 303291 h 4210442"/>
              <a:gd name="connsiteX128" fmla="*/ 880139 w 5283866"/>
              <a:gd name="connsiteY128" fmla="*/ 206783 h 4210442"/>
              <a:gd name="connsiteX129" fmla="*/ 804037 w 5283866"/>
              <a:gd name="connsiteY129" fmla="*/ 190790 h 4210442"/>
              <a:gd name="connsiteX130" fmla="*/ 786666 w 5283866"/>
              <a:gd name="connsiteY130" fmla="*/ 149707 h 4210442"/>
              <a:gd name="connsiteX131" fmla="*/ 821960 w 5283866"/>
              <a:gd name="connsiteY131" fmla="*/ 140884 h 4210442"/>
              <a:gd name="connsiteX132" fmla="*/ 997325 w 5283866"/>
              <a:gd name="connsiteY132" fmla="*/ 174800 h 4210442"/>
              <a:gd name="connsiteX133" fmla="*/ 1026829 w 5283866"/>
              <a:gd name="connsiteY133" fmla="*/ 161287 h 4210442"/>
              <a:gd name="connsiteX134" fmla="*/ 696777 w 5283866"/>
              <a:gd name="connsiteY134" fmla="*/ 73604 h 4210442"/>
              <a:gd name="connsiteX135" fmla="*/ 701741 w 5283866"/>
              <a:gd name="connsiteY135" fmla="*/ 50444 h 4210442"/>
              <a:gd name="connsiteX136" fmla="*/ 992362 w 5283866"/>
              <a:gd name="connsiteY136" fmla="*/ 86289 h 4210442"/>
              <a:gd name="connsiteX137" fmla="*/ 806519 w 5283866"/>
              <a:gd name="connsiteY137" fmla="*/ 18183 h 4210442"/>
              <a:gd name="connsiteX138" fmla="*/ 839883 w 5283866"/>
              <a:gd name="connsiteY138" fmla="*/ 18 h 4210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pic>
        <p:nvPicPr>
          <p:cNvPr id="13" name="Google Shape;395;p13" descr="Logo&#10;&#10;Description automatically generated">
            <a:extLst>
              <a:ext uri="{FF2B5EF4-FFF2-40B4-BE49-F238E27FC236}">
                <a16:creationId xmlns:a16="http://schemas.microsoft.com/office/drawing/2014/main" id="{F12FECBB-F18F-F429-96D9-5B5C11A25434}"/>
              </a:ext>
            </a:extLst>
          </p:cNvPr>
          <p:cNvPicPr preferRelativeResize="0"/>
          <p:nvPr/>
        </p:nvPicPr>
        <p:blipFill rotWithShape="1">
          <a:blip r:embed="rId2"/>
          <a:stretch/>
        </p:blipFill>
        <p:spPr>
          <a:xfrm>
            <a:off x="7747847" y="2766817"/>
            <a:ext cx="2166666" cy="2751667"/>
          </a:xfrm>
          <a:prstGeom prst="rect">
            <a:avLst/>
          </a:prstGeom>
          <a:noFill/>
        </p:spPr>
      </p:pic>
      <p:graphicFrame>
        <p:nvGraphicFramePr>
          <p:cNvPr id="55" name="Google Shape;415;p16">
            <a:extLst>
              <a:ext uri="{FF2B5EF4-FFF2-40B4-BE49-F238E27FC236}">
                <a16:creationId xmlns:a16="http://schemas.microsoft.com/office/drawing/2014/main" id="{4325328F-238A-90E9-60F2-958DB09BE2AC}"/>
              </a:ext>
            </a:extLst>
          </p:cNvPr>
          <p:cNvGraphicFramePr/>
          <p:nvPr>
            <p:extLst>
              <p:ext uri="{D42A27DB-BD31-4B8C-83A1-F6EECF244321}">
                <p14:modId xmlns:p14="http://schemas.microsoft.com/office/powerpoint/2010/main" val="372464509"/>
              </p:ext>
            </p:extLst>
          </p:nvPr>
        </p:nvGraphicFramePr>
        <p:xfrm>
          <a:off x="838201" y="2013625"/>
          <a:ext cx="4614759" cy="4163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1937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5F556F-2623-187A-22BA-653C9B22B95A}"/>
              </a:ext>
            </a:extLst>
          </p:cNvPr>
          <p:cNvSpPr>
            <a:spLocks noGrp="1"/>
          </p:cNvSpPr>
          <p:nvPr>
            <p:ph type="title"/>
          </p:nvPr>
        </p:nvSpPr>
        <p:spPr>
          <a:xfrm>
            <a:off x="838200" y="557188"/>
            <a:ext cx="10515600" cy="1133499"/>
          </a:xfrm>
        </p:spPr>
        <p:txBody>
          <a:bodyPr>
            <a:normAutofit fontScale="90000"/>
          </a:bodyPr>
          <a:lstStyle/>
          <a:p>
            <a:pPr algn="ctr"/>
            <a:r>
              <a:rPr lang="en-US" sz="4900" b="1" u="sng" dirty="0">
                <a:solidFill>
                  <a:srgbClr val="C00000"/>
                </a:solidFill>
              </a:rPr>
              <a:t>Boosting E-Commerce Sales</a:t>
            </a:r>
            <a:br>
              <a:rPr lang="en-US" sz="2400" dirty="0"/>
            </a:br>
            <a:br>
              <a:rPr lang="en-US" sz="3600" b="1" u="sng" dirty="0">
                <a:solidFill>
                  <a:srgbClr val="C00000"/>
                </a:solidFill>
              </a:rPr>
            </a:br>
            <a:endParaRPr lang="en-US" sz="3600" b="1" u="sng" dirty="0">
              <a:solidFill>
                <a:srgbClr val="C00000"/>
              </a:solidFill>
            </a:endParaRPr>
          </a:p>
        </p:txBody>
      </p:sp>
      <p:graphicFrame>
        <p:nvGraphicFramePr>
          <p:cNvPr id="5" name="Content Placeholder 2">
            <a:extLst>
              <a:ext uri="{FF2B5EF4-FFF2-40B4-BE49-F238E27FC236}">
                <a16:creationId xmlns:a16="http://schemas.microsoft.com/office/drawing/2014/main" id="{76002F4E-CFA8-7908-41D8-CE30AA2E00E9}"/>
              </a:ext>
            </a:extLst>
          </p:cNvPr>
          <p:cNvGraphicFramePr>
            <a:graphicFrameLocks noGrp="1"/>
          </p:cNvGraphicFramePr>
          <p:nvPr>
            <p:ph idx="1"/>
            <p:extLst>
              <p:ext uri="{D42A27DB-BD31-4B8C-83A1-F6EECF244321}">
                <p14:modId xmlns:p14="http://schemas.microsoft.com/office/powerpoint/2010/main" val="862537806"/>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0266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3">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E2DBD0F-31E7-34F0-65D2-99536022B3B9}"/>
              </a:ext>
            </a:extLst>
          </p:cNvPr>
          <p:cNvSpPr>
            <a:spLocks noGrp="1"/>
          </p:cNvSpPr>
          <p:nvPr>
            <p:ph type="title"/>
          </p:nvPr>
        </p:nvSpPr>
        <p:spPr>
          <a:xfrm>
            <a:off x="657728" y="324853"/>
            <a:ext cx="3888526" cy="2124933"/>
          </a:xfrm>
        </p:spPr>
        <p:txBody>
          <a:bodyPr vert="horz" lIns="91440" tIns="45720" rIns="91440" bIns="45720" rtlCol="0" anchor="ctr">
            <a:normAutofit/>
          </a:bodyPr>
          <a:lstStyle/>
          <a:p>
            <a:pPr lvl="0" algn="ctr"/>
            <a:r>
              <a:rPr lang="en-US" b="1" u="sng" kern="1200" dirty="0">
                <a:solidFill>
                  <a:srgbClr val="C00000"/>
                </a:solidFill>
                <a:latin typeface="+mj-lt"/>
                <a:ea typeface="+mj-ea"/>
                <a:cs typeface="+mj-cs"/>
              </a:rPr>
              <a:t>Revenue </a:t>
            </a:r>
            <a:br>
              <a:rPr lang="en-US" b="1" u="sng" kern="1200" dirty="0">
                <a:solidFill>
                  <a:srgbClr val="C00000"/>
                </a:solidFill>
                <a:latin typeface="+mj-lt"/>
                <a:ea typeface="+mj-ea"/>
                <a:cs typeface="+mj-cs"/>
              </a:rPr>
            </a:br>
            <a:r>
              <a:rPr lang="en-US" b="1" u="sng" kern="1200" dirty="0">
                <a:solidFill>
                  <a:srgbClr val="C00000"/>
                </a:solidFill>
                <a:latin typeface="+mj-lt"/>
                <a:ea typeface="+mj-ea"/>
                <a:cs typeface="+mj-cs"/>
              </a:rPr>
              <a:t>vs </a:t>
            </a:r>
            <a:br>
              <a:rPr lang="en-US" b="1" u="sng" kern="1200" dirty="0">
                <a:solidFill>
                  <a:srgbClr val="C00000"/>
                </a:solidFill>
                <a:latin typeface="+mj-lt"/>
                <a:ea typeface="+mj-ea"/>
                <a:cs typeface="+mj-cs"/>
              </a:rPr>
            </a:br>
            <a:r>
              <a:rPr lang="en-US" b="1" u="sng" kern="1200" dirty="0">
                <a:solidFill>
                  <a:srgbClr val="C00000"/>
                </a:solidFill>
                <a:latin typeface="+mj-lt"/>
                <a:ea typeface="+mj-ea"/>
                <a:cs typeface="+mj-cs"/>
              </a:rPr>
              <a:t>Transactions</a:t>
            </a:r>
          </a:p>
        </p:txBody>
      </p:sp>
      <p:sp>
        <p:nvSpPr>
          <p:cNvPr id="7" name="TextBox 6">
            <a:extLst>
              <a:ext uri="{FF2B5EF4-FFF2-40B4-BE49-F238E27FC236}">
                <a16:creationId xmlns:a16="http://schemas.microsoft.com/office/drawing/2014/main" id="{2E4B933E-2C08-A85C-E3E3-2D09D9A22D07}"/>
              </a:ext>
            </a:extLst>
          </p:cNvPr>
          <p:cNvSpPr txBox="1"/>
          <p:nvPr/>
        </p:nvSpPr>
        <p:spPr>
          <a:xfrm>
            <a:off x="158620" y="2449785"/>
            <a:ext cx="4387634" cy="4083361"/>
          </a:xfrm>
          <a:prstGeom prst="rect">
            <a:avLst/>
          </a:prstGeom>
        </p:spPr>
        <p:txBody>
          <a:bodyPr vert="horz" lIns="91440" tIns="45720" rIns="91440" bIns="45720" rtlCol="0">
            <a:normAutofit fontScale="92500" lnSpcReduction="20000"/>
          </a:bodyPr>
          <a:lstStyle/>
          <a:p>
            <a:pPr marL="400050" indent="-342900" algn="just">
              <a:lnSpc>
                <a:spcPct val="90000"/>
              </a:lnSpc>
              <a:spcAft>
                <a:spcPts val="600"/>
              </a:spcAft>
              <a:buFont typeface="Arial" panose="020B0604020202020204" pitchFamily="34" charset="0"/>
              <a:buChar char="•"/>
            </a:pPr>
            <a:r>
              <a:rPr lang="en-US" sz="2000" dirty="0"/>
              <a:t>Based on this information, we can infer that although the revenue growth, economic conversion rate, and transactions over the year have decreased, the average order value has increased by over 21.21%. </a:t>
            </a:r>
          </a:p>
          <a:p>
            <a:pPr marL="57150" algn="just">
              <a:lnSpc>
                <a:spcPct val="90000"/>
              </a:lnSpc>
              <a:spcAft>
                <a:spcPts val="600"/>
              </a:spcAft>
            </a:pPr>
            <a:endParaRPr lang="en-US" sz="2000" dirty="0"/>
          </a:p>
          <a:p>
            <a:pPr marL="400050" indent="-342900" algn="just">
              <a:lnSpc>
                <a:spcPct val="90000"/>
              </a:lnSpc>
              <a:spcAft>
                <a:spcPts val="600"/>
              </a:spcAft>
              <a:buFont typeface="Arial" panose="020B0604020202020204" pitchFamily="34" charset="0"/>
              <a:buChar char="•"/>
            </a:pPr>
            <a:r>
              <a:rPr lang="en-US" sz="2100" dirty="0"/>
              <a:t>This could indicate that while the website is receiving fewer transactions, the customers who are still making purchases are spending more money per transaction. The increase in average order value could be due to a variety of factors, such as offering higher-priced products or upselling customers to buy more items.</a:t>
            </a:r>
          </a:p>
        </p:txBody>
      </p:sp>
      <p:pic>
        <p:nvPicPr>
          <p:cNvPr id="5" name="Content Placeholder 4" descr="Chart, line chart&#10;&#10;Description automatically generated">
            <a:extLst>
              <a:ext uri="{FF2B5EF4-FFF2-40B4-BE49-F238E27FC236}">
                <a16:creationId xmlns:a16="http://schemas.microsoft.com/office/drawing/2014/main" id="{21FE88DE-693D-F56F-9D87-5B17C169A66A}"/>
              </a:ext>
            </a:extLst>
          </p:cNvPr>
          <p:cNvPicPr>
            <a:picLocks noGrp="1" noChangeAspect="1"/>
          </p:cNvPicPr>
          <p:nvPr>
            <p:ph idx="1"/>
          </p:nvPr>
        </p:nvPicPr>
        <p:blipFill>
          <a:blip r:embed="rId2"/>
          <a:stretch>
            <a:fillRect/>
          </a:stretch>
        </p:blipFill>
        <p:spPr>
          <a:xfrm>
            <a:off x="5203980" y="324853"/>
            <a:ext cx="6544474" cy="6105830"/>
          </a:xfrm>
          <a:prstGeom prst="rect">
            <a:avLst/>
          </a:prstGeom>
          <a:ln>
            <a:solidFill>
              <a:schemeClr val="tx1"/>
            </a:solidFill>
          </a:ln>
        </p:spPr>
      </p:pic>
    </p:spTree>
    <p:extLst>
      <p:ext uri="{BB962C8B-B14F-4D97-AF65-F5344CB8AC3E}">
        <p14:creationId xmlns:p14="http://schemas.microsoft.com/office/powerpoint/2010/main" val="802033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E415C4-B9E8-01D9-1A2C-F2C171CDBA8C}"/>
              </a:ext>
            </a:extLst>
          </p:cNvPr>
          <p:cNvSpPr>
            <a:spLocks noGrp="1"/>
          </p:cNvSpPr>
          <p:nvPr>
            <p:ph type="title"/>
          </p:nvPr>
        </p:nvSpPr>
        <p:spPr>
          <a:xfrm>
            <a:off x="1005008" y="318286"/>
            <a:ext cx="10178934" cy="1328730"/>
          </a:xfrm>
        </p:spPr>
        <p:txBody>
          <a:bodyPr vert="horz" lIns="91440" tIns="45720" rIns="91440" bIns="45720" rtlCol="0" anchor="b">
            <a:normAutofit/>
          </a:bodyPr>
          <a:lstStyle/>
          <a:p>
            <a:pPr algn="ctr"/>
            <a:r>
              <a:rPr lang="en-US" b="1" u="sng" kern="1200" dirty="0">
                <a:solidFill>
                  <a:srgbClr val="C00000"/>
                </a:solidFill>
                <a:latin typeface="+mj-lt"/>
                <a:ea typeface="+mj-ea"/>
                <a:cs typeface="+mj-cs"/>
              </a:rPr>
              <a:t>Revenue by Product Category</a:t>
            </a:r>
            <a:br>
              <a:rPr lang="en-US" b="0" kern="1200" dirty="0">
                <a:solidFill>
                  <a:schemeClr val="tx1"/>
                </a:solidFill>
                <a:latin typeface="+mj-lt"/>
                <a:ea typeface="+mj-ea"/>
                <a:cs typeface="+mj-cs"/>
              </a:rPr>
            </a:br>
            <a:endParaRPr lang="en-US" kern="1200" dirty="0">
              <a:solidFill>
                <a:schemeClr val="tx1"/>
              </a:solidFill>
              <a:latin typeface="+mj-lt"/>
              <a:ea typeface="+mj-ea"/>
              <a:cs typeface="+mj-cs"/>
            </a:endParaRPr>
          </a:p>
        </p:txBody>
      </p:sp>
      <p:pic>
        <p:nvPicPr>
          <p:cNvPr id="10" name="Picture 9">
            <a:extLst>
              <a:ext uri="{FF2B5EF4-FFF2-40B4-BE49-F238E27FC236}">
                <a16:creationId xmlns:a16="http://schemas.microsoft.com/office/drawing/2014/main" id="{34C08CFC-BD85-98AD-FEDE-9F2ED59C0085}"/>
              </a:ext>
            </a:extLst>
          </p:cNvPr>
          <p:cNvPicPr>
            <a:picLocks noChangeAspect="1"/>
          </p:cNvPicPr>
          <p:nvPr/>
        </p:nvPicPr>
        <p:blipFill>
          <a:blip r:embed="rId2"/>
          <a:stretch>
            <a:fillRect/>
          </a:stretch>
        </p:blipFill>
        <p:spPr>
          <a:xfrm>
            <a:off x="273733" y="1669553"/>
            <a:ext cx="5822267" cy="3797299"/>
          </a:xfrm>
          <a:prstGeom prst="rect">
            <a:avLst/>
          </a:prstGeom>
          <a:ln>
            <a:solidFill>
              <a:schemeClr val="tx1"/>
            </a:solidFill>
          </a:ln>
        </p:spPr>
      </p:pic>
      <p:pic>
        <p:nvPicPr>
          <p:cNvPr id="12" name="Picture 11">
            <a:extLst>
              <a:ext uri="{FF2B5EF4-FFF2-40B4-BE49-F238E27FC236}">
                <a16:creationId xmlns:a16="http://schemas.microsoft.com/office/drawing/2014/main" id="{8E11AF60-A474-CF9E-182B-E43B88E8637C}"/>
              </a:ext>
            </a:extLst>
          </p:cNvPr>
          <p:cNvPicPr>
            <a:picLocks noChangeAspect="1"/>
          </p:cNvPicPr>
          <p:nvPr/>
        </p:nvPicPr>
        <p:blipFill>
          <a:blip r:embed="rId3"/>
          <a:stretch>
            <a:fillRect/>
          </a:stretch>
        </p:blipFill>
        <p:spPr>
          <a:xfrm>
            <a:off x="6319737" y="1647016"/>
            <a:ext cx="5645476" cy="3819836"/>
          </a:xfrm>
          <a:prstGeom prst="rect">
            <a:avLst/>
          </a:prstGeom>
          <a:ln>
            <a:solidFill>
              <a:schemeClr val="tx1"/>
            </a:solidFill>
          </a:ln>
        </p:spPr>
      </p:pic>
    </p:spTree>
    <p:extLst>
      <p:ext uri="{BB962C8B-B14F-4D97-AF65-F5344CB8AC3E}">
        <p14:creationId xmlns:p14="http://schemas.microsoft.com/office/powerpoint/2010/main" val="4001063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700E78F-84E1-F76A-C798-7E499CE8DF5D}"/>
              </a:ext>
            </a:extLst>
          </p:cNvPr>
          <p:cNvSpPr>
            <a:spLocks noGrp="1"/>
          </p:cNvSpPr>
          <p:nvPr>
            <p:ph type="title"/>
          </p:nvPr>
        </p:nvSpPr>
        <p:spPr>
          <a:xfrm>
            <a:off x="610542" y="698863"/>
            <a:ext cx="2561822" cy="1800526"/>
          </a:xfrm>
        </p:spPr>
        <p:txBody>
          <a:bodyPr vert="horz" lIns="91440" tIns="45720" rIns="91440" bIns="45720" rtlCol="0" anchor="ctr">
            <a:normAutofit/>
          </a:bodyPr>
          <a:lstStyle/>
          <a:p>
            <a:pPr algn="ctr"/>
            <a:r>
              <a:rPr lang="en-US" b="1" u="sng" kern="1200" dirty="0">
                <a:solidFill>
                  <a:srgbClr val="C00000"/>
                </a:solidFill>
                <a:latin typeface="+mj-lt"/>
                <a:ea typeface="+mj-ea"/>
                <a:cs typeface="+mj-cs"/>
              </a:rPr>
              <a:t>Marketing Channel</a:t>
            </a:r>
          </a:p>
        </p:txBody>
      </p:sp>
      <p:sp>
        <p:nvSpPr>
          <p:cNvPr id="6" name="TextBox 5">
            <a:extLst>
              <a:ext uri="{FF2B5EF4-FFF2-40B4-BE49-F238E27FC236}">
                <a16:creationId xmlns:a16="http://schemas.microsoft.com/office/drawing/2014/main" id="{24E1C8D7-2876-82CB-AC15-C6059F99C1C0}"/>
              </a:ext>
            </a:extLst>
          </p:cNvPr>
          <p:cNvSpPr txBox="1"/>
          <p:nvPr/>
        </p:nvSpPr>
        <p:spPr>
          <a:xfrm>
            <a:off x="610543" y="3340807"/>
            <a:ext cx="2561821" cy="2747962"/>
          </a:xfrm>
          <a:prstGeom prst="rect">
            <a:avLst/>
          </a:prstGeom>
        </p:spPr>
        <p:txBody>
          <a:bodyPr vert="horz" lIns="91440" tIns="45720" rIns="91440" bIns="45720" rtlCol="0">
            <a:normAutofit/>
          </a:bodyPr>
          <a:lstStyle/>
          <a:p>
            <a:pPr marL="57150">
              <a:lnSpc>
                <a:spcPct val="90000"/>
              </a:lnSpc>
              <a:spcAft>
                <a:spcPts val="600"/>
              </a:spcAft>
            </a:pPr>
            <a:endParaRPr lang="en-US" sz="2000" dirty="0"/>
          </a:p>
          <a:p>
            <a:pPr marL="285750" indent="-228600">
              <a:lnSpc>
                <a:spcPct val="90000"/>
              </a:lnSpc>
              <a:spcAft>
                <a:spcPts val="600"/>
              </a:spcAft>
              <a:buFont typeface="Arial" panose="020B0604020202020204" pitchFamily="34" charset="0"/>
              <a:buChar char="•"/>
            </a:pPr>
            <a:endParaRPr lang="en-US" sz="2000" dirty="0"/>
          </a:p>
        </p:txBody>
      </p:sp>
      <p:pic>
        <p:nvPicPr>
          <p:cNvPr id="5" name="Content Placeholder 4" descr="Graphical user interface, application&#10;&#10;Description automatically generated">
            <a:extLst>
              <a:ext uri="{FF2B5EF4-FFF2-40B4-BE49-F238E27FC236}">
                <a16:creationId xmlns:a16="http://schemas.microsoft.com/office/drawing/2014/main" id="{0B187600-AA60-7B6F-87C8-A333FB745F1D}"/>
              </a:ext>
            </a:extLst>
          </p:cNvPr>
          <p:cNvPicPr>
            <a:picLocks noGrp="1" noChangeAspect="1"/>
          </p:cNvPicPr>
          <p:nvPr>
            <p:ph idx="1"/>
          </p:nvPr>
        </p:nvPicPr>
        <p:blipFill>
          <a:blip r:embed="rId2"/>
          <a:stretch>
            <a:fillRect/>
          </a:stretch>
        </p:blipFill>
        <p:spPr>
          <a:xfrm>
            <a:off x="3649033" y="1119673"/>
            <a:ext cx="8424779" cy="5440495"/>
          </a:xfrm>
          <a:prstGeom prst="rect">
            <a:avLst/>
          </a:prstGeom>
          <a:ln>
            <a:solidFill>
              <a:schemeClr val="tx1"/>
            </a:solidFill>
          </a:ln>
        </p:spPr>
      </p:pic>
    </p:spTree>
    <p:extLst>
      <p:ext uri="{BB962C8B-B14F-4D97-AF65-F5344CB8AC3E}">
        <p14:creationId xmlns:p14="http://schemas.microsoft.com/office/powerpoint/2010/main" val="2518321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21">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35C3E5-9233-E1E8-6E74-B1CE838B0B9A}"/>
              </a:ext>
            </a:extLst>
          </p:cNvPr>
          <p:cNvSpPr>
            <a:spLocks noGrp="1"/>
          </p:cNvSpPr>
          <p:nvPr>
            <p:ph type="title"/>
          </p:nvPr>
        </p:nvSpPr>
        <p:spPr>
          <a:xfrm>
            <a:off x="838200" y="381001"/>
            <a:ext cx="10515600" cy="1309688"/>
          </a:xfrm>
        </p:spPr>
        <p:txBody>
          <a:bodyPr>
            <a:normAutofit/>
          </a:bodyPr>
          <a:lstStyle/>
          <a:p>
            <a:r>
              <a:rPr lang="en-US" b="1" u="sng" dirty="0">
                <a:solidFill>
                  <a:srgbClr val="C00000"/>
                </a:solidFill>
              </a:rPr>
              <a:t>Recommendations to Boost Ecommerce Sales</a:t>
            </a:r>
          </a:p>
        </p:txBody>
      </p:sp>
      <p:graphicFrame>
        <p:nvGraphicFramePr>
          <p:cNvPr id="5" name="Content Placeholder 2">
            <a:extLst>
              <a:ext uri="{FF2B5EF4-FFF2-40B4-BE49-F238E27FC236}">
                <a16:creationId xmlns:a16="http://schemas.microsoft.com/office/drawing/2014/main" id="{3B9E3C8E-F7D5-F4EA-2B3F-A637A8FFD7F9}"/>
              </a:ext>
            </a:extLst>
          </p:cNvPr>
          <p:cNvGraphicFramePr>
            <a:graphicFrameLocks noGrp="1"/>
          </p:cNvGraphicFramePr>
          <p:nvPr>
            <p:ph idx="1"/>
            <p:extLst>
              <p:ext uri="{D42A27DB-BD31-4B8C-83A1-F6EECF244321}">
                <p14:modId xmlns:p14="http://schemas.microsoft.com/office/powerpoint/2010/main" val="312041888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523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5F556F-2623-187A-22BA-653C9B22B95A}"/>
              </a:ext>
            </a:extLst>
          </p:cNvPr>
          <p:cNvSpPr>
            <a:spLocks noGrp="1"/>
          </p:cNvSpPr>
          <p:nvPr>
            <p:ph type="title"/>
          </p:nvPr>
        </p:nvSpPr>
        <p:spPr>
          <a:xfrm>
            <a:off x="838200" y="557188"/>
            <a:ext cx="10515600" cy="1133499"/>
          </a:xfrm>
        </p:spPr>
        <p:txBody>
          <a:bodyPr>
            <a:normAutofit fontScale="90000"/>
          </a:bodyPr>
          <a:lstStyle/>
          <a:p>
            <a:pPr algn="ctr"/>
            <a:r>
              <a:rPr lang="en-US" sz="4900" b="1" u="sng" dirty="0">
                <a:solidFill>
                  <a:srgbClr val="C00000"/>
                </a:solidFill>
              </a:rPr>
              <a:t>Enhancing User Experience</a:t>
            </a:r>
            <a:br>
              <a:rPr lang="en-US" sz="1050" dirty="0"/>
            </a:br>
            <a:br>
              <a:rPr lang="en-US" sz="2400" dirty="0"/>
            </a:br>
            <a:br>
              <a:rPr lang="en-US" sz="3600" b="1" u="sng" dirty="0">
                <a:solidFill>
                  <a:srgbClr val="C00000"/>
                </a:solidFill>
              </a:rPr>
            </a:br>
            <a:endParaRPr lang="en-US" sz="3600" b="1" u="sng" dirty="0">
              <a:solidFill>
                <a:srgbClr val="C00000"/>
              </a:solidFill>
            </a:endParaRPr>
          </a:p>
        </p:txBody>
      </p:sp>
      <p:graphicFrame>
        <p:nvGraphicFramePr>
          <p:cNvPr id="5" name="Content Placeholder 2">
            <a:extLst>
              <a:ext uri="{FF2B5EF4-FFF2-40B4-BE49-F238E27FC236}">
                <a16:creationId xmlns:a16="http://schemas.microsoft.com/office/drawing/2014/main" id="{76002F4E-CFA8-7908-41D8-CE30AA2E00E9}"/>
              </a:ext>
            </a:extLst>
          </p:cNvPr>
          <p:cNvGraphicFramePr>
            <a:graphicFrameLocks noGrp="1"/>
          </p:cNvGraphicFramePr>
          <p:nvPr>
            <p:ph idx="1"/>
            <p:extLst>
              <p:ext uri="{D42A27DB-BD31-4B8C-83A1-F6EECF244321}">
                <p14:modId xmlns:p14="http://schemas.microsoft.com/office/powerpoint/2010/main" val="2923138756"/>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0392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512</TotalTime>
  <Words>810</Words>
  <Application>Microsoft Macintosh PowerPoint</Application>
  <PresentationFormat>Widescreen</PresentationFormat>
  <Paragraphs>68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Marketing Web Analytics and Insights</vt:lpstr>
      <vt:lpstr>All About Target</vt:lpstr>
      <vt:lpstr>PowerPoint Presentation</vt:lpstr>
      <vt:lpstr>Boosting E-Commerce Sales  </vt:lpstr>
      <vt:lpstr>Revenue  vs  Transactions</vt:lpstr>
      <vt:lpstr>Revenue by Product Category </vt:lpstr>
      <vt:lpstr>Marketing Channel</vt:lpstr>
      <vt:lpstr>Recommendations to Boost Ecommerce Sales</vt:lpstr>
      <vt:lpstr>Enhancing User Experience   </vt:lpstr>
      <vt:lpstr>Cart Abandonment </vt:lpstr>
      <vt:lpstr>Cart Abandonment</vt:lpstr>
      <vt:lpstr>Bounce Rate </vt:lpstr>
      <vt:lpstr>Site Speed </vt:lpstr>
      <vt:lpstr>Recommendations Enhancing Customer Experience </vt:lpstr>
      <vt:lpstr>Improving Customer satisfaction   </vt:lpstr>
      <vt:lpstr>Customer Retention &amp; Engagement</vt:lpstr>
      <vt:lpstr>Recommendations To Improve Customer Satisfaction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Web Analytics and Insights</dc:title>
  <dc:creator>Poluboyana, Swathi</dc:creator>
  <cp:lastModifiedBy>Poluboyana, Swathi</cp:lastModifiedBy>
  <cp:revision>13</cp:revision>
  <dcterms:created xsi:type="dcterms:W3CDTF">2023-04-29T22:58:34Z</dcterms:created>
  <dcterms:modified xsi:type="dcterms:W3CDTF">2023-05-02T18:55:38Z</dcterms:modified>
</cp:coreProperties>
</file>