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388F-C6D0-6735-5948-06C3AA5B9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A4377-3904-F37B-D6AC-CA4A0A2B5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85CA7-D9E5-8726-27FD-EF94E690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1CF9-51E6-5BF7-4914-ACC14FFE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3BC7-CBA9-B73A-95C3-6F9125A0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9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6666-EA91-AD5C-89DB-D3AEEC42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575BE-9530-7733-91C3-BB96F94AC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A4F8-D2EB-DB2C-4C2A-69B00622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3BE8-9176-51E9-38EF-A8827B6E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75DD-AD9B-3715-DFB6-84C69D85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45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26B49-E612-83D6-64F2-EAC6C6E16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CF56B-60BD-0D74-AC08-46E8F3696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62F7-DAD2-410C-32A8-C7923F87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4F5F-0039-7F57-6689-F56A6A3A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B78E-BA84-C5D6-9BDE-7DB0DE68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42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AF27-017F-79E0-58A6-12181C70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2CF8-E2A0-84A8-AA02-BA761058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37B-F690-02B1-6445-2D7C0A95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971E-BFC3-88CE-376C-5FA45625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7773-8E1D-FD9B-14AE-0077C370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00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6EEE-991F-816F-43DF-215B95DC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D001E-A009-15DF-D4FF-8492EC03B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4F62-1115-8ABC-F10C-1A6CBA16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6E5D-B430-83E8-1EAE-051FB80E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F866-28D0-F309-69D2-10BFAA0A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9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9623-3595-6790-6FD2-0DB21A54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7806-50C1-730D-A13A-19D4A68A1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04DEC-B6D4-9037-2130-DB23E086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EA24-75C3-E04B-E723-8F0240CA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3667D-3D2A-4AB1-EB62-5226F8B5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003CA-AD69-C28D-DB84-4A6C9950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4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4FB3-4501-A894-D413-5FBF14F6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560B9-18FD-B66E-4D5E-7743EFDA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BA934-A430-C273-1181-F3D3961F6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7059D-4EA1-9261-FAC0-0D3B24681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91FF7-98B9-3425-B9C3-D819B023A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32DF0-4D48-89E9-8141-14AD9838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1A9EB-D2A4-8B83-10E2-1F2B6A91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B45F2-39E6-99DC-9511-1466E256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62E-1915-4630-E5C8-46F79AEF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A044A-EB9A-C9FB-A264-32A64D8E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6565D-4737-BAD3-B92C-2C0A893B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561EC-71B4-792B-CFA2-62703D2B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93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B34B6-03B8-ADD5-B2A7-F99E1818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C0941-38DA-1C8A-8752-A634681E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EF0CD-415B-C1C4-896E-BB3F4B23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1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16C0-041F-9B1D-14D1-262457DD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CAE4-9C01-89D0-2013-D7BDF19F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B4E5E-68BC-B1E2-D7AF-65220F49A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E1C32-6AE5-C44E-91C1-1CA84C2D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A1F6A-92BB-F5B5-0AF4-D9774A4A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900F-B6C5-B360-9255-BAB63465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75F8-89C6-5441-3AF9-528F963F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57698-CB27-466A-5EB8-86A1D05D4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2DD2F-D361-3EE9-DBC7-1C1F9A3D2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1887C-2A26-F0AD-8001-8F5FB33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FDEFF-B578-4F51-5864-651B322C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31D1C-46B9-978E-78CD-F306C3F0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5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34B2A-1AF3-1B8A-65AE-44A8003E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0E8F-3E49-026C-0C7E-6E72570F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6310-970C-5AC3-D48A-82EFA68B8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C35-5C22-4165-A310-B852DA1ED2B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18D8F-BF42-4B8C-51E6-18FC26E69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7806-5F12-8117-810E-BE3C153B2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2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A003E-08A3-B2E5-7299-61D47EDC48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673524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Lato Black" panose="020F0A02020204030203" pitchFamily="34" charset="0"/>
              </a:rPr>
              <a:t>STEPS IN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534552" y="1923383"/>
            <a:ext cx="5624708" cy="2901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Import Data in MS SQL Server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Connecting Power BI to MS SQL 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Data Cleaning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Data 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8F0A5-64E6-720F-8A01-E10C56466A48}"/>
              </a:ext>
            </a:extLst>
          </p:cNvPr>
          <p:cNvSpPr txBox="1"/>
          <p:nvPr/>
        </p:nvSpPr>
        <p:spPr>
          <a:xfrm>
            <a:off x="6884552" y="1923382"/>
            <a:ext cx="5307448" cy="2901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Data Modelling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Creating Date Table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Creating Dashboard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Generating Insights</a:t>
            </a:r>
          </a:p>
        </p:txBody>
      </p:sp>
    </p:spTree>
    <p:extLst>
      <p:ext uri="{BB962C8B-B14F-4D97-AF65-F5344CB8AC3E}">
        <p14:creationId xmlns:p14="http://schemas.microsoft.com/office/powerpoint/2010/main" val="251108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A003E-08A3-B2E5-7299-61D47EDC48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80225" y="291563"/>
            <a:ext cx="6469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602556" y="1299300"/>
            <a:ext cx="10051067" cy="954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Lato Black" panose="020F0A02020204030203" pitchFamily="34" charset="0"/>
              </a:rPr>
              <a:t>A US Based Ecommerce Sales Company wants us to create a Sales Dashboard showing information of YTD Sales and generate insights for below scenarios-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FEA4C-94E1-D3D6-082C-74774DC97753}"/>
              </a:ext>
            </a:extLst>
          </p:cNvPr>
          <p:cNvSpPr txBox="1"/>
          <p:nvPr/>
        </p:nvSpPr>
        <p:spPr>
          <a:xfrm>
            <a:off x="602556" y="2428807"/>
            <a:ext cx="10051067" cy="377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Create a KPI Banner showing YTD Sales, YTD Profit, YTD Quantity sold, YTD Profit Margin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Find Year on Year growth for each KPI and show a YTD sparkline for each measure in the KPI to understand the monthly trend for each fact.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Find YTD Sales, PYTD Sales, YoY Sales growth for different customer category. Add a trend icon for each category.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Find YTD Sales performance by each State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Top 5 and Bottom 5 Products by Sales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YTD Sales by Region to know best and worst performing region all over country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YTD Sales by Shipping Type to get the best shipping type percentage</a:t>
            </a:r>
          </a:p>
        </p:txBody>
      </p:sp>
    </p:spTree>
    <p:extLst>
      <p:ext uri="{BB962C8B-B14F-4D97-AF65-F5344CB8AC3E}">
        <p14:creationId xmlns:p14="http://schemas.microsoft.com/office/powerpoint/2010/main" val="104237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A003E-08A3-B2E5-7299-61D47EDC48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276713" y="339836"/>
            <a:ext cx="9394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Lato Black" panose="020F0A02020204030203" pitchFamily="34" charset="0"/>
              </a:rPr>
              <a:t>POWER BI FUCNTIONALITIES YOU WILL 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602555" y="1421918"/>
            <a:ext cx="10232221" cy="543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How to connect Power BI to MS SQL server and Flat Files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Data Modelling with three tables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Data cleaning in Power Query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How to create a Date Table in Power BI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Time Intelligence function (TOTALYTD, SAMEPERIODLASTYEAR, etc)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Creating Dynamic and Complex KPI’s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Basic to Advanced Dax Queries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Conditional Formatting's, Adding dynamic icons in Power BI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Different DAX functions like Calculate, Sum, </a:t>
            </a:r>
            <a:r>
              <a:rPr lang="en-IN" dirty="0" err="1">
                <a:solidFill>
                  <a:srgbClr val="7030A0"/>
                </a:solidFill>
                <a:latin typeface="Lato Black" panose="020F0A02020204030203" pitchFamily="34" charset="0"/>
              </a:rPr>
              <a:t>Sumx</a:t>
            </a: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, Filter, values, </a:t>
            </a:r>
            <a:r>
              <a:rPr lang="en-IN" dirty="0" err="1">
                <a:solidFill>
                  <a:srgbClr val="7030A0"/>
                </a:solidFill>
                <a:latin typeface="Lato Black" panose="020F0A02020204030203" pitchFamily="34" charset="0"/>
              </a:rPr>
              <a:t>selectedvalue</a:t>
            </a: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, return, concatenate, divide, var, etc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Creating different charts, maps and formatting then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Generating insights from charts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Export report</a:t>
            </a:r>
          </a:p>
        </p:txBody>
      </p:sp>
    </p:spTree>
    <p:extLst>
      <p:ext uri="{BB962C8B-B14F-4D97-AF65-F5344CB8AC3E}">
        <p14:creationId xmlns:p14="http://schemas.microsoft.com/office/powerpoint/2010/main" val="35891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Bhargav Mehta</cp:lastModifiedBy>
  <cp:revision>15</cp:revision>
  <dcterms:created xsi:type="dcterms:W3CDTF">2023-05-13T11:12:59Z</dcterms:created>
  <dcterms:modified xsi:type="dcterms:W3CDTF">2025-01-18T07:50:20Z</dcterms:modified>
</cp:coreProperties>
</file>