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Vehicles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Electric Range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BEV Vehicles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Of Total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PHEV Vehicles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Of Total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filledMap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Vehicles by (CAFV) Eligibility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65d4053-a089-4a9a-8b5d-cf52f57da65f?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b26638aa764c40d4" /><Relationship Type="http://schemas.openxmlformats.org/officeDocument/2006/relationships/slideLayout" Target="/ppt/slideLayouts/slideLayout8.xml" Id="Rb4f8a6747bd54432" /><Relationship Type="http://schemas.openxmlformats.org/officeDocument/2006/relationships/hyperlink" Target="https://app.powerbi.com/groups/me/reports/965d4053-a089-4a9a-8b5d-cf52f57da65f/?pbi_source=PowerPoint" TargetMode="External" Id="RelId0" /><Relationship Type="http://schemas.openxmlformats.org/officeDocument/2006/relationships/image" Target="/ppt/media/image4.png" Id="imgId938166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Electric vehicle</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17-03-2024 18:47:27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17-03-2024 18:44:44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textbox ,shape ,Total Vehicles ,Avg Electric Range ,shape ,shape ,donutChart ,BEV Vehicles ,% Of Total ,donutChart ,PHEV Vehicles ,% Of Total ,shape ,shape ,areaChart ,shape ,filledMap ,shape ,barChart ,shape ,Total Vehicles by (CAFV) Eligibility ,shape ,treemap ,textbox ,slicer ,textbox ,slicer ,textbox ,textbox ,slicer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938166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