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187-9912-39FA-8D0B-572E6C45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5934-B8AA-9C22-FD20-28479434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0FF4-C77C-2A12-320A-5B2475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B7B0-74F0-4484-C6BA-7344AC8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9DBC-14B5-D1AB-821B-FAB1F39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CE9-5191-CD81-670D-7BB565A6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CF2C7-9BE2-8303-0B04-8804E1BE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41B-D8E2-4750-FDFD-CF72854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60FB-5B31-36A3-3A9A-D545134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1CF-C60B-5835-9B89-58710C2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97BCA-313F-FC50-5F34-095DB1AB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89B7-5FB2-C794-78F7-83CA0A91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C864-CF5C-6913-7CE7-4B52F78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ADF7-71DA-046E-DCD1-AD114AC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13D6-6D9A-3C04-2FCA-4223B9DB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6503-E0E0-541A-2414-91EEC4D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4AEA-C683-2ECE-E173-3EEAE34D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3A5B-6BB1-D4E2-9AB5-AC3474A0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A53B-FD48-D2F7-A734-9F2BCAF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D2AF-8012-08FE-2017-F3991461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C72-542C-CBA9-5E6F-E9E2B71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C20D-4D96-8CDE-F223-86497D2E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6049-B272-9F0B-8A86-8804F62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0E47-1A28-61F9-0889-D40DF0DD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15E3-9B0F-391B-4207-A276071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4E4-532D-0EEB-FD90-D117913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A08A-F254-EE08-9318-5A89DB6D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873B-A5EF-7886-33E4-BF7A067C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7E7B-E997-5D23-766A-0B0306C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DB0D-60FC-23DA-7374-378CA04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18F-F779-7C61-DD08-06EBA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8261-4D1D-9120-328B-B9D097A8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7910-D6E7-28F8-2B7E-640FD6ED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869D-0F16-75C4-C3E2-E4FA6DF8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2FF4-F4EC-ACA7-91DF-7A570C41C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BA94-AC6C-7A14-A781-B10BEE4D8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532F-7D3F-8A4E-7232-66ADB258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C76F7-CF2A-C898-DF5B-FCE404A7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BBC9E-09B3-D230-C8EA-D0C4B68B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86E-6C31-8AEE-DEAA-C0B1F46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B342-F192-69F7-9CF0-87DB83C6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7EC5-055A-0048-EBE0-77BD19BA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0284-A947-8777-5790-9D3FA17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37A7-97F1-F50E-4FB1-5BAFE60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31C0A-D1E4-3742-BC0D-91B341E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BA23-6BBB-8824-F021-B1E144D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7FEA-30BA-F501-D4DD-52042823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014-328F-F9A6-BA98-F1A734CC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3EE2-C52F-4015-4DC2-A7F2500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13BF-3A41-4645-5115-044B1330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6606D-644B-594F-9CDA-9545672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DCDD-B46D-7CB0-1E4B-419E13C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2AE-18B8-E678-CAE0-BC096E7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6F9D-B828-D24D-5F81-26EA95B2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1F2D-774C-E064-D9AC-5CDE9220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9EE1-3044-74C4-8BFB-0584418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D6B1-1E91-3925-6925-6EEE318D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26AC-B5F7-8399-A66E-F2CF5A0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D25B-85C0-19B9-C583-38E6E360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3640-A9AD-8841-9D26-285B884D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D314-B452-14BB-294D-3BDEF47A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D9CC-2E88-42E5-8803-CF0BF41A6297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C2B-CE94-35A3-6B74-E288A47E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1047-3BD9-2DA4-0B13-30B63051F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419235"/>
            <a:ext cx="10570328" cy="464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Develop a IPL Dashboard for season 2008 to 2022 to have a detailed insight on below problem statements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Fine the Title Winner, Orange Cap Winner, Purple Cap Winner, Tournament 6’s and 4’s for the respective seasons on IPL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Develop IPL Batting and Bowling stats and add a filter where user can select the bowler and batsman to see these stats.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Winning percentage based on the toss decision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win by venue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Total wins by team in a season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won based on the result type</a:t>
            </a:r>
          </a:p>
        </p:txBody>
      </p:sp>
    </p:spTree>
    <p:extLst>
      <p:ext uri="{BB962C8B-B14F-4D97-AF65-F5344CB8AC3E}">
        <p14:creationId xmlns:p14="http://schemas.microsoft.com/office/powerpoint/2010/main" val="4276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STAKEHOLDERS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371600" y="1410336"/>
            <a:ext cx="5480052" cy="40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BCCI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Franchise/ Team Owners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Team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Coaches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Players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Media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8676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324447"/>
            <a:ext cx="912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Lato Black" panose="020F0A02020204030203" pitchFamily="34" charset="0"/>
              </a:rPr>
              <a:t>POWER BI FUNCTIONALITIES YOU WILL LEARN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239519" y="1082082"/>
            <a:ext cx="8619491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How to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connect Power BI to MS SQL server and PostgreSQL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and Formatting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Different DAX functions like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Calculate, Sum,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Sumx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Filter,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Allselected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values,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selectedvalue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return, concatenate, divide,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different shapes and formatting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24420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Bhargav Mehta</cp:lastModifiedBy>
  <cp:revision>17</cp:revision>
  <dcterms:created xsi:type="dcterms:W3CDTF">2023-04-23T04:28:21Z</dcterms:created>
  <dcterms:modified xsi:type="dcterms:W3CDTF">2025-01-18T08:41:43Z</dcterms:modified>
</cp:coreProperties>
</file>