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310A"/>
    <a:srgbClr val="58267E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E8D-ADB3-3E53-47A2-72F22152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CBAF-D34B-2591-7175-B41A377E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08A8-95E9-0F9B-0E1A-550702C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0304-AC78-74FF-E705-426ACEB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C465-82A1-DFA0-E2AE-A884E7B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F3E3-C383-BD81-687E-2DB0594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4F5F-C9EA-856B-7CBA-9445A6F8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57E8-C055-9760-3AD8-839CDAD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919-D79F-E38C-6C5D-51D0FCB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55D1-D53A-D4F5-9C2D-82106750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88AC-2305-68B1-A54F-56CED948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408F-3E01-939A-E74A-DF7DFDA2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97EB-4ED5-C605-8E86-E90CC349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4DDA-FBB4-1C85-1C2E-7D78E170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048B-15A2-62C4-1CD1-059B9420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5082-3CDB-AC5D-E3C4-94AE5F7D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B710-19A5-BA5D-BE70-8A4C8CF2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99D-BFCA-C400-D705-AD2BC5C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2184-0BE3-271D-D120-9FB338E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E1A7-FD6A-A0CC-0B87-D1869A6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5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15C-2418-F1AD-76ED-B669C83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D50F-BD2C-D27B-4721-09774286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7393-0F35-ED0A-C2FC-86B5769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69B9-5412-6671-A3E5-A7FAC91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AD53-EAA9-1951-D92F-143F55C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03A3-2748-4E3B-85A7-9D88249F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94A3-EDE4-2719-A7FA-899F3320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A3D6-9187-773E-672F-AC900B58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5535-2428-A231-C5E4-03BC624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E672-CB57-4676-C384-860CE38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8345-07DC-243B-8D14-86120F81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FAD-8CF7-6EC8-3CD8-24C6B849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9B3-20FD-4312-5AF9-2C702A6E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2FBE-92EE-4AD2-58CD-B3BBA3F39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9228-7B4B-61A6-9CE2-79AC9F396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56B0-AD3B-6461-36FE-FBB924A2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E921-996A-BFAE-1A3F-1F91EDAA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DC9B-2EBD-F0CA-9E45-11C996E8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BD836-0690-4947-65E4-8B81C3C9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889-7EE5-B4DA-517C-E9284EB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A7E28-F0DB-A276-125A-9712732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D9D1-FBE7-48D0-BA80-0BBBA7F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2BAC-A6AD-7E3E-C658-0398951B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A13C5-B024-8DE1-9448-B33F970F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75B0F-4047-B6E6-D4E8-EC2ADB3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DAA-9E53-A860-C3AD-19BE175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1CB1-6C68-AA9E-6D17-CB81E561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ED7D-DA99-BEDA-57F5-97F792BC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1E89-A16E-85F4-7CE0-63487DCE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947-8BC6-67A3-9D1C-9AC7764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BE83-248E-D5C2-7670-857D76B1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D699-6783-BDF9-FD89-135C48B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4580-B47A-E9A1-D35C-65AA6606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F3B0B-3028-6962-F95C-A33625FF1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8E54-A4C3-D207-ADDD-68CFE0CBF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009C-BD39-2761-77B7-4E70AED2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DAB8-363A-940B-18CD-246D69CD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B1C4-DC30-4F4F-A6E8-AA0D1764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8B8A-13E5-F6D3-D2C9-1FF526FD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C9E6-FA11-801A-9752-A5730638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3230-D476-9E6F-EDBD-5DD7627B5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F456-25FA-47B2-BBCD-9CC275A129AB}" type="datetimeFigureOut">
              <a:rPr lang="en-IN" smtClean="0"/>
              <a:t>18-01-2025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3ED7-E4C3-46BD-3042-99A2109DF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B7C4-03F4-6EB3-50F8-8C9324A18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673525"/>
            <a:ext cx="1024818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Order Value: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Pizzas Sold: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Orders: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065010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Hourly Trend for Total Pizzas Sold: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2.Weekly Trend for Total Orders: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line chart that illustrates the weekly trend of total orders throughout the year. This chart will allow us to identify peak weeks or periods of high order activity.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3.Percentage of Sales by Pizza Category: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7860605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4.Percentage of Sales by Pizza Size: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dirty="0">
                <a:solidFill>
                  <a:srgbClr val="FFFF00"/>
                </a:solidFill>
              </a:rPr>
              <a:t>5.Total Pizzas Sold by Pizza Category: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dirty="0">
                <a:solidFill>
                  <a:srgbClr val="FFFF00"/>
                </a:solidFill>
              </a:rPr>
              <a:t>6.Top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r>
              <a:rPr lang="en-US" dirty="0">
                <a:solidFill>
                  <a:srgbClr val="FFFF00"/>
                </a:solidFill>
              </a:rPr>
              <a:t>7. Bottom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4012460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469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Bhargav Mehta</cp:lastModifiedBy>
  <cp:revision>54</cp:revision>
  <dcterms:created xsi:type="dcterms:W3CDTF">2023-06-12T11:11:52Z</dcterms:created>
  <dcterms:modified xsi:type="dcterms:W3CDTF">2025-01-18T08:45:11Z</dcterms:modified>
</cp:coreProperties>
</file>