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2" r:id="rId5"/>
    <p:sldId id="260" r:id="rId6"/>
    <p:sldId id="264" r:id="rId7"/>
    <p:sldId id="263" r:id="rId8"/>
    <p:sldId id="257" r:id="rId9"/>
    <p:sldId id="258" r:id="rId10"/>
    <p:sldId id="259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rmAutofit/>
          </a:bodyPr>
          <a:lstStyle/>
          <a:p>
            <a:r>
              <a:rPr lang="en-US" dirty="0" smtClean="0"/>
              <a:t>Laptop Diagnosis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By</a:t>
            </a:r>
          </a:p>
          <a:p>
            <a:r>
              <a:rPr lang="en-US" dirty="0" smtClean="0"/>
              <a:t>Praveen Kumar G</a:t>
            </a:r>
            <a:endParaRPr lang="en-US" dirty="0" smtClean="0"/>
          </a:p>
          <a:p>
            <a:r>
              <a:rPr lang="en-US" i="1" dirty="0" smtClean="0"/>
              <a:t>Under the </a:t>
            </a:r>
            <a:r>
              <a:rPr lang="en-US" i="1" dirty="0" smtClean="0"/>
              <a:t>guidance </a:t>
            </a:r>
            <a:r>
              <a:rPr lang="en-US" i="1" dirty="0" smtClean="0"/>
              <a:t>of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Srinivas</a:t>
            </a:r>
            <a:r>
              <a:rPr lang="en-US" dirty="0" smtClean="0"/>
              <a:t> </a:t>
            </a:r>
            <a:r>
              <a:rPr lang="en-US" dirty="0" err="1" smtClean="0"/>
              <a:t>Babji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Person Adding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2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Chevron">
              <a:avLst/>
            </a:prstTxWarp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 pitchFamily="82" charset="0"/>
              </a:rPr>
              <a:t>Thank</a:t>
            </a:r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uhaus 93" pitchFamily="82" charset="0"/>
              </a:rPr>
              <a:t> You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Suppose customer purchased a laptop from a company. She/he/Organization may come across various technical problems while using the product. </a:t>
            </a:r>
            <a:endParaRPr lang="en-US" dirty="0" smtClean="0"/>
          </a:p>
          <a:p>
            <a:r>
              <a:rPr lang="en-US" dirty="0" smtClean="0"/>
              <a:t>Generally </a:t>
            </a:r>
            <a:r>
              <a:rPr lang="en-US" dirty="0"/>
              <a:t>customers don’t know the name of the sites of all the organizations to post their problem. </a:t>
            </a:r>
            <a:endParaRPr lang="en-US" dirty="0" smtClean="0"/>
          </a:p>
          <a:p>
            <a:r>
              <a:rPr lang="en-US" dirty="0" smtClean="0"/>
              <a:t>Customers </a:t>
            </a:r>
            <a:r>
              <a:rPr lang="en-US" dirty="0"/>
              <a:t>usually face some problems while posting their problems occurred as they have to post their queries and problems to different sites individually.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surety of quick response from the vendors. Few vendors may not be interested in responding to the customer’s problems.</a:t>
            </a:r>
          </a:p>
        </p:txBody>
      </p:sp>
    </p:spTree>
    <p:extLst>
      <p:ext uri="{BB962C8B-B14F-4D97-AF65-F5344CB8AC3E}">
        <p14:creationId xmlns:p14="http://schemas.microsoft.com/office/powerpoint/2010/main" val="6016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of the project “</a:t>
            </a:r>
            <a:r>
              <a:rPr lang="en-US" b="1" dirty="0"/>
              <a:t>Laptop Diagnosis</a:t>
            </a:r>
            <a:r>
              <a:rPr lang="en-US" dirty="0"/>
              <a:t>” is to provide support for the customers who are facing problems with various Laptops.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in order to overcome all these limitations and to meet all their requirements, the current processes are replaced with this application. </a:t>
            </a:r>
            <a:endParaRPr lang="en-US" dirty="0" smtClean="0"/>
          </a:p>
          <a:p>
            <a:r>
              <a:rPr lang="en-US" dirty="0" smtClean="0"/>
              <a:t>Customers </a:t>
            </a:r>
            <a:r>
              <a:rPr lang="en-US" dirty="0"/>
              <a:t>can use this system to convey the problem to the concerned seller online and get his problem solved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system provides easy to use interface through which the customer can get technical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057400"/>
            <a:ext cx="6196013" cy="251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0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dirty="0"/>
              <a:t>Customer module </a:t>
            </a:r>
          </a:p>
          <a:p>
            <a:pPr lvl="0"/>
            <a:r>
              <a:rPr lang="en-US" dirty="0"/>
              <a:t>Tech Person module</a:t>
            </a:r>
          </a:p>
          <a:p>
            <a:pPr lvl="0"/>
            <a:r>
              <a:rPr lang="en-US" dirty="0"/>
              <a:t>Manager module</a:t>
            </a:r>
          </a:p>
          <a:p>
            <a:pPr lvl="0"/>
            <a:r>
              <a:rPr lang="en-US" dirty="0"/>
              <a:t>Admin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&amp; 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</a:p>
          <a:p>
            <a:r>
              <a:rPr lang="en-US" dirty="0" smtClean="0"/>
              <a:t>Apache Tomcat Server</a:t>
            </a:r>
          </a:p>
          <a:p>
            <a:r>
              <a:rPr lang="en-US" dirty="0" smtClean="0"/>
              <a:t>Oracle</a:t>
            </a:r>
            <a:endParaRPr lang="en-US" dirty="0" smtClean="0"/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Core i3/i5</a:t>
            </a:r>
          </a:p>
          <a:p>
            <a:r>
              <a:rPr lang="en-US" dirty="0" smtClean="0"/>
              <a:t>2GB RAM</a:t>
            </a:r>
          </a:p>
          <a:p>
            <a:r>
              <a:rPr lang="en-US" dirty="0" smtClean="0"/>
              <a:t>Win7/10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manger adding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Product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75" y="2251921"/>
            <a:ext cx="6196013" cy="3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42</TotalTime>
  <Words>236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Laptop Diagnosis</vt:lpstr>
      <vt:lpstr>Existing System</vt:lpstr>
      <vt:lpstr>Proposed System</vt:lpstr>
      <vt:lpstr>Architecture</vt:lpstr>
      <vt:lpstr>Modules</vt:lpstr>
      <vt:lpstr>Software &amp; Hardware Requirements</vt:lpstr>
      <vt:lpstr>Home Screen</vt:lpstr>
      <vt:lpstr>Technical manger adding Page</vt:lpstr>
      <vt:lpstr>Adding Product</vt:lpstr>
      <vt:lpstr>Tech Person Adding</vt:lpstr>
      <vt:lpstr>Login Page</vt:lpstr>
      <vt:lpstr>Customer Registration</vt:lpstr>
      <vt:lpstr>Posting the problem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Optimized Fuzzy Means Clustering Algorithm for Grouping of Social Media Data</dc:title>
  <dc:creator>shiva</dc:creator>
  <cp:lastModifiedBy>shiva</cp:lastModifiedBy>
  <cp:revision>7</cp:revision>
  <dcterms:created xsi:type="dcterms:W3CDTF">2006-08-16T00:00:00Z</dcterms:created>
  <dcterms:modified xsi:type="dcterms:W3CDTF">2018-04-27T05:39:54Z</dcterms:modified>
</cp:coreProperties>
</file>