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117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dirty="0"/>
              <a:t>Chat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114CF-A7E7-4E0A-AA77-4448729FA8D4}"/>
              </a:ext>
            </a:extLst>
          </p:cNvPr>
          <p:cNvSpPr txBox="1"/>
          <p:nvPr/>
        </p:nvSpPr>
        <p:spPr>
          <a:xfrm>
            <a:off x="855947" y="4722942"/>
            <a:ext cx="33586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SzPts val="960"/>
            </a:pPr>
            <a:r>
              <a:rPr lang="en-US" dirty="0">
                <a:solidFill>
                  <a:schemeClr val="bg1"/>
                </a:solidFill>
              </a:rPr>
              <a:t>BY, </a:t>
            </a:r>
          </a:p>
          <a:p>
            <a:pPr lvl="0">
              <a:buSzPts val="960"/>
            </a:pPr>
            <a:endParaRPr lang="en-US" dirty="0">
              <a:solidFill>
                <a:schemeClr val="bg1"/>
              </a:solidFill>
            </a:endParaRPr>
          </a:p>
          <a:p>
            <a:pPr lvl="0">
              <a:buSzPts val="960"/>
            </a:pPr>
            <a:r>
              <a:rPr lang="en-US" dirty="0">
                <a:solidFill>
                  <a:schemeClr val="bg1"/>
                </a:solidFill>
              </a:rPr>
              <a:t>PATELIYA NIRAL K. (17BCE091) </a:t>
            </a:r>
          </a:p>
          <a:p>
            <a:pPr lvl="0">
              <a:buSzPts val="960"/>
            </a:pPr>
            <a:endParaRPr lang="en-US" dirty="0">
              <a:solidFill>
                <a:schemeClr val="bg1"/>
              </a:solidFill>
            </a:endParaRPr>
          </a:p>
          <a:p>
            <a:pPr lvl="0">
              <a:buSzPts val="960"/>
            </a:pPr>
            <a:r>
              <a:rPr lang="en-US" dirty="0">
                <a:solidFill>
                  <a:schemeClr val="bg1"/>
                </a:solidFill>
              </a:rPr>
              <a:t>PRAJAPATI BHARGAV H. (17BCE092)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70A20-6745-415D-BB61-1E410C62457B}"/>
              </a:ext>
            </a:extLst>
          </p:cNvPr>
          <p:cNvSpPr txBox="1"/>
          <p:nvPr/>
        </p:nvSpPr>
        <p:spPr>
          <a:xfrm>
            <a:off x="9136348" y="4944005"/>
            <a:ext cx="2199705" cy="1297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buSzPts val="960"/>
            </a:pPr>
            <a:r>
              <a:rPr lang="en-US" dirty="0">
                <a:solidFill>
                  <a:schemeClr val="bg1"/>
                </a:solidFill>
              </a:rPr>
              <a:t>GUIDED BY,</a:t>
            </a:r>
          </a:p>
          <a:p>
            <a:pPr lvl="0" algn="r">
              <a:buSzPts val="960"/>
            </a:pPr>
            <a:endParaRPr lang="en-US" dirty="0">
              <a:solidFill>
                <a:schemeClr val="bg1"/>
              </a:solidFill>
            </a:endParaRPr>
          </a:p>
          <a:p>
            <a:pPr lvl="0" algn="r">
              <a:buSzPts val="960"/>
            </a:pPr>
            <a:r>
              <a:rPr lang="en-US" dirty="0">
                <a:solidFill>
                  <a:schemeClr val="bg1"/>
                </a:solidFill>
              </a:rPr>
              <a:t>PROF. KRUTI LAVINGIA</a:t>
            </a:r>
          </a:p>
          <a:p>
            <a:pPr lvl="0" algn="r">
              <a:spcBef>
                <a:spcPts val="1000"/>
              </a:spcBef>
              <a:buSzPts val="960"/>
            </a:pPr>
            <a:r>
              <a:rPr lang="en-US" dirty="0">
                <a:solidFill>
                  <a:schemeClr val="bg1"/>
                </a:solidFill>
              </a:rPr>
              <a:t>(ASST. PROFESSOR)</a:t>
            </a:r>
          </a:p>
          <a:p>
            <a:pPr algn="r"/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Forgot Password 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Using Security Question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answer is correct, User can change Password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Otherwise user will get error “Security details are wrong”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Friend List Page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Contains List of Friends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menu bar contains ‘Add Friend’ and ‘Settings’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Functionality : (1) Add Friend    (2) Settings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User can add new by entering friend’s username to add friend box.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 check for username is exist or not if exist then friend’s personal detail is added to friendlist table on both server and local database.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and create new table for his/her message on local database.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 settings you can change some settings of application.	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Chat Page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Contains messages of user and friend.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textbox and send button.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Shows messages with time , date and friend name.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1603513" y="848139"/>
            <a:ext cx="27093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Sending…</a:t>
            </a:r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3046157" y="1872190"/>
            <a:ext cx="6592963" cy="4328663"/>
            <a:chOff x="2118506" y="122902"/>
            <a:chExt cx="6592963" cy="4328663"/>
          </a:xfrm>
        </p:grpSpPr>
        <p:sp>
          <p:nvSpPr>
            <p:cNvPr id="221" name="Google Shape;221;p31"/>
            <p:cNvSpPr/>
            <p:nvPr/>
          </p:nvSpPr>
          <p:spPr>
            <a:xfrm rot="1610564">
              <a:off x="3363165" y="2950497"/>
              <a:ext cx="1116555" cy="511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8B0D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2" name="Google Shape;222;p31"/>
            <p:cNvSpPr/>
            <p:nvPr/>
          </p:nvSpPr>
          <p:spPr>
            <a:xfrm rot="-1512603">
              <a:off x="3373927" y="1516988"/>
              <a:ext cx="1037156" cy="511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8B0D0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3" name="Google Shape;223;p31"/>
            <p:cNvSpPr/>
            <p:nvPr/>
          </p:nvSpPr>
          <p:spPr>
            <a:xfrm>
              <a:off x="2118506" y="1470977"/>
              <a:ext cx="1517657" cy="156375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4283652" y="122902"/>
              <a:ext cx="1668248" cy="1685661"/>
            </a:xfrm>
            <a:prstGeom prst="ellipse">
              <a:avLst/>
            </a:prstGeom>
            <a:solidFill>
              <a:srgbClr val="B01210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4527961" y="369761"/>
              <a:ext cx="1179630" cy="1191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Local Database</a:t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6142233" y="122902"/>
              <a:ext cx="2502372" cy="168566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 txBox="1"/>
            <p:nvPr/>
          </p:nvSpPr>
          <p:spPr>
            <a:xfrm>
              <a:off x="6142233" y="122902"/>
              <a:ext cx="2502372" cy="1685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Char char="•"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Adds message in local database to friend’s massage table</a:t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328750" y="2765904"/>
              <a:ext cx="1685661" cy="1685661"/>
            </a:xfrm>
            <a:prstGeom prst="ellipse">
              <a:avLst/>
            </a:prstGeom>
            <a:solidFill>
              <a:srgbClr val="B01210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 txBox="1"/>
            <p:nvPr/>
          </p:nvSpPr>
          <p:spPr>
            <a:xfrm>
              <a:off x="4575609" y="3012763"/>
              <a:ext cx="1191943" cy="1191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Global Database</a:t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6182977" y="2765904"/>
              <a:ext cx="2528492" cy="168566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6182977" y="2765904"/>
              <a:ext cx="2528492" cy="1685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Char char="•"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Add message in receivers massage table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1592275" y="481457"/>
            <a:ext cx="63341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Receiving…</a:t>
            </a: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1592275" y="1307689"/>
            <a:ext cx="9161866" cy="5501595"/>
            <a:chOff x="1" y="816"/>
            <a:chExt cx="9627304" cy="5829414"/>
          </a:xfrm>
        </p:grpSpPr>
        <p:sp>
          <p:nvSpPr>
            <p:cNvPr id="238" name="Google Shape;238;p32"/>
            <p:cNvSpPr/>
            <p:nvPr/>
          </p:nvSpPr>
          <p:spPr>
            <a:xfrm rot="5400000">
              <a:off x="-310486" y="311303"/>
              <a:ext cx="2069908" cy="1448935"/>
            </a:xfrm>
            <a:prstGeom prst="chevron">
              <a:avLst>
                <a:gd name="adj" fmla="val 50000"/>
              </a:avLst>
            </a:prstGeom>
            <a:solidFill>
              <a:srgbClr val="B01210"/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1" y="725285"/>
              <a:ext cx="1448935" cy="620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lang="en-US" sz="21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Checking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 rot="5400000">
              <a:off x="4865400" y="-3415647"/>
              <a:ext cx="1345440" cy="81783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1448936" y="66496"/>
              <a:ext cx="8112691" cy="1214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Char char="•"/>
              </a:pPr>
              <a:r>
                <a:rPr lang="en-US" sz="2700" b="0" i="0" u="none" strike="noStrike" cap="none" dirty="0">
                  <a:solidFill>
                    <a:schemeClr val="bg2">
                      <a:lumMod val="50000"/>
                    </a:schemeClr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Checks global database after some time interval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 rot="5400000">
              <a:off x="-310486" y="2191056"/>
              <a:ext cx="2069908" cy="1448935"/>
            </a:xfrm>
            <a:prstGeom prst="chevron">
              <a:avLst>
                <a:gd name="adj" fmla="val 50000"/>
              </a:avLst>
            </a:prstGeom>
            <a:solidFill>
              <a:srgbClr val="B01210"/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1" y="2605038"/>
              <a:ext cx="1448935" cy="620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lang="en-US" sz="21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Global Database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 rot="5400000">
              <a:off x="4865400" y="-1535894"/>
              <a:ext cx="1345440" cy="81783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5" name="Google Shape;245;p32"/>
            <p:cNvSpPr txBox="1"/>
            <p:nvPr/>
          </p:nvSpPr>
          <p:spPr>
            <a:xfrm>
              <a:off x="1448936" y="1946249"/>
              <a:ext cx="8112691" cy="1214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Char char="•"/>
              </a:pPr>
              <a:r>
                <a:rPr lang="en-US" sz="2700" b="0" i="0" u="none" strike="noStrike" cap="none">
                  <a:solidFill>
                    <a:schemeClr val="bg2">
                      <a:lumMod val="50000"/>
                    </a:schemeClr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Fetches messages from database chat table </a:t>
              </a:r>
              <a:endParaRPr>
                <a:solidFill>
                  <a:schemeClr val="bg2">
                    <a:lumMod val="50000"/>
                  </a:schemeClr>
                </a:solidFill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Char char="•"/>
              </a:pPr>
              <a:r>
                <a:rPr lang="en-US" sz="2700" b="0" i="0" u="none" strike="noStrike" cap="none">
                  <a:solidFill>
                    <a:schemeClr val="bg2">
                      <a:lumMod val="50000"/>
                    </a:schemeClr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Delete fetched messages</a:t>
              </a: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 rot="5400000">
              <a:off x="-310486" y="4070809"/>
              <a:ext cx="2069908" cy="1448935"/>
            </a:xfrm>
            <a:prstGeom prst="chevron">
              <a:avLst>
                <a:gd name="adj" fmla="val 50000"/>
              </a:avLst>
            </a:prstGeom>
            <a:solidFill>
              <a:srgbClr val="B01210"/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1" y="4484791"/>
              <a:ext cx="1448935" cy="620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lang="en-US" sz="2100" dirty="0">
                  <a:solidFill>
                    <a:schemeClr val="bg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Local Database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 rot="5400000">
              <a:off x="4865400" y="343858"/>
              <a:ext cx="1345440" cy="81783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0121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1448936" y="3826002"/>
              <a:ext cx="8112691" cy="1214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Char char="•"/>
              </a:pPr>
              <a:r>
                <a:rPr lang="en-US" sz="2700" b="0" i="0" u="none" strike="noStrike" cap="none">
                  <a:solidFill>
                    <a:schemeClr val="bg2">
                      <a:lumMod val="50000"/>
                    </a:schemeClr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Distributed messages in local database as per sender friends name to related table.</a:t>
              </a:r>
              <a:endParaRPr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CFB-9CAB-424D-9BCA-7E14777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9455-16B9-45FA-AFFC-9464B4C0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Chat</a:t>
            </a:r>
          </a:p>
          <a:p>
            <a:pPr lvl="1"/>
            <a:r>
              <a:rPr lang="en-US" dirty="0"/>
              <a:t>By using this function you can delete history done with any friend.</a:t>
            </a:r>
          </a:p>
          <a:p>
            <a:pPr lvl="1"/>
            <a:r>
              <a:rPr lang="en-US" dirty="0"/>
              <a:t>In this function app will clear friend’s message table in local database.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DF2871E-FF35-4A2E-A1CE-B65471180702}"/>
              </a:ext>
            </a:extLst>
          </p:cNvPr>
          <p:cNvSpPr txBox="1">
            <a:spLocks/>
          </p:cNvSpPr>
          <p:nvPr/>
        </p:nvSpPr>
        <p:spPr>
          <a:xfrm>
            <a:off x="1103311" y="3604523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dirty="0"/>
              <a:t>Set Always on top</a:t>
            </a:r>
          </a:p>
          <a:p>
            <a:pPr lvl="1"/>
            <a:r>
              <a:rPr lang="en-US" dirty="0"/>
              <a:t>If user turn on this function. The chat window will always stay top of all other windows.</a:t>
            </a:r>
          </a:p>
          <a:p>
            <a:pPr lvl="1"/>
            <a:r>
              <a:rPr lang="en-US" dirty="0"/>
              <a:t>So, user can use any other application while chatting with any friend.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3895680" y="2903643"/>
            <a:ext cx="4400640" cy="10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Century Gothic"/>
              <a:buNone/>
            </a:pPr>
            <a:r>
              <a:rPr lang="en-US" sz="6600"/>
              <a:t>Thank 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Motive of application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Communication between two users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Using text messages users can communicate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 is a chat application made using Java Programming Language.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Users can Sign Up on app and chat with another user who are using this application.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Components Used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H2 embedded database – local database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MySQL sever – Server &amp; Global database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JavaFX &amp; FXML – GUI support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Java OOP – Other basic logics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IDE – Intellij IDEA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Preloader Scene</a:t>
            </a:r>
            <a:endParaRPr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Welcome Scene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Sign Up Scene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Sign In Scene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Forget Password Scene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Friend List Scene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 Friend Scene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Profile Scene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Setting Scene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Chat Scene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Preloader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When we start application it load data and initializing connection with server and it take time.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So, in this time Preloader scene will be seen.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Preloader Scene – fxml file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Three methods : beforelabel(), beforeinit(), hide() which shows messages as per method call.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 can notify preloader class about how much processing is doen by notifypreloader() method. By passing ProgressNotification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Hidden process when loading…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Connection to local database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Checking for status of user (login or not)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Connection to Server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Fetch Graphical data like stage and scene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Load scene like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WelcomePage, SignInPage, SignUpPage, ForgetPasswordPage, FriendListPage, ChatPage, ErrorMassageScene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Sign Up Page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Contains Fields like, Name, Username, Gender, Mobile No., Email Id, Password, Security Question ,Answer  of security question.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Verify the content of every field If it is correct or not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Verify username for uniqueness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Hyperlink for Sign In page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Functionality: (1) Create Account    (2) Go to Sign In Page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user’s data is correct than, it creates two tables in server database for user friend list table named “FRIENDLIST(username)” and user massages named “MSG(username)”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And enter data into userinfo table where all users personal data is stored on server.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Sign In Page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875201" y="1430066"/>
            <a:ext cx="8946541" cy="467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Contains two Text fields : Username and Password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One Hyperlink : Forgot Password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Functionality : (1)Verify    (2) Forgot Password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If Username and Password matches in user table in server database than, user signed in otherwise show error “Username and Password are invalid.”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If successfully signed in, it fetches personal data and friend list from global database.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And create massage table for every friend with contain massage done with that friend.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714</Words>
  <Application>Microsoft Office PowerPoint</Application>
  <PresentationFormat>Widescreen</PresentationFormat>
  <Paragraphs>98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Century Gothic</vt:lpstr>
      <vt:lpstr>Ion</vt:lpstr>
      <vt:lpstr>Chat Application</vt:lpstr>
      <vt:lpstr>Motive of application</vt:lpstr>
      <vt:lpstr>Introduction</vt:lpstr>
      <vt:lpstr>Components Used</vt:lpstr>
      <vt:lpstr>Interfaces</vt:lpstr>
      <vt:lpstr>Preloader</vt:lpstr>
      <vt:lpstr>Hidden process when loading…</vt:lpstr>
      <vt:lpstr>Sign Up Page</vt:lpstr>
      <vt:lpstr>Sign In Page</vt:lpstr>
      <vt:lpstr>Forgot Password </vt:lpstr>
      <vt:lpstr>Friend List Page</vt:lpstr>
      <vt:lpstr>Chat Page</vt:lpstr>
      <vt:lpstr>PowerPoint Presentation</vt:lpstr>
      <vt:lpstr>PowerPoint Presentation</vt:lpstr>
      <vt:lpstr>Other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cp:lastModifiedBy>Bhargav</cp:lastModifiedBy>
  <cp:revision>4</cp:revision>
  <dcterms:modified xsi:type="dcterms:W3CDTF">2019-05-01T08:40:36Z</dcterms:modified>
</cp:coreProperties>
</file>