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81" d="100"/>
          <a:sy n="81" d="100"/>
        </p:scale>
        <p:origin x="76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C76-AA52-44B0-A803-A61D8EC749D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23CA-59B1-4FB2-8FCF-2A223793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C76-AA52-44B0-A803-A61D8EC749D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23CA-59B1-4FB2-8FCF-2A223793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1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C76-AA52-44B0-A803-A61D8EC749D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23CA-59B1-4FB2-8FCF-2A223793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C76-AA52-44B0-A803-A61D8EC749D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23CA-59B1-4FB2-8FCF-2A223793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C76-AA52-44B0-A803-A61D8EC749D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23CA-59B1-4FB2-8FCF-2A223793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6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C76-AA52-44B0-A803-A61D8EC749D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23CA-59B1-4FB2-8FCF-2A223793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C76-AA52-44B0-A803-A61D8EC749D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23CA-59B1-4FB2-8FCF-2A223793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2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C76-AA52-44B0-A803-A61D8EC749D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23CA-59B1-4FB2-8FCF-2A223793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8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C76-AA52-44B0-A803-A61D8EC749D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23CA-59B1-4FB2-8FCF-2A223793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C76-AA52-44B0-A803-A61D8EC749D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23CA-59B1-4FB2-8FCF-2A223793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C76-AA52-44B0-A803-A61D8EC749D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23CA-59B1-4FB2-8FCF-2A223793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1C76-AA52-44B0-A803-A61D8EC749D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23CA-59B1-4FB2-8FCF-2A223793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12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9461" y="2424153"/>
            <a:ext cx="87869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b="0" i="0" u="none" strike="noStrike" baseline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IN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  <a:r>
              <a:rPr lang="en-IN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rogram for </a:t>
            </a:r>
            <a:r>
              <a:rPr lang="en-IN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lang="en-IN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esource </a:t>
            </a:r>
            <a:r>
              <a:rPr lang="en-IN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</a:t>
            </a:r>
            <a:r>
              <a:rPr lang="en-IN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nterception through </a:t>
            </a:r>
            <a:r>
              <a:rPr lang="en-IN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IN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martphone </a:t>
            </a:r>
            <a:r>
              <a:rPr lang="en-IN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r>
              <a:rPr lang="en-IN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onitoring (P.R.I.S.M)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9460" y="2116376"/>
            <a:ext cx="8786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spc="600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NETWORK SECURITY</a:t>
            </a:r>
            <a:r>
              <a:rPr lang="en-US" sz="1400" b="0" i="0" u="none" strike="noStrike" spc="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0" i="0" u="none" strike="noStrike" spc="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PRESENTATION</a:t>
            </a:r>
            <a:endParaRPr lang="en-US" sz="2800" spc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364" y="4693960"/>
            <a:ext cx="87869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DEVAMALYA HAZRA</a:t>
            </a:r>
          </a:p>
          <a:p>
            <a:pPr algn="r">
              <a:lnSpc>
                <a:spcPct val="150000"/>
              </a:lnSpc>
            </a:pPr>
            <a:r>
              <a:rPr lang="en-US" sz="14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VINEETH </a:t>
            </a:r>
            <a:r>
              <a:rPr lang="en-US" sz="14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REDDY YARRAM</a:t>
            </a:r>
            <a:endParaRPr lang="en-US" sz="2800" spc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91244" y="1074324"/>
            <a:ext cx="638773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Current </a:t>
            </a:r>
            <a:r>
              <a:rPr lang="en-US" sz="3600" b="1" i="0" u="none" strike="noStrike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Scenario</a:t>
            </a:r>
          </a:p>
          <a:p>
            <a:pPr algn="ctr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 mobile security</a:t>
            </a:r>
            <a:endParaRPr lang="en-US" sz="6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7542" y="2289172"/>
            <a:ext cx="98581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Numerous frameworks, tools for exploitation.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Low level measures (database signatures, network traffic).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Component interactions not taken into account while detecting threats.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Such procedures require architectural knowledge.</a:t>
            </a:r>
            <a:endPara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43" y="1127829"/>
            <a:ext cx="2464893" cy="4055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6" t="5488" r="30745" b="4079"/>
          <a:stretch/>
        </p:blipFill>
        <p:spPr>
          <a:xfrm>
            <a:off x="4434914" y="2198986"/>
            <a:ext cx="1698173" cy="24648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88672" y="2240484"/>
            <a:ext cx="1591734" cy="387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2851" y="2280387"/>
            <a:ext cx="146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ADVERTISMENT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716902">
            <a:off x="5984687" y="1048596"/>
            <a:ext cx="1732898" cy="1100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6438508" y="3431409"/>
            <a:ext cx="3750522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0" y="2875045"/>
            <a:ext cx="1132562" cy="111272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072363" y="4251691"/>
            <a:ext cx="16263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 SERVER</a:t>
            </a:r>
            <a:endParaRPr lang="en-US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" t="26784" r="5994" b="17701"/>
          <a:stretch/>
        </p:blipFill>
        <p:spPr>
          <a:xfrm>
            <a:off x="1028515" y="1883898"/>
            <a:ext cx="2509662" cy="2779934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6438508" y="3833877"/>
            <a:ext cx="3770356" cy="5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8192916" y="3431408"/>
            <a:ext cx="421000" cy="84880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70849" y="5304351"/>
            <a:ext cx="16263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u="none" strike="noStrike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APPLICATION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9492" y="613035"/>
            <a:ext cx="8476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Permission Based Attack.</a:t>
            </a:r>
            <a:endParaRPr lang="en-US" sz="6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6086" y="4241459"/>
            <a:ext cx="2767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Information Flow Control (IFC) can’t be enforced.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2256" y="4749290"/>
            <a:ext cx="16263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Permission List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7870" y="641091"/>
            <a:ext cx="5898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out</a:t>
            </a:r>
            <a:r>
              <a:rPr lang="en-US" sz="3600" b="1" i="0" u="none" strike="noStrik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tool does ?</a:t>
            </a:r>
            <a:endParaRPr lang="en-US" sz="6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7870" y="1287422"/>
            <a:ext cx="1080999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Extracts entire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Message (SMS) list.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Contact list.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 log.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Device Information.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sends them via a secure connection to the PRISM server.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Automatically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refresh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server information if the victim adds a new record. (Addition of a new contact, a new incoming SMS etc.).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Read the geolocation (GPS/Network) of the device.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Record audio as soon as the victim receives a call and stops recording when call is disconnected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Record audio from the phone’s mic on-demand from the server.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Send the recorded files to the server.</a:t>
            </a:r>
          </a:p>
          <a:p>
            <a:pPr lvl="1">
              <a:lnSpc>
                <a:spcPct val="150000"/>
              </a:lnSpc>
            </a:pP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7870" y="641091"/>
            <a:ext cx="5898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Underlying Mechanism.</a:t>
            </a:r>
            <a:endParaRPr lang="en-US" sz="6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74008" y="2604300"/>
            <a:ext cx="23147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600" i="1" u="none" strike="noStrike" baseline="0" dirty="0" smtClean="0">
                <a:latin typeface="Myriad Pro" panose="020B0503030403020204" pitchFamily="34" charset="0"/>
                <a:cs typeface="Segoe UI" panose="020B0502040204020203" pitchFamily="34" charset="0"/>
              </a:rPr>
              <a:t>Demo</a:t>
            </a:r>
            <a:endParaRPr lang="en-US" sz="6600" i="1" dirty="0">
              <a:latin typeface="Myriad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7870" y="641091"/>
            <a:ext cx="5898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Detection</a:t>
            </a:r>
            <a:r>
              <a:rPr lang="en-US" sz="3600" b="1" i="0" u="none" strike="noStrik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Rate.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792" t="7334" r="17084" b="4888"/>
          <a:stretch/>
        </p:blipFill>
        <p:spPr>
          <a:xfrm>
            <a:off x="4451169" y="846690"/>
            <a:ext cx="7201223" cy="52969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17028" y="2373085"/>
            <a:ext cx="446314" cy="293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73559" y="1857080"/>
            <a:ext cx="1300899" cy="10275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191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Myriad Pro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Devamalya Hazra</dc:creator>
  <cp:lastModifiedBy>Devamalya Hazra</cp:lastModifiedBy>
  <cp:revision>31</cp:revision>
  <dcterms:created xsi:type="dcterms:W3CDTF">2017-03-17T15:52:16Z</dcterms:created>
  <dcterms:modified xsi:type="dcterms:W3CDTF">2017-04-22T11:09:48Z</dcterms:modified>
</cp:coreProperties>
</file>