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9" r:id="rId1"/>
  </p:sldMasterIdLst>
  <p:notesMasterIdLst>
    <p:notesMasterId r:id="rId24"/>
  </p:notesMasterIdLst>
  <p:sldIdLst>
    <p:sldId id="289" r:id="rId2"/>
    <p:sldId id="287" r:id="rId3"/>
    <p:sldId id="259" r:id="rId4"/>
    <p:sldId id="261" r:id="rId5"/>
    <p:sldId id="290" r:id="rId6"/>
    <p:sldId id="281" r:id="rId7"/>
    <p:sldId id="262" r:id="rId8"/>
    <p:sldId id="264" r:id="rId9"/>
    <p:sldId id="269" r:id="rId10"/>
    <p:sldId id="268" r:id="rId11"/>
    <p:sldId id="266" r:id="rId12"/>
    <p:sldId id="270" r:id="rId13"/>
    <p:sldId id="271" r:id="rId14"/>
    <p:sldId id="282" r:id="rId15"/>
    <p:sldId id="273" r:id="rId16"/>
    <p:sldId id="283" r:id="rId17"/>
    <p:sldId id="284" r:id="rId18"/>
    <p:sldId id="285" r:id="rId19"/>
    <p:sldId id="286" r:id="rId20"/>
    <p:sldId id="288" r:id="rId21"/>
    <p:sldId id="277"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faraj alam" initials="sa" lastIdx="1" clrIdx="0">
    <p:extLst>
      <p:ext uri="{19B8F6BF-5375-455C-9EA6-DF929625EA0E}">
        <p15:presenceInfo xmlns:p15="http://schemas.microsoft.com/office/powerpoint/2012/main" userId="80189459c44f0cd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faraj alam" userId="80189459c44f0cde" providerId="LiveId" clId="{EE588B56-62AB-4817-8431-A1FABA0A9BB2}"/>
    <pc:docChg chg="undo custSel addSld delSld modSld sldOrd modMainMaster">
      <pc:chgData name="sarfaraj alam" userId="80189459c44f0cde" providerId="LiveId" clId="{EE588B56-62AB-4817-8431-A1FABA0A9BB2}" dt="2025-03-24T16:34:06.568" v="1961" actId="207"/>
      <pc:docMkLst>
        <pc:docMk/>
      </pc:docMkLst>
      <pc:sldChg chg="addSp delSp modSp del mod delAnim chgLayout">
        <pc:chgData name="sarfaraj alam" userId="80189459c44f0cde" providerId="LiveId" clId="{EE588B56-62AB-4817-8431-A1FABA0A9BB2}" dt="2025-03-24T08:22:05.645" v="113" actId="2696"/>
        <pc:sldMkLst>
          <pc:docMk/>
          <pc:sldMk cId="1608866988" sldId="258"/>
        </pc:sldMkLst>
        <pc:spChg chg="add mod">
          <ac:chgData name="sarfaraj alam" userId="80189459c44f0cde" providerId="LiveId" clId="{EE588B56-62AB-4817-8431-A1FABA0A9BB2}" dt="2025-03-24T08:21:06.422" v="109" actId="6264"/>
          <ac:spMkLst>
            <pc:docMk/>
            <pc:sldMk cId="1608866988" sldId="258"/>
            <ac:spMk id="2" creationId="{4853A804-EDDD-EF6C-C183-57BA3F14BED0}"/>
          </ac:spMkLst>
        </pc:spChg>
        <pc:spChg chg="add mod">
          <ac:chgData name="sarfaraj alam" userId="80189459c44f0cde" providerId="LiveId" clId="{EE588B56-62AB-4817-8431-A1FABA0A9BB2}" dt="2025-03-24T08:21:18.449" v="111" actId="14100"/>
          <ac:spMkLst>
            <pc:docMk/>
            <pc:sldMk cId="1608866988" sldId="258"/>
            <ac:spMk id="3" creationId="{3DBB4E0B-4B3B-5058-2AD0-FC55FB93AB95}"/>
          </ac:spMkLst>
        </pc:spChg>
        <pc:spChg chg="del mod">
          <ac:chgData name="sarfaraj alam" userId="80189459c44f0cde" providerId="LiveId" clId="{EE588B56-62AB-4817-8431-A1FABA0A9BB2}" dt="2025-03-24T08:01:11.206" v="17" actId="478"/>
          <ac:spMkLst>
            <pc:docMk/>
            <pc:sldMk cId="1608866988" sldId="258"/>
            <ac:spMk id="13" creationId="{3B13A11E-98C0-7512-35A4-2C9C5F89E98B}"/>
          </ac:spMkLst>
        </pc:spChg>
        <pc:picChg chg="del mod">
          <ac:chgData name="sarfaraj alam" userId="80189459c44f0cde" providerId="LiveId" clId="{EE588B56-62AB-4817-8431-A1FABA0A9BB2}" dt="2025-03-24T08:01:19.007" v="18" actId="478"/>
          <ac:picMkLst>
            <pc:docMk/>
            <pc:sldMk cId="1608866988" sldId="258"/>
            <ac:picMk id="10" creationId="{C4F97462-5B7C-9540-4437-9CFEE024E975}"/>
          </ac:picMkLst>
        </pc:picChg>
      </pc:sldChg>
      <pc:sldChg chg="modSp">
        <pc:chgData name="sarfaraj alam" userId="80189459c44f0cde" providerId="LiveId" clId="{EE588B56-62AB-4817-8431-A1FABA0A9BB2}" dt="2025-03-24T09:45:10.017" v="623" actId="20577"/>
        <pc:sldMkLst>
          <pc:docMk/>
          <pc:sldMk cId="668800249" sldId="259"/>
        </pc:sldMkLst>
        <pc:graphicFrameChg chg="mod">
          <ac:chgData name="sarfaraj alam" userId="80189459c44f0cde" providerId="LiveId" clId="{EE588B56-62AB-4817-8431-A1FABA0A9BB2}" dt="2025-03-24T09:45:10.017" v="623" actId="20577"/>
          <ac:graphicFrameMkLst>
            <pc:docMk/>
            <pc:sldMk cId="668800249" sldId="259"/>
            <ac:graphicFrameMk id="8" creationId="{18E2D20C-816A-E154-E70D-1B9CFB52AFE7}"/>
          </ac:graphicFrameMkLst>
        </pc:graphicFrameChg>
      </pc:sldChg>
      <pc:sldChg chg="addSp delSp modSp mod">
        <pc:chgData name="sarfaraj alam" userId="80189459c44f0cde" providerId="LiveId" clId="{EE588B56-62AB-4817-8431-A1FABA0A9BB2}" dt="2025-03-24T16:32:43.133" v="1954"/>
        <pc:sldMkLst>
          <pc:docMk/>
          <pc:sldMk cId="3379940716" sldId="261"/>
        </pc:sldMkLst>
        <pc:spChg chg="mod">
          <ac:chgData name="sarfaraj alam" userId="80189459c44f0cde" providerId="LiveId" clId="{EE588B56-62AB-4817-8431-A1FABA0A9BB2}" dt="2025-03-24T09:35:46.867" v="512" actId="255"/>
          <ac:spMkLst>
            <pc:docMk/>
            <pc:sldMk cId="3379940716" sldId="261"/>
            <ac:spMk id="2" creationId="{937DF781-6615-2071-54F9-B9D2794A6A81}"/>
          </ac:spMkLst>
        </pc:spChg>
        <pc:spChg chg="add mod">
          <ac:chgData name="sarfaraj alam" userId="80189459c44f0cde" providerId="LiveId" clId="{EE588B56-62AB-4817-8431-A1FABA0A9BB2}" dt="2025-03-24T16:32:43.133" v="1954"/>
          <ac:spMkLst>
            <pc:docMk/>
            <pc:sldMk cId="3379940716" sldId="261"/>
            <ac:spMk id="5" creationId="{572DD85F-E4B4-F935-0450-6EF6F4904CF0}"/>
          </ac:spMkLst>
        </pc:spChg>
        <pc:graphicFrameChg chg="del mod">
          <ac:chgData name="sarfaraj alam" userId="80189459c44f0cde" providerId="LiveId" clId="{EE588B56-62AB-4817-8431-A1FABA0A9BB2}" dt="2025-03-24T09:31:24.317" v="492" actId="478"/>
          <ac:graphicFrameMkLst>
            <pc:docMk/>
            <pc:sldMk cId="3379940716" sldId="261"/>
            <ac:graphicFrameMk id="4" creationId="{7B1780CD-2522-0FBB-1B36-BB319C297D7C}"/>
          </ac:graphicFrameMkLst>
        </pc:graphicFrameChg>
      </pc:sldChg>
      <pc:sldChg chg="addSp delSp modSp mod modClrScheme addAnim delAnim chgLayout">
        <pc:chgData name="sarfaraj alam" userId="80189459c44f0cde" providerId="LiveId" clId="{EE588B56-62AB-4817-8431-A1FABA0A9BB2}" dt="2025-03-24T11:08:36.995" v="1511" actId="20577"/>
        <pc:sldMkLst>
          <pc:docMk/>
          <pc:sldMk cId="2479799038" sldId="262"/>
        </pc:sldMkLst>
        <pc:spChg chg="mod ord">
          <ac:chgData name="sarfaraj alam" userId="80189459c44f0cde" providerId="LiveId" clId="{EE588B56-62AB-4817-8431-A1FABA0A9BB2}" dt="2025-03-24T10:06:15.742" v="978" actId="700"/>
          <ac:spMkLst>
            <pc:docMk/>
            <pc:sldMk cId="2479799038" sldId="262"/>
            <ac:spMk id="2" creationId="{7E1A90A5-EF5C-0BBC-31C4-8964B0867491}"/>
          </ac:spMkLst>
        </pc:spChg>
        <pc:spChg chg="add">
          <ac:chgData name="sarfaraj alam" userId="80189459c44f0cde" providerId="LiveId" clId="{EE588B56-62AB-4817-8431-A1FABA0A9BB2}" dt="2025-03-24T09:56:46.349" v="791"/>
          <ac:spMkLst>
            <pc:docMk/>
            <pc:sldMk cId="2479799038" sldId="262"/>
            <ac:spMk id="3" creationId="{82D96012-8DC1-C00A-F28C-35E11EDAA2FD}"/>
          </ac:spMkLst>
        </pc:spChg>
        <pc:spChg chg="mod">
          <ac:chgData name="sarfaraj alam" userId="80189459c44f0cde" providerId="LiveId" clId="{EE588B56-62AB-4817-8431-A1FABA0A9BB2}" dt="2025-03-24T11:08:36.995" v="1511" actId="20577"/>
          <ac:spMkLst>
            <pc:docMk/>
            <pc:sldMk cId="2479799038" sldId="262"/>
            <ac:spMk id="5" creationId="{288ECB87-BA9B-A011-847B-48B05331A4BD}"/>
          </ac:spMkLst>
        </pc:spChg>
        <pc:spChg chg="mod">
          <ac:chgData name="sarfaraj alam" userId="80189459c44f0cde" providerId="LiveId" clId="{EE588B56-62AB-4817-8431-A1FABA0A9BB2}" dt="2025-03-24T10:12:57.931" v="1018" actId="1076"/>
          <ac:spMkLst>
            <pc:docMk/>
            <pc:sldMk cId="2479799038" sldId="262"/>
            <ac:spMk id="6" creationId="{0E06F2B3-5199-AC24-55AD-0388861DCA00}"/>
          </ac:spMkLst>
        </pc:spChg>
        <pc:spChg chg="add">
          <ac:chgData name="sarfaraj alam" userId="80189459c44f0cde" providerId="LiveId" clId="{EE588B56-62AB-4817-8431-A1FABA0A9BB2}" dt="2025-03-24T09:56:57.187" v="792"/>
          <ac:spMkLst>
            <pc:docMk/>
            <pc:sldMk cId="2479799038" sldId="262"/>
            <ac:spMk id="7" creationId="{716B8F44-F9BF-B88C-DA7F-2595A041F34B}"/>
          </ac:spMkLst>
        </pc:spChg>
        <pc:spChg chg="add">
          <ac:chgData name="sarfaraj alam" userId="80189459c44f0cde" providerId="LiveId" clId="{EE588B56-62AB-4817-8431-A1FABA0A9BB2}" dt="2025-03-24T10:01:11.588" v="935"/>
          <ac:spMkLst>
            <pc:docMk/>
            <pc:sldMk cId="2479799038" sldId="262"/>
            <ac:spMk id="8" creationId="{05B91865-6CCD-AD85-121B-5F99197F89CA}"/>
          </ac:spMkLst>
        </pc:spChg>
        <pc:spChg chg="add del mod">
          <ac:chgData name="sarfaraj alam" userId="80189459c44f0cde" providerId="LiveId" clId="{EE588B56-62AB-4817-8431-A1FABA0A9BB2}" dt="2025-03-24T10:04:19.574" v="955" actId="478"/>
          <ac:spMkLst>
            <pc:docMk/>
            <pc:sldMk cId="2479799038" sldId="262"/>
            <ac:spMk id="12" creationId="{CE36F486-84AB-C8F5-7FD3-1F6367DF9087}"/>
          </ac:spMkLst>
        </pc:spChg>
        <pc:spChg chg="add del mod ord">
          <ac:chgData name="sarfaraj alam" userId="80189459c44f0cde" providerId="LiveId" clId="{EE588B56-62AB-4817-8431-A1FABA0A9BB2}" dt="2025-03-24T10:06:15.931" v="979" actId="478"/>
          <ac:spMkLst>
            <pc:docMk/>
            <pc:sldMk cId="2479799038" sldId="262"/>
            <ac:spMk id="14" creationId="{E4AA68A3-6239-AFF2-8C27-328AE6D5DF5F}"/>
          </ac:spMkLst>
        </pc:spChg>
        <pc:spChg chg="add del mod ord">
          <ac:chgData name="sarfaraj alam" userId="80189459c44f0cde" providerId="LiveId" clId="{EE588B56-62AB-4817-8431-A1FABA0A9BB2}" dt="2025-03-24T10:06:15.742" v="978" actId="700"/>
          <ac:spMkLst>
            <pc:docMk/>
            <pc:sldMk cId="2479799038" sldId="262"/>
            <ac:spMk id="15" creationId="{8331ABB9-6450-A663-5D16-9FF7C509B576}"/>
          </ac:spMkLst>
        </pc:spChg>
        <pc:spChg chg="add del mod ord">
          <ac:chgData name="sarfaraj alam" userId="80189459c44f0cde" providerId="LiveId" clId="{EE588B56-62AB-4817-8431-A1FABA0A9BB2}" dt="2025-03-24T10:06:15.742" v="978" actId="700"/>
          <ac:spMkLst>
            <pc:docMk/>
            <pc:sldMk cId="2479799038" sldId="262"/>
            <ac:spMk id="16" creationId="{066640D4-46D6-53A4-589D-BB87A011EB14}"/>
          </ac:spMkLst>
        </pc:spChg>
        <pc:spChg chg="add del mod">
          <ac:chgData name="sarfaraj alam" userId="80189459c44f0cde" providerId="LiveId" clId="{EE588B56-62AB-4817-8431-A1FABA0A9BB2}" dt="2025-03-24T10:06:15.177" v="976" actId="478"/>
          <ac:spMkLst>
            <pc:docMk/>
            <pc:sldMk cId="2479799038" sldId="262"/>
            <ac:spMk id="19" creationId="{1496282F-3796-3771-511F-1BD899B0843E}"/>
          </ac:spMkLst>
        </pc:spChg>
        <pc:spChg chg="add del mod">
          <ac:chgData name="sarfaraj alam" userId="80189459c44f0cde" providerId="LiveId" clId="{EE588B56-62AB-4817-8431-A1FABA0A9BB2}" dt="2025-03-24T10:06:37.645" v="982" actId="21"/>
          <ac:spMkLst>
            <pc:docMk/>
            <pc:sldMk cId="2479799038" sldId="262"/>
            <ac:spMk id="23" creationId="{D79FBB46-C404-71AC-49D1-2721F8036BD2}"/>
          </ac:spMkLst>
        </pc:spChg>
        <pc:spChg chg="add mod">
          <ac:chgData name="sarfaraj alam" userId="80189459c44f0cde" providerId="LiveId" clId="{EE588B56-62AB-4817-8431-A1FABA0A9BB2}" dt="2025-03-24T10:07:23.722" v="987" actId="14100"/>
          <ac:spMkLst>
            <pc:docMk/>
            <pc:sldMk cId="2479799038" sldId="262"/>
            <ac:spMk id="24" creationId="{6E031237-2B46-D73C-F71A-9296230CDACF}"/>
          </ac:spMkLst>
        </pc:spChg>
        <pc:spChg chg="add">
          <ac:chgData name="sarfaraj alam" userId="80189459c44f0cde" providerId="LiveId" clId="{EE588B56-62AB-4817-8431-A1FABA0A9BB2}" dt="2025-03-24T10:09:59.467" v="1003"/>
          <ac:spMkLst>
            <pc:docMk/>
            <pc:sldMk cId="2479799038" sldId="262"/>
            <ac:spMk id="27" creationId="{F9F0D23F-92D1-1BE4-32D8-457B6F8CC137}"/>
          </ac:spMkLst>
        </pc:spChg>
        <pc:spChg chg="add mod">
          <ac:chgData name="sarfaraj alam" userId="80189459c44f0cde" providerId="LiveId" clId="{EE588B56-62AB-4817-8431-A1FABA0A9BB2}" dt="2025-03-24T10:10:03.080" v="1005"/>
          <ac:spMkLst>
            <pc:docMk/>
            <pc:sldMk cId="2479799038" sldId="262"/>
            <ac:spMk id="28" creationId="{6BC83A6B-5438-DA0F-8589-145AF29EA4BB}"/>
          </ac:spMkLst>
        </pc:spChg>
        <pc:graphicFrameChg chg="add del mod">
          <ac:chgData name="sarfaraj alam" userId="80189459c44f0cde" providerId="LiveId" clId="{EE588B56-62AB-4817-8431-A1FABA0A9BB2}" dt="2025-03-24T10:06:37.645" v="982" actId="21"/>
          <ac:graphicFrameMkLst>
            <pc:docMk/>
            <pc:sldMk cId="2479799038" sldId="262"/>
            <ac:graphicFrameMk id="4" creationId="{526C95CE-7923-84BB-5855-D2C93D0E8B41}"/>
          </ac:graphicFrameMkLst>
        </pc:graphicFrameChg>
        <pc:picChg chg="add mod">
          <ac:chgData name="sarfaraj alam" userId="80189459c44f0cde" providerId="LiveId" clId="{EE588B56-62AB-4817-8431-A1FABA0A9BB2}" dt="2025-03-24T10:02:57.193" v="951" actId="931"/>
          <ac:picMkLst>
            <pc:docMk/>
            <pc:sldMk cId="2479799038" sldId="262"/>
            <ac:picMk id="10" creationId="{CDBA25A5-90F4-5CC8-3DC7-8861BB2BBE44}"/>
          </ac:picMkLst>
        </pc:picChg>
        <pc:picChg chg="add del mod">
          <ac:chgData name="sarfaraj alam" userId="80189459c44f0cde" providerId="LiveId" clId="{EE588B56-62AB-4817-8431-A1FABA0A9BB2}" dt="2025-03-24T10:06:15.360" v="977"/>
          <ac:picMkLst>
            <pc:docMk/>
            <pc:sldMk cId="2479799038" sldId="262"/>
            <ac:picMk id="17" creationId="{8C305446-EFBD-09BE-33A4-A4BDB2F206E5}"/>
          </ac:picMkLst>
        </pc:picChg>
        <pc:picChg chg="add mod">
          <ac:chgData name="sarfaraj alam" userId="80189459c44f0cde" providerId="LiveId" clId="{EE588B56-62AB-4817-8431-A1FABA0A9BB2}" dt="2025-03-24T10:06:14.983" v="975"/>
          <ac:picMkLst>
            <pc:docMk/>
            <pc:sldMk cId="2479799038" sldId="262"/>
            <ac:picMk id="21" creationId="{E1636523-9FA1-18F8-5ED7-2469BED677D5}"/>
          </ac:picMkLst>
        </pc:picChg>
        <pc:picChg chg="add mod">
          <ac:chgData name="sarfaraj alam" userId="80189459c44f0cde" providerId="LiveId" clId="{EE588B56-62AB-4817-8431-A1FABA0A9BB2}" dt="2025-03-24T10:12:47.178" v="1017" actId="14100"/>
          <ac:picMkLst>
            <pc:docMk/>
            <pc:sldMk cId="2479799038" sldId="262"/>
            <ac:picMk id="26" creationId="{781977B3-1E88-57D2-3F03-6BEB9C654CB5}"/>
          </ac:picMkLst>
        </pc:picChg>
      </pc:sldChg>
      <pc:sldChg chg="addSp delSp modSp mod">
        <pc:chgData name="sarfaraj alam" userId="80189459c44f0cde" providerId="LiveId" clId="{EE588B56-62AB-4817-8431-A1FABA0A9BB2}" dt="2025-03-24T15:37:13.635" v="1693" actId="14100"/>
        <pc:sldMkLst>
          <pc:docMk/>
          <pc:sldMk cId="2241115333" sldId="264"/>
        </pc:sldMkLst>
        <pc:spChg chg="mod">
          <ac:chgData name="sarfaraj alam" userId="80189459c44f0cde" providerId="LiveId" clId="{EE588B56-62AB-4817-8431-A1FABA0A9BB2}" dt="2025-03-24T15:36:46.275" v="1687" actId="14100"/>
          <ac:spMkLst>
            <pc:docMk/>
            <pc:sldMk cId="2241115333" sldId="264"/>
            <ac:spMk id="2" creationId="{3020CCD4-9A27-942E-2360-ADE9B89585A5}"/>
          </ac:spMkLst>
        </pc:spChg>
        <pc:spChg chg="mod">
          <ac:chgData name="sarfaraj alam" userId="80189459c44f0cde" providerId="LiveId" clId="{EE588B56-62AB-4817-8431-A1FABA0A9BB2}" dt="2025-03-24T15:37:07.556" v="1690" actId="1076"/>
          <ac:spMkLst>
            <pc:docMk/>
            <pc:sldMk cId="2241115333" sldId="264"/>
            <ac:spMk id="5" creationId="{B9800835-C734-9628-8286-E907D63DDA14}"/>
          </ac:spMkLst>
        </pc:spChg>
        <pc:picChg chg="del">
          <ac:chgData name="sarfaraj alam" userId="80189459c44f0cde" providerId="LiveId" clId="{EE588B56-62AB-4817-8431-A1FABA0A9BB2}" dt="2025-03-24T10:17:24.668" v="1020" actId="478"/>
          <ac:picMkLst>
            <pc:docMk/>
            <pc:sldMk cId="2241115333" sldId="264"/>
            <ac:picMk id="4" creationId="{A1D52596-54F3-6AEF-065D-DE72F14F6639}"/>
          </ac:picMkLst>
        </pc:picChg>
        <pc:picChg chg="add del mod">
          <ac:chgData name="sarfaraj alam" userId="80189459c44f0cde" providerId="LiveId" clId="{EE588B56-62AB-4817-8431-A1FABA0A9BB2}" dt="2025-03-24T10:18:05.098" v="1028" actId="478"/>
          <ac:picMkLst>
            <pc:docMk/>
            <pc:sldMk cId="2241115333" sldId="264"/>
            <ac:picMk id="7" creationId="{5DFDC0B6-99A8-53EE-4719-C7244E4353F2}"/>
          </ac:picMkLst>
        </pc:picChg>
        <pc:picChg chg="add del mod">
          <ac:chgData name="sarfaraj alam" userId="80189459c44f0cde" providerId="LiveId" clId="{EE588B56-62AB-4817-8431-A1FABA0A9BB2}" dt="2025-03-24T10:18:05.098" v="1028" actId="478"/>
          <ac:picMkLst>
            <pc:docMk/>
            <pc:sldMk cId="2241115333" sldId="264"/>
            <ac:picMk id="9" creationId="{3AC1AD56-FC6A-779C-8725-C13B502B7E33}"/>
          </ac:picMkLst>
        </pc:picChg>
        <pc:picChg chg="add mod">
          <ac:chgData name="sarfaraj alam" userId="80189459c44f0cde" providerId="LiveId" clId="{EE588B56-62AB-4817-8431-A1FABA0A9BB2}" dt="2025-03-24T15:37:09.836" v="1691" actId="14100"/>
          <ac:picMkLst>
            <pc:docMk/>
            <pc:sldMk cId="2241115333" sldId="264"/>
            <ac:picMk id="11" creationId="{ABDDB6F2-7FFD-FE20-5FA8-FBFC478C7230}"/>
          </ac:picMkLst>
        </pc:picChg>
        <pc:picChg chg="add mod">
          <ac:chgData name="sarfaraj alam" userId="80189459c44f0cde" providerId="LiveId" clId="{EE588B56-62AB-4817-8431-A1FABA0A9BB2}" dt="2025-03-24T15:37:13.635" v="1693" actId="14100"/>
          <ac:picMkLst>
            <pc:docMk/>
            <pc:sldMk cId="2241115333" sldId="264"/>
            <ac:picMk id="13" creationId="{D76AA994-52F7-74C0-0261-96AD29C6707A}"/>
          </ac:picMkLst>
        </pc:picChg>
      </pc:sldChg>
      <pc:sldChg chg="addSp delSp modSp mod">
        <pc:chgData name="sarfaraj alam" userId="80189459c44f0cde" providerId="LiveId" clId="{EE588B56-62AB-4817-8431-A1FABA0A9BB2}" dt="2025-03-24T11:09:56.090" v="1521" actId="113"/>
        <pc:sldMkLst>
          <pc:docMk/>
          <pc:sldMk cId="1091234255" sldId="266"/>
        </pc:sldMkLst>
        <pc:spChg chg="mod">
          <ac:chgData name="sarfaraj alam" userId="80189459c44f0cde" providerId="LiveId" clId="{EE588B56-62AB-4817-8431-A1FABA0A9BB2}" dt="2025-03-24T10:42:45.177" v="1419" actId="207"/>
          <ac:spMkLst>
            <pc:docMk/>
            <pc:sldMk cId="1091234255" sldId="266"/>
            <ac:spMk id="2" creationId="{70EB608D-D5E8-A4C0-A5CF-606A7EBEDCEF}"/>
          </ac:spMkLst>
        </pc:spChg>
        <pc:spChg chg="mod">
          <ac:chgData name="sarfaraj alam" userId="80189459c44f0cde" providerId="LiveId" clId="{EE588B56-62AB-4817-8431-A1FABA0A9BB2}" dt="2025-03-24T11:09:56.090" v="1521" actId="113"/>
          <ac:spMkLst>
            <pc:docMk/>
            <pc:sldMk cId="1091234255" sldId="266"/>
            <ac:spMk id="5" creationId="{E38472ED-7C60-B2B3-2B53-8E597B51A2B7}"/>
          </ac:spMkLst>
        </pc:spChg>
        <pc:picChg chg="add mod">
          <ac:chgData name="sarfaraj alam" userId="80189459c44f0cde" providerId="LiveId" clId="{EE588B56-62AB-4817-8431-A1FABA0A9BB2}" dt="2025-03-24T10:45:39.064" v="1459" actId="14100"/>
          <ac:picMkLst>
            <pc:docMk/>
            <pc:sldMk cId="1091234255" sldId="266"/>
            <ac:picMk id="3" creationId="{A78F801B-321A-D85A-AB30-B8A45CDA378D}"/>
          </ac:picMkLst>
        </pc:picChg>
        <pc:picChg chg="add mod">
          <ac:chgData name="sarfaraj alam" userId="80189459c44f0cde" providerId="LiveId" clId="{EE588B56-62AB-4817-8431-A1FABA0A9BB2}" dt="2025-03-24T10:44:23.197" v="1432" actId="14100"/>
          <ac:picMkLst>
            <pc:docMk/>
            <pc:sldMk cId="1091234255" sldId="266"/>
            <ac:picMk id="6" creationId="{B7A91C5B-615F-C205-183F-4292428D87A2}"/>
          </ac:picMkLst>
        </pc:picChg>
        <pc:picChg chg="del">
          <ac:chgData name="sarfaraj alam" userId="80189459c44f0cde" providerId="LiveId" clId="{EE588B56-62AB-4817-8431-A1FABA0A9BB2}" dt="2025-03-24T10:42:50.566" v="1420" actId="478"/>
          <ac:picMkLst>
            <pc:docMk/>
            <pc:sldMk cId="1091234255" sldId="266"/>
            <ac:picMk id="8" creationId="{DC9EE452-32DE-ADC6-28E9-C528533D1AB0}"/>
          </ac:picMkLst>
        </pc:picChg>
      </pc:sldChg>
      <pc:sldChg chg="addSp delSp modSp mod">
        <pc:chgData name="sarfaraj alam" userId="80189459c44f0cde" providerId="LiveId" clId="{EE588B56-62AB-4817-8431-A1FABA0A9BB2}" dt="2025-03-24T11:09:19.531" v="1518" actId="113"/>
        <pc:sldMkLst>
          <pc:docMk/>
          <pc:sldMk cId="842137039" sldId="268"/>
        </pc:sldMkLst>
        <pc:spChg chg="mod">
          <ac:chgData name="sarfaraj alam" userId="80189459c44f0cde" providerId="LiveId" clId="{EE588B56-62AB-4817-8431-A1FABA0A9BB2}" dt="2025-03-24T10:37:20.705" v="1375" actId="20577"/>
          <ac:spMkLst>
            <pc:docMk/>
            <pc:sldMk cId="842137039" sldId="268"/>
            <ac:spMk id="2" creationId="{9F19E008-9BD7-C77A-AF45-AC6D0DED43B0}"/>
          </ac:spMkLst>
        </pc:spChg>
        <pc:spChg chg="mod">
          <ac:chgData name="sarfaraj alam" userId="80189459c44f0cde" providerId="LiveId" clId="{EE588B56-62AB-4817-8431-A1FABA0A9BB2}" dt="2025-03-24T11:09:19.531" v="1518" actId="113"/>
          <ac:spMkLst>
            <pc:docMk/>
            <pc:sldMk cId="842137039" sldId="268"/>
            <ac:spMk id="9" creationId="{8D3F218A-2B6D-EA95-9844-4959203FE74D}"/>
          </ac:spMkLst>
        </pc:spChg>
        <pc:picChg chg="del">
          <ac:chgData name="sarfaraj alam" userId="80189459c44f0cde" providerId="LiveId" clId="{EE588B56-62AB-4817-8431-A1FABA0A9BB2}" dt="2025-03-24T10:35:33.573" v="1272" actId="478"/>
          <ac:picMkLst>
            <pc:docMk/>
            <pc:sldMk cId="842137039" sldId="268"/>
            <ac:picMk id="3" creationId="{493FFBD5-6737-F41B-BAE3-BFAC26AD0962}"/>
          </ac:picMkLst>
        </pc:picChg>
        <pc:picChg chg="del">
          <ac:chgData name="sarfaraj alam" userId="80189459c44f0cde" providerId="LiveId" clId="{EE588B56-62AB-4817-8431-A1FABA0A9BB2}" dt="2025-03-24T10:35:30.949" v="1271" actId="478"/>
          <ac:picMkLst>
            <pc:docMk/>
            <pc:sldMk cId="842137039" sldId="268"/>
            <ac:picMk id="6" creationId="{D09258A3-5ABD-E29D-0F7C-AE7F49D15BCE}"/>
          </ac:picMkLst>
        </pc:picChg>
        <pc:picChg chg="del">
          <ac:chgData name="sarfaraj alam" userId="80189459c44f0cde" providerId="LiveId" clId="{EE588B56-62AB-4817-8431-A1FABA0A9BB2}" dt="2025-03-24T10:35:35.975" v="1273" actId="478"/>
          <ac:picMkLst>
            <pc:docMk/>
            <pc:sldMk cId="842137039" sldId="268"/>
            <ac:picMk id="7" creationId="{B944573E-5896-A998-3F45-D24CEBB1458A}"/>
          </ac:picMkLst>
        </pc:picChg>
        <pc:picChg chg="add mod">
          <ac:chgData name="sarfaraj alam" userId="80189459c44f0cde" providerId="LiveId" clId="{EE588B56-62AB-4817-8431-A1FABA0A9BB2}" dt="2025-03-24T10:39:05.742" v="1413" actId="14100"/>
          <ac:picMkLst>
            <pc:docMk/>
            <pc:sldMk cId="842137039" sldId="268"/>
            <ac:picMk id="8" creationId="{6C7FDFA9-1FF2-6E41-40C1-BEC6C7E80F32}"/>
          </ac:picMkLst>
        </pc:picChg>
        <pc:picChg chg="add mod">
          <ac:chgData name="sarfaraj alam" userId="80189459c44f0cde" providerId="LiveId" clId="{EE588B56-62AB-4817-8431-A1FABA0A9BB2}" dt="2025-03-24T10:39:02.602" v="1412" actId="14100"/>
          <ac:picMkLst>
            <pc:docMk/>
            <pc:sldMk cId="842137039" sldId="268"/>
            <ac:picMk id="11" creationId="{0CE8AE4C-AA79-CC1D-7229-35F5E33C951F}"/>
          </ac:picMkLst>
        </pc:picChg>
      </pc:sldChg>
      <pc:sldChg chg="addSp delSp modSp mod">
        <pc:chgData name="sarfaraj alam" userId="80189459c44f0cde" providerId="LiveId" clId="{EE588B56-62AB-4817-8431-A1FABA0A9BB2}" dt="2025-03-24T11:09:36.404" v="1519" actId="14100"/>
        <pc:sldMkLst>
          <pc:docMk/>
          <pc:sldMk cId="3854464015" sldId="269"/>
        </pc:sldMkLst>
        <pc:spChg chg="mod">
          <ac:chgData name="sarfaraj alam" userId="80189459c44f0cde" providerId="LiveId" clId="{EE588B56-62AB-4817-8431-A1FABA0A9BB2}" dt="2025-03-24T10:29:40.882" v="1270" actId="113"/>
          <ac:spMkLst>
            <pc:docMk/>
            <pc:sldMk cId="3854464015" sldId="269"/>
            <ac:spMk id="2" creationId="{F277EDEB-B67B-3E81-94AD-343A8372D16E}"/>
          </ac:spMkLst>
        </pc:spChg>
        <pc:spChg chg="mod">
          <ac:chgData name="sarfaraj alam" userId="80189459c44f0cde" providerId="LiveId" clId="{EE588B56-62AB-4817-8431-A1FABA0A9BB2}" dt="2025-03-24T11:09:36.404" v="1519" actId="14100"/>
          <ac:spMkLst>
            <pc:docMk/>
            <pc:sldMk cId="3854464015" sldId="269"/>
            <ac:spMk id="7" creationId="{ED5F5F8D-B9C9-720D-5E00-66F2F0AE3E92}"/>
          </ac:spMkLst>
        </pc:spChg>
        <pc:graphicFrameChg chg="add mod">
          <ac:chgData name="sarfaraj alam" userId="80189459c44f0cde" providerId="LiveId" clId="{EE588B56-62AB-4817-8431-A1FABA0A9BB2}" dt="2025-03-24T10:26:50.004" v="1166" actId="14100"/>
          <ac:graphicFrameMkLst>
            <pc:docMk/>
            <pc:sldMk cId="3854464015" sldId="269"/>
            <ac:graphicFrameMk id="5" creationId="{747B3FAB-789A-4AC7-A3E4-922DD29EE99E}"/>
          </ac:graphicFrameMkLst>
        </pc:graphicFrameChg>
        <pc:picChg chg="del">
          <ac:chgData name="sarfaraj alam" userId="80189459c44f0cde" providerId="LiveId" clId="{EE588B56-62AB-4817-8431-A1FABA0A9BB2}" dt="2025-03-24T10:26:34.984" v="1159" actId="478"/>
          <ac:picMkLst>
            <pc:docMk/>
            <pc:sldMk cId="3854464015" sldId="269"/>
            <ac:picMk id="4" creationId="{001221F0-2793-3370-7913-09785416F18E}"/>
          </ac:picMkLst>
        </pc:picChg>
      </pc:sldChg>
      <pc:sldChg chg="addSp delSp modSp mod">
        <pc:chgData name="sarfaraj alam" userId="80189459c44f0cde" providerId="LiveId" clId="{EE588B56-62AB-4817-8431-A1FABA0A9BB2}" dt="2025-03-24T15:30:20.686" v="1622" actId="14100"/>
        <pc:sldMkLst>
          <pc:docMk/>
          <pc:sldMk cId="1049450315" sldId="270"/>
        </pc:sldMkLst>
        <pc:spChg chg="mod">
          <ac:chgData name="sarfaraj alam" userId="80189459c44f0cde" providerId="LiveId" clId="{EE588B56-62AB-4817-8431-A1FABA0A9BB2}" dt="2025-03-24T11:10:28.151" v="1556"/>
          <ac:spMkLst>
            <pc:docMk/>
            <pc:sldMk cId="1049450315" sldId="270"/>
            <ac:spMk id="2" creationId="{D4EBEA00-2890-B2FF-B92C-30B1727236FF}"/>
          </ac:spMkLst>
        </pc:spChg>
        <pc:spChg chg="mod">
          <ac:chgData name="sarfaraj alam" userId="80189459c44f0cde" providerId="LiveId" clId="{EE588B56-62AB-4817-8431-A1FABA0A9BB2}" dt="2025-03-24T15:30:20.686" v="1622" actId="14100"/>
          <ac:spMkLst>
            <pc:docMk/>
            <pc:sldMk cId="1049450315" sldId="270"/>
            <ac:spMk id="7" creationId="{CEA12210-2CB6-36AC-5F00-DECDFE6360EB}"/>
          </ac:spMkLst>
        </pc:spChg>
        <pc:graphicFrameChg chg="add mod">
          <ac:chgData name="sarfaraj alam" userId="80189459c44f0cde" providerId="LiveId" clId="{EE588B56-62AB-4817-8431-A1FABA0A9BB2}" dt="2025-03-24T10:57:28.454" v="1480" actId="14100"/>
          <ac:graphicFrameMkLst>
            <pc:docMk/>
            <pc:sldMk cId="1049450315" sldId="270"/>
            <ac:graphicFrameMk id="3" creationId="{602F426B-BE91-72A4-1DD8-705CCCB2EFDF}"/>
          </ac:graphicFrameMkLst>
        </pc:graphicFrameChg>
        <pc:picChg chg="del">
          <ac:chgData name="sarfaraj alam" userId="80189459c44f0cde" providerId="LiveId" clId="{EE588B56-62AB-4817-8431-A1FABA0A9BB2}" dt="2025-03-24T10:55:53.921" v="1460" actId="478"/>
          <ac:picMkLst>
            <pc:docMk/>
            <pc:sldMk cId="1049450315" sldId="270"/>
            <ac:picMk id="4" creationId="{F1F65BB9-48C8-1C91-32BA-052409F2FEF9}"/>
          </ac:picMkLst>
        </pc:picChg>
        <pc:picChg chg="add mod">
          <ac:chgData name="sarfaraj alam" userId="80189459c44f0cde" providerId="LiveId" clId="{EE588B56-62AB-4817-8431-A1FABA0A9BB2}" dt="2025-03-24T10:57:25.687" v="1479" actId="14100"/>
          <ac:picMkLst>
            <pc:docMk/>
            <pc:sldMk cId="1049450315" sldId="270"/>
            <ac:picMk id="6" creationId="{0D458454-3EFA-5D81-C343-BA59F8A751CF}"/>
          </ac:picMkLst>
        </pc:picChg>
      </pc:sldChg>
      <pc:sldChg chg="addSp delSp modSp mod">
        <pc:chgData name="sarfaraj alam" userId="80189459c44f0cde" providerId="LiveId" clId="{EE588B56-62AB-4817-8431-A1FABA0A9BB2}" dt="2025-03-24T11:14:18.867" v="1621" actId="1076"/>
        <pc:sldMkLst>
          <pc:docMk/>
          <pc:sldMk cId="758669258" sldId="271"/>
        </pc:sldMkLst>
        <pc:spChg chg="mod">
          <ac:chgData name="sarfaraj alam" userId="80189459c44f0cde" providerId="LiveId" clId="{EE588B56-62AB-4817-8431-A1FABA0A9BB2}" dt="2025-03-24T11:12:45.015" v="1593"/>
          <ac:spMkLst>
            <pc:docMk/>
            <pc:sldMk cId="758669258" sldId="271"/>
            <ac:spMk id="2" creationId="{AA537F90-3559-11B2-2D1D-A94436D90EF7}"/>
          </ac:spMkLst>
        </pc:spChg>
        <pc:spChg chg="mod">
          <ac:chgData name="sarfaraj alam" userId="80189459c44f0cde" providerId="LiveId" clId="{EE588B56-62AB-4817-8431-A1FABA0A9BB2}" dt="2025-03-24T11:14:18.867" v="1621" actId="1076"/>
          <ac:spMkLst>
            <pc:docMk/>
            <pc:sldMk cId="758669258" sldId="271"/>
            <ac:spMk id="6" creationId="{288266E9-7244-3E13-2680-33128439B17D}"/>
          </ac:spMkLst>
        </pc:spChg>
        <pc:picChg chg="add mod">
          <ac:chgData name="sarfaraj alam" userId="80189459c44f0cde" providerId="LiveId" clId="{EE588B56-62AB-4817-8431-A1FABA0A9BB2}" dt="2025-03-24T11:13:31.290" v="1602" actId="14100"/>
          <ac:picMkLst>
            <pc:docMk/>
            <pc:sldMk cId="758669258" sldId="271"/>
            <ac:picMk id="4" creationId="{4435054E-37C9-A574-DF57-7A57C35C3CE7}"/>
          </ac:picMkLst>
        </pc:picChg>
        <pc:picChg chg="del">
          <ac:chgData name="sarfaraj alam" userId="80189459c44f0cde" providerId="LiveId" clId="{EE588B56-62AB-4817-8431-A1FABA0A9BB2}" dt="2025-03-24T11:12:47.847" v="1594" actId="478"/>
          <ac:picMkLst>
            <pc:docMk/>
            <pc:sldMk cId="758669258" sldId="271"/>
            <ac:picMk id="8" creationId="{E907C0D8-E9A4-BFB5-2ED0-9B8B1A818F3F}"/>
          </ac:picMkLst>
        </pc:picChg>
        <pc:picChg chg="del">
          <ac:chgData name="sarfaraj alam" userId="80189459c44f0cde" providerId="LiveId" clId="{EE588B56-62AB-4817-8431-A1FABA0A9BB2}" dt="2025-03-24T11:13:10.979" v="1599" actId="478"/>
          <ac:picMkLst>
            <pc:docMk/>
            <pc:sldMk cId="758669258" sldId="271"/>
            <ac:picMk id="15" creationId="{F813C1C4-E147-C6B1-B91E-DE8233DC14C2}"/>
          </ac:picMkLst>
        </pc:picChg>
      </pc:sldChg>
      <pc:sldChg chg="modSp del mod">
        <pc:chgData name="sarfaraj alam" userId="80189459c44f0cde" providerId="LiveId" clId="{EE588B56-62AB-4817-8431-A1FABA0A9BB2}" dt="2025-03-24T15:36:05.004" v="1685" actId="2696"/>
        <pc:sldMkLst>
          <pc:docMk/>
          <pc:sldMk cId="463143738" sldId="272"/>
        </pc:sldMkLst>
        <pc:spChg chg="mod">
          <ac:chgData name="sarfaraj alam" userId="80189459c44f0cde" providerId="LiveId" clId="{EE588B56-62AB-4817-8431-A1FABA0A9BB2}" dt="2025-03-24T08:45:11.646" v="178" actId="27636"/>
          <ac:spMkLst>
            <pc:docMk/>
            <pc:sldMk cId="463143738" sldId="272"/>
            <ac:spMk id="2" creationId="{C545E331-5231-C813-4958-51B8BEBD949C}"/>
          </ac:spMkLst>
        </pc:spChg>
      </pc:sldChg>
      <pc:sldChg chg="addSp delSp modSp mod">
        <pc:chgData name="sarfaraj alam" userId="80189459c44f0cde" providerId="LiveId" clId="{EE588B56-62AB-4817-8431-A1FABA0A9BB2}" dt="2025-03-24T15:48:18.245" v="1771" actId="313"/>
        <pc:sldMkLst>
          <pc:docMk/>
          <pc:sldMk cId="548998963" sldId="273"/>
        </pc:sldMkLst>
        <pc:spChg chg="mod">
          <ac:chgData name="sarfaraj alam" userId="80189459c44f0cde" providerId="LiveId" clId="{EE588B56-62AB-4817-8431-A1FABA0A9BB2}" dt="2025-03-24T15:40:30.090" v="1708" actId="1076"/>
          <ac:spMkLst>
            <pc:docMk/>
            <pc:sldMk cId="548998963" sldId="273"/>
            <ac:spMk id="2" creationId="{56E94FCF-A60C-2CF8-A60E-E9F4678563A4}"/>
          </ac:spMkLst>
        </pc:spChg>
        <pc:spChg chg="add del mod">
          <ac:chgData name="sarfaraj alam" userId="80189459c44f0cde" providerId="LiveId" clId="{EE588B56-62AB-4817-8431-A1FABA0A9BB2}" dt="2025-03-24T15:40:29.908" v="1707" actId="478"/>
          <ac:spMkLst>
            <pc:docMk/>
            <pc:sldMk cId="548998963" sldId="273"/>
            <ac:spMk id="5" creationId="{33E85AA6-EED4-40CE-F946-1DD78EB545E4}"/>
          </ac:spMkLst>
        </pc:spChg>
        <pc:graphicFrameChg chg="add del mod">
          <ac:chgData name="sarfaraj alam" userId="80189459c44f0cde" providerId="LiveId" clId="{EE588B56-62AB-4817-8431-A1FABA0A9BB2}" dt="2025-03-24T15:48:18.245" v="1771" actId="313"/>
          <ac:graphicFrameMkLst>
            <pc:docMk/>
            <pc:sldMk cId="548998963" sldId="273"/>
            <ac:graphicFrameMk id="4" creationId="{308DDB38-A73A-0FD5-273D-D3A3754AF6FD}"/>
          </ac:graphicFrameMkLst>
        </pc:graphicFrameChg>
        <pc:graphicFrameChg chg="add mod">
          <ac:chgData name="sarfaraj alam" userId="80189459c44f0cde" providerId="LiveId" clId="{EE588B56-62AB-4817-8431-A1FABA0A9BB2}" dt="2025-03-24T15:40:29.734" v="1706"/>
          <ac:graphicFrameMkLst>
            <pc:docMk/>
            <pc:sldMk cId="548998963" sldId="273"/>
            <ac:graphicFrameMk id="6" creationId="{140939BA-5DCB-707C-F20A-A7FFC20993AA}"/>
          </ac:graphicFrameMkLst>
        </pc:graphicFrameChg>
        <pc:graphicFrameChg chg="add mod">
          <ac:chgData name="sarfaraj alam" userId="80189459c44f0cde" providerId="LiveId" clId="{EE588B56-62AB-4817-8431-A1FABA0A9BB2}" dt="2025-03-24T15:39:55.074" v="1697"/>
          <ac:graphicFrameMkLst>
            <pc:docMk/>
            <pc:sldMk cId="548998963" sldId="273"/>
            <ac:graphicFrameMk id="7" creationId="{BA4D0DFC-1F2F-8F29-EEA5-838EFF2BBDE3}"/>
          </ac:graphicFrameMkLst>
        </pc:graphicFrameChg>
        <pc:graphicFrameChg chg="add mod">
          <ac:chgData name="sarfaraj alam" userId="80189459c44f0cde" providerId="LiveId" clId="{EE588B56-62AB-4817-8431-A1FABA0A9BB2}" dt="2025-03-24T15:39:55.074" v="1697"/>
          <ac:graphicFrameMkLst>
            <pc:docMk/>
            <pc:sldMk cId="548998963" sldId="273"/>
            <ac:graphicFrameMk id="8" creationId="{C071EB0D-9239-5881-CB04-61B28C701863}"/>
          </ac:graphicFrameMkLst>
        </pc:graphicFrameChg>
        <pc:graphicFrameChg chg="add mod">
          <ac:chgData name="sarfaraj alam" userId="80189459c44f0cde" providerId="LiveId" clId="{EE588B56-62AB-4817-8431-A1FABA0A9BB2}" dt="2025-03-24T15:39:55.074" v="1697"/>
          <ac:graphicFrameMkLst>
            <pc:docMk/>
            <pc:sldMk cId="548998963" sldId="273"/>
            <ac:graphicFrameMk id="9" creationId="{50157C25-0CEA-9352-B033-5571CE614A38}"/>
          </ac:graphicFrameMkLst>
        </pc:graphicFrameChg>
        <pc:graphicFrameChg chg="add mod">
          <ac:chgData name="sarfaraj alam" userId="80189459c44f0cde" providerId="LiveId" clId="{EE588B56-62AB-4817-8431-A1FABA0A9BB2}" dt="2025-03-24T15:39:55.074" v="1697"/>
          <ac:graphicFrameMkLst>
            <pc:docMk/>
            <pc:sldMk cId="548998963" sldId="273"/>
            <ac:graphicFrameMk id="10" creationId="{C92C8A7E-6AD3-8F38-EE2B-55D92D295B06}"/>
          </ac:graphicFrameMkLst>
        </pc:graphicFrameChg>
        <pc:graphicFrameChg chg="add mod">
          <ac:chgData name="sarfaraj alam" userId="80189459c44f0cde" providerId="LiveId" clId="{EE588B56-62AB-4817-8431-A1FABA0A9BB2}" dt="2025-03-24T15:39:55.074" v="1697"/>
          <ac:graphicFrameMkLst>
            <pc:docMk/>
            <pc:sldMk cId="548998963" sldId="273"/>
            <ac:graphicFrameMk id="11" creationId="{B8FDF52A-F087-7841-F2D0-1269D3860261}"/>
          </ac:graphicFrameMkLst>
        </pc:graphicFrameChg>
        <pc:graphicFrameChg chg="add mod">
          <ac:chgData name="sarfaraj alam" userId="80189459c44f0cde" providerId="LiveId" clId="{EE588B56-62AB-4817-8431-A1FABA0A9BB2}" dt="2025-03-24T15:39:55.074" v="1697"/>
          <ac:graphicFrameMkLst>
            <pc:docMk/>
            <pc:sldMk cId="548998963" sldId="273"/>
            <ac:graphicFrameMk id="13" creationId="{BA282EA8-1BA8-8E9F-20E7-32E92B70239E}"/>
          </ac:graphicFrameMkLst>
        </pc:graphicFrameChg>
        <pc:graphicFrameChg chg="add mod">
          <ac:chgData name="sarfaraj alam" userId="80189459c44f0cde" providerId="LiveId" clId="{EE588B56-62AB-4817-8431-A1FABA0A9BB2}" dt="2025-03-24T15:39:55.074" v="1697"/>
          <ac:graphicFrameMkLst>
            <pc:docMk/>
            <pc:sldMk cId="548998963" sldId="273"/>
            <ac:graphicFrameMk id="14" creationId="{BBD1D0AF-A16E-1627-EABF-562FED34AD03}"/>
          </ac:graphicFrameMkLst>
        </pc:graphicFrameChg>
        <pc:graphicFrameChg chg="add mod modGraphic">
          <ac:chgData name="sarfaraj alam" userId="80189459c44f0cde" providerId="LiveId" clId="{EE588B56-62AB-4817-8431-A1FABA0A9BB2}" dt="2025-03-24T15:40:29.495" v="1705" actId="14100"/>
          <ac:graphicFrameMkLst>
            <pc:docMk/>
            <pc:sldMk cId="548998963" sldId="273"/>
            <ac:graphicFrameMk id="15" creationId="{040A5937-1182-CE5C-D8E2-4891542FDD4A}"/>
          </ac:graphicFrameMkLst>
        </pc:graphicFrameChg>
      </pc:sldChg>
      <pc:sldChg chg="modSp mod">
        <pc:chgData name="sarfaraj alam" userId="80189459c44f0cde" providerId="LiveId" clId="{EE588B56-62AB-4817-8431-A1FABA0A9BB2}" dt="2025-03-24T16:24:52.077" v="1885" actId="27636"/>
        <pc:sldMkLst>
          <pc:docMk/>
          <pc:sldMk cId="562815985" sldId="277"/>
        </pc:sldMkLst>
        <pc:spChg chg="mod">
          <ac:chgData name="sarfaraj alam" userId="80189459c44f0cde" providerId="LiveId" clId="{EE588B56-62AB-4817-8431-A1FABA0A9BB2}" dt="2025-03-24T16:24:01.905" v="1876" actId="14100"/>
          <ac:spMkLst>
            <pc:docMk/>
            <pc:sldMk cId="562815985" sldId="277"/>
            <ac:spMk id="2" creationId="{0554F033-38E7-64E9-AF2E-6CBD75FCBE68}"/>
          </ac:spMkLst>
        </pc:spChg>
        <pc:spChg chg="mod">
          <ac:chgData name="sarfaraj alam" userId="80189459c44f0cde" providerId="LiveId" clId="{EE588B56-62AB-4817-8431-A1FABA0A9BB2}" dt="2025-03-24T16:24:52.077" v="1885" actId="27636"/>
          <ac:spMkLst>
            <pc:docMk/>
            <pc:sldMk cId="562815985" sldId="277"/>
            <ac:spMk id="3" creationId="{D96A792D-955B-231F-CB52-36D098170A43}"/>
          </ac:spMkLst>
        </pc:spChg>
      </pc:sldChg>
      <pc:sldChg chg="delSp modSp mod">
        <pc:chgData name="sarfaraj alam" userId="80189459c44f0cde" providerId="LiveId" clId="{EE588B56-62AB-4817-8431-A1FABA0A9BB2}" dt="2025-03-24T16:34:06.568" v="1961" actId="207"/>
        <pc:sldMkLst>
          <pc:docMk/>
          <pc:sldMk cId="2820785272" sldId="280"/>
        </pc:sldMkLst>
        <pc:spChg chg="mod">
          <ac:chgData name="sarfaraj alam" userId="80189459c44f0cde" providerId="LiveId" clId="{EE588B56-62AB-4817-8431-A1FABA0A9BB2}" dt="2025-03-24T16:34:06.568" v="1961" actId="207"/>
          <ac:spMkLst>
            <pc:docMk/>
            <pc:sldMk cId="2820785272" sldId="280"/>
            <ac:spMk id="7" creationId="{983E7E0C-5138-B99C-B208-10F63D6F0726}"/>
          </ac:spMkLst>
        </pc:spChg>
        <pc:picChg chg="del mod">
          <ac:chgData name="sarfaraj alam" userId="80189459c44f0cde" providerId="LiveId" clId="{EE588B56-62AB-4817-8431-A1FABA0A9BB2}" dt="2025-03-24T16:33:29.616" v="1958" actId="478"/>
          <ac:picMkLst>
            <pc:docMk/>
            <pc:sldMk cId="2820785272" sldId="280"/>
            <ac:picMk id="13" creationId="{5F588F38-5511-9EA2-F941-CF243CCABECC}"/>
          </ac:picMkLst>
        </pc:picChg>
      </pc:sldChg>
      <pc:sldChg chg="addSp delSp modSp mod">
        <pc:chgData name="sarfaraj alam" userId="80189459c44f0cde" providerId="LiveId" clId="{EE588B56-62AB-4817-8431-A1FABA0A9BB2}" dt="2025-03-24T09:50:34.449" v="652" actId="14100"/>
        <pc:sldMkLst>
          <pc:docMk/>
          <pc:sldMk cId="3705141937" sldId="281"/>
        </pc:sldMkLst>
        <pc:spChg chg="mod">
          <ac:chgData name="sarfaraj alam" userId="80189459c44f0cde" providerId="LiveId" clId="{EE588B56-62AB-4817-8431-A1FABA0A9BB2}" dt="2025-03-24T08:45:11.607" v="171" actId="27636"/>
          <ac:spMkLst>
            <pc:docMk/>
            <pc:sldMk cId="3705141937" sldId="281"/>
            <ac:spMk id="2" creationId="{3D3F8BB7-000A-9521-743B-9758BECE231C}"/>
          </ac:spMkLst>
        </pc:spChg>
        <pc:picChg chg="add mod">
          <ac:chgData name="sarfaraj alam" userId="80189459c44f0cde" providerId="LiveId" clId="{EE588B56-62AB-4817-8431-A1FABA0A9BB2}" dt="2025-03-24T09:50:34.449" v="652" actId="14100"/>
          <ac:picMkLst>
            <pc:docMk/>
            <pc:sldMk cId="3705141937" sldId="281"/>
            <ac:picMk id="4" creationId="{624D50F0-80B8-8267-A483-E1776E11A0F2}"/>
          </ac:picMkLst>
        </pc:picChg>
        <pc:picChg chg="del">
          <ac:chgData name="sarfaraj alam" userId="80189459c44f0cde" providerId="LiveId" clId="{EE588B56-62AB-4817-8431-A1FABA0A9BB2}" dt="2025-03-24T09:49:49.872" v="647" actId="478"/>
          <ac:picMkLst>
            <pc:docMk/>
            <pc:sldMk cId="3705141937" sldId="281"/>
            <ac:picMk id="6" creationId="{3EDFDAE9-8371-29EB-9071-35A390A6019A}"/>
          </ac:picMkLst>
        </pc:picChg>
      </pc:sldChg>
      <pc:sldChg chg="addSp delSp modSp mod">
        <pc:chgData name="sarfaraj alam" userId="80189459c44f0cde" providerId="LiveId" clId="{EE588B56-62AB-4817-8431-A1FABA0A9BB2}" dt="2025-03-24T15:35:37.009" v="1684" actId="1076"/>
        <pc:sldMkLst>
          <pc:docMk/>
          <pc:sldMk cId="765846917" sldId="282"/>
        </pc:sldMkLst>
        <pc:spChg chg="mod">
          <ac:chgData name="sarfaraj alam" userId="80189459c44f0cde" providerId="LiveId" clId="{EE588B56-62AB-4817-8431-A1FABA0A9BB2}" dt="2025-03-24T15:34:16.104" v="1666" actId="20577"/>
          <ac:spMkLst>
            <pc:docMk/>
            <pc:sldMk cId="765846917" sldId="282"/>
            <ac:spMk id="2" creationId="{EA1D0D37-A95B-C336-F14B-4434EE5E3E18}"/>
          </ac:spMkLst>
        </pc:spChg>
        <pc:spChg chg="mod">
          <ac:chgData name="sarfaraj alam" userId="80189459c44f0cde" providerId="LiveId" clId="{EE588B56-62AB-4817-8431-A1FABA0A9BB2}" dt="2025-03-24T15:35:37.009" v="1684" actId="1076"/>
          <ac:spMkLst>
            <pc:docMk/>
            <pc:sldMk cId="765846917" sldId="282"/>
            <ac:spMk id="11" creationId="{01CB3CEE-0F6D-AD02-A807-AA245D040CD6}"/>
          </ac:spMkLst>
        </pc:spChg>
        <pc:graphicFrameChg chg="add mod">
          <ac:chgData name="sarfaraj alam" userId="80189459c44f0cde" providerId="LiveId" clId="{EE588B56-62AB-4817-8431-A1FABA0A9BB2}" dt="2025-03-24T15:33:28.165" v="1628" actId="14100"/>
          <ac:graphicFrameMkLst>
            <pc:docMk/>
            <pc:sldMk cId="765846917" sldId="282"/>
            <ac:graphicFrameMk id="3" creationId="{F94A302F-3E60-4E55-96F9-977F31D74FD4}"/>
          </ac:graphicFrameMkLst>
        </pc:graphicFrameChg>
        <pc:picChg chg="del">
          <ac:chgData name="sarfaraj alam" userId="80189459c44f0cde" providerId="LiveId" clId="{EE588B56-62AB-4817-8431-A1FABA0A9BB2}" dt="2025-03-24T15:33:17.557" v="1623" actId="478"/>
          <ac:picMkLst>
            <pc:docMk/>
            <pc:sldMk cId="765846917" sldId="282"/>
            <ac:picMk id="4" creationId="{862E2B6D-9B04-714B-A0D9-41567FBD94DA}"/>
          </ac:picMkLst>
        </pc:picChg>
      </pc:sldChg>
      <pc:sldChg chg="addSp delSp modSp mod">
        <pc:chgData name="sarfaraj alam" userId="80189459c44f0cde" providerId="LiveId" clId="{EE588B56-62AB-4817-8431-A1FABA0A9BB2}" dt="2025-03-24T15:50:39.025" v="1780" actId="14100"/>
        <pc:sldMkLst>
          <pc:docMk/>
          <pc:sldMk cId="3125392362" sldId="283"/>
        </pc:sldMkLst>
        <pc:spChg chg="mod">
          <ac:chgData name="sarfaraj alam" userId="80189459c44f0cde" providerId="LiveId" clId="{EE588B56-62AB-4817-8431-A1FABA0A9BB2}" dt="2025-03-24T15:50:39.025" v="1780" actId="14100"/>
          <ac:spMkLst>
            <pc:docMk/>
            <pc:sldMk cId="3125392362" sldId="283"/>
            <ac:spMk id="2" creationId="{90ECC041-DBA9-F7EE-85EE-7E8AEBBF361A}"/>
          </ac:spMkLst>
        </pc:spChg>
        <pc:picChg chg="add mod">
          <ac:chgData name="sarfaraj alam" userId="80189459c44f0cde" providerId="LiveId" clId="{EE588B56-62AB-4817-8431-A1FABA0A9BB2}" dt="2025-03-24T15:50:35.539" v="1779" actId="14100"/>
          <ac:picMkLst>
            <pc:docMk/>
            <pc:sldMk cId="3125392362" sldId="283"/>
            <ac:picMk id="4" creationId="{E81B5E82-18B4-456A-909F-32C66F9F7E2F}"/>
          </ac:picMkLst>
        </pc:picChg>
        <pc:picChg chg="del">
          <ac:chgData name="sarfaraj alam" userId="80189459c44f0cde" providerId="LiveId" clId="{EE588B56-62AB-4817-8431-A1FABA0A9BB2}" dt="2025-03-24T15:48:41.369" v="1772" actId="478"/>
          <ac:picMkLst>
            <pc:docMk/>
            <pc:sldMk cId="3125392362" sldId="283"/>
            <ac:picMk id="5" creationId="{BE460B1E-A32D-3160-2493-F9B968E5F9FC}"/>
          </ac:picMkLst>
        </pc:picChg>
      </pc:sldChg>
      <pc:sldChg chg="addSp delSp modSp mod">
        <pc:chgData name="sarfaraj alam" userId="80189459c44f0cde" providerId="LiveId" clId="{EE588B56-62AB-4817-8431-A1FABA0A9BB2}" dt="2025-03-24T15:52:10.025" v="1790" actId="14100"/>
        <pc:sldMkLst>
          <pc:docMk/>
          <pc:sldMk cId="1226076273" sldId="284"/>
        </pc:sldMkLst>
        <pc:spChg chg="mod">
          <ac:chgData name="sarfaraj alam" userId="80189459c44f0cde" providerId="LiveId" clId="{EE588B56-62AB-4817-8431-A1FABA0A9BB2}" dt="2025-03-24T15:51:38.196" v="1787" actId="14100"/>
          <ac:spMkLst>
            <pc:docMk/>
            <pc:sldMk cId="1226076273" sldId="284"/>
            <ac:spMk id="2" creationId="{D65E0B61-BEBA-7B11-715B-C18001779387}"/>
          </ac:spMkLst>
        </pc:spChg>
        <pc:picChg chg="del">
          <ac:chgData name="sarfaraj alam" userId="80189459c44f0cde" providerId="LiveId" clId="{EE588B56-62AB-4817-8431-A1FABA0A9BB2}" dt="2025-03-24T15:51:04.259" v="1781" actId="478"/>
          <ac:picMkLst>
            <pc:docMk/>
            <pc:sldMk cId="1226076273" sldId="284"/>
            <ac:picMk id="4" creationId="{19A6C1D5-AF32-FBFF-5796-AEE8FEC552FD}"/>
          </ac:picMkLst>
        </pc:picChg>
        <pc:picChg chg="add del mod">
          <ac:chgData name="sarfaraj alam" userId="80189459c44f0cde" providerId="LiveId" clId="{EE588B56-62AB-4817-8431-A1FABA0A9BB2}" dt="2025-03-24T15:51:49.947" v="1788" actId="478"/>
          <ac:picMkLst>
            <pc:docMk/>
            <pc:sldMk cId="1226076273" sldId="284"/>
            <ac:picMk id="5" creationId="{09F9EA72-8290-2DF4-3374-9EC45A9CA884}"/>
          </ac:picMkLst>
        </pc:picChg>
        <pc:picChg chg="add mod">
          <ac:chgData name="sarfaraj alam" userId="80189459c44f0cde" providerId="LiveId" clId="{EE588B56-62AB-4817-8431-A1FABA0A9BB2}" dt="2025-03-24T15:52:10.025" v="1790" actId="14100"/>
          <ac:picMkLst>
            <pc:docMk/>
            <pc:sldMk cId="1226076273" sldId="284"/>
            <ac:picMk id="7" creationId="{D21AD953-BD95-C0A1-478F-0779C5F48558}"/>
          </ac:picMkLst>
        </pc:picChg>
      </pc:sldChg>
      <pc:sldChg chg="addSp delSp modSp mod">
        <pc:chgData name="sarfaraj alam" userId="80189459c44f0cde" providerId="LiveId" clId="{EE588B56-62AB-4817-8431-A1FABA0A9BB2}" dt="2025-03-24T15:56:12.777" v="1795" actId="14100"/>
        <pc:sldMkLst>
          <pc:docMk/>
          <pc:sldMk cId="330930650" sldId="285"/>
        </pc:sldMkLst>
        <pc:spChg chg="mod">
          <ac:chgData name="sarfaraj alam" userId="80189459c44f0cde" providerId="LiveId" clId="{EE588B56-62AB-4817-8431-A1FABA0A9BB2}" dt="2025-03-24T15:55:47.179" v="1792" actId="14100"/>
          <ac:spMkLst>
            <pc:docMk/>
            <pc:sldMk cId="330930650" sldId="285"/>
            <ac:spMk id="2" creationId="{B29DE473-4ABC-8024-CE10-3CC867F60FAA}"/>
          </ac:spMkLst>
        </pc:spChg>
        <pc:picChg chg="add mod">
          <ac:chgData name="sarfaraj alam" userId="80189459c44f0cde" providerId="LiveId" clId="{EE588B56-62AB-4817-8431-A1FABA0A9BB2}" dt="2025-03-24T15:56:12.777" v="1795" actId="14100"/>
          <ac:picMkLst>
            <pc:docMk/>
            <pc:sldMk cId="330930650" sldId="285"/>
            <ac:picMk id="4" creationId="{C33AA7C7-E23A-7983-9457-6D886C716CDF}"/>
          </ac:picMkLst>
        </pc:picChg>
        <pc:picChg chg="del">
          <ac:chgData name="sarfaraj alam" userId="80189459c44f0cde" providerId="LiveId" clId="{EE588B56-62AB-4817-8431-A1FABA0A9BB2}" dt="2025-03-24T15:52:23.867" v="1791" actId="478"/>
          <ac:picMkLst>
            <pc:docMk/>
            <pc:sldMk cId="330930650" sldId="285"/>
            <ac:picMk id="5" creationId="{8A25C590-4DE8-2095-0DF1-BAE0FC8A993B}"/>
          </ac:picMkLst>
        </pc:picChg>
      </pc:sldChg>
      <pc:sldChg chg="addSp delSp modSp mod">
        <pc:chgData name="sarfaraj alam" userId="80189459c44f0cde" providerId="LiveId" clId="{EE588B56-62AB-4817-8431-A1FABA0A9BB2}" dt="2025-03-24T16:11:45.627" v="1834" actId="14100"/>
        <pc:sldMkLst>
          <pc:docMk/>
          <pc:sldMk cId="4241500261" sldId="286"/>
        </pc:sldMkLst>
        <pc:spChg chg="mod">
          <ac:chgData name="sarfaraj alam" userId="80189459c44f0cde" providerId="LiveId" clId="{EE588B56-62AB-4817-8431-A1FABA0A9BB2}" dt="2025-03-24T16:10:08.881" v="1814" actId="14100"/>
          <ac:spMkLst>
            <pc:docMk/>
            <pc:sldMk cId="4241500261" sldId="286"/>
            <ac:spMk id="2" creationId="{8E65173A-FA8C-A174-51A5-83977068A378}"/>
          </ac:spMkLst>
        </pc:spChg>
        <pc:picChg chg="add mod">
          <ac:chgData name="sarfaraj alam" userId="80189459c44f0cde" providerId="LiveId" clId="{EE588B56-62AB-4817-8431-A1FABA0A9BB2}" dt="2025-03-24T16:11:45.627" v="1834" actId="14100"/>
          <ac:picMkLst>
            <pc:docMk/>
            <pc:sldMk cId="4241500261" sldId="286"/>
            <ac:picMk id="4" creationId="{C681077C-1158-1E37-6FEF-B51FE49D6F5C}"/>
          </ac:picMkLst>
        </pc:picChg>
        <pc:picChg chg="add mod">
          <ac:chgData name="sarfaraj alam" userId="80189459c44f0cde" providerId="LiveId" clId="{EE588B56-62AB-4817-8431-A1FABA0A9BB2}" dt="2025-03-24T16:10:29.689" v="1819" actId="14100"/>
          <ac:picMkLst>
            <pc:docMk/>
            <pc:sldMk cId="4241500261" sldId="286"/>
            <ac:picMk id="6" creationId="{41E362D2-20ED-707F-E787-C612E9433326}"/>
          </ac:picMkLst>
        </pc:picChg>
        <pc:picChg chg="add mod">
          <ac:chgData name="sarfaraj alam" userId="80189459c44f0cde" providerId="LiveId" clId="{EE588B56-62AB-4817-8431-A1FABA0A9BB2}" dt="2025-03-24T16:11:10.279" v="1827" actId="14100"/>
          <ac:picMkLst>
            <pc:docMk/>
            <pc:sldMk cId="4241500261" sldId="286"/>
            <ac:picMk id="8" creationId="{86A25F60-642E-1AB2-3DDE-230C6FB0F684}"/>
          </ac:picMkLst>
        </pc:picChg>
        <pc:picChg chg="add mod">
          <ac:chgData name="sarfaraj alam" userId="80189459c44f0cde" providerId="LiveId" clId="{EE588B56-62AB-4817-8431-A1FABA0A9BB2}" dt="2025-03-24T16:11:41.770" v="1833" actId="14100"/>
          <ac:picMkLst>
            <pc:docMk/>
            <pc:sldMk cId="4241500261" sldId="286"/>
            <ac:picMk id="10" creationId="{10CF1E40-0F81-0C9B-D50E-6418BD5DA335}"/>
          </ac:picMkLst>
        </pc:picChg>
        <pc:picChg chg="del">
          <ac:chgData name="sarfaraj alam" userId="80189459c44f0cde" providerId="LiveId" clId="{EE588B56-62AB-4817-8431-A1FABA0A9BB2}" dt="2025-03-24T16:08:48.940" v="1796" actId="478"/>
          <ac:picMkLst>
            <pc:docMk/>
            <pc:sldMk cId="4241500261" sldId="286"/>
            <ac:picMk id="13" creationId="{25D11932-7C90-A4A5-8B16-B7DC6D5F428E}"/>
          </ac:picMkLst>
        </pc:picChg>
        <pc:picChg chg="del">
          <ac:chgData name="sarfaraj alam" userId="80189459c44f0cde" providerId="LiveId" clId="{EE588B56-62AB-4817-8431-A1FABA0A9BB2}" dt="2025-03-24T16:08:53.267" v="1797" actId="478"/>
          <ac:picMkLst>
            <pc:docMk/>
            <pc:sldMk cId="4241500261" sldId="286"/>
            <ac:picMk id="15" creationId="{7D086FCE-8C4B-9AF2-EB7A-77B2472A13CD}"/>
          </ac:picMkLst>
        </pc:picChg>
      </pc:sldChg>
      <pc:sldChg chg="modSp mod setBg">
        <pc:chgData name="sarfaraj alam" userId="80189459c44f0cde" providerId="LiveId" clId="{EE588B56-62AB-4817-8431-A1FABA0A9BB2}" dt="2025-03-24T16:32:22.880" v="1953"/>
        <pc:sldMkLst>
          <pc:docMk/>
          <pc:sldMk cId="1221023151" sldId="287"/>
        </pc:sldMkLst>
        <pc:spChg chg="mod">
          <ac:chgData name="sarfaraj alam" userId="80189459c44f0cde" providerId="LiveId" clId="{EE588B56-62AB-4817-8431-A1FABA0A9BB2}" dt="2025-03-24T08:45:11.581" v="169" actId="27636"/>
          <ac:spMkLst>
            <pc:docMk/>
            <pc:sldMk cId="1221023151" sldId="287"/>
            <ac:spMk id="2" creationId="{6AD1EB86-22EB-F95F-2CE0-7895E16E8084}"/>
          </ac:spMkLst>
        </pc:spChg>
        <pc:spChg chg="mod">
          <ac:chgData name="sarfaraj alam" userId="80189459c44f0cde" providerId="LiveId" clId="{EE588B56-62AB-4817-8431-A1FABA0A9BB2}" dt="2025-03-24T08:51:57.913" v="427" actId="20577"/>
          <ac:spMkLst>
            <pc:docMk/>
            <pc:sldMk cId="1221023151" sldId="287"/>
            <ac:spMk id="3" creationId="{E9347BD1-04E0-6491-A775-3B69699A00A8}"/>
          </ac:spMkLst>
        </pc:spChg>
      </pc:sldChg>
      <pc:sldChg chg="addSp delSp modSp mod delAnim">
        <pc:chgData name="sarfaraj alam" userId="80189459c44f0cde" providerId="LiveId" clId="{EE588B56-62AB-4817-8431-A1FABA0A9BB2}" dt="2025-03-24T16:24:52.019" v="1884" actId="27636"/>
        <pc:sldMkLst>
          <pc:docMk/>
          <pc:sldMk cId="3874100189" sldId="288"/>
        </pc:sldMkLst>
        <pc:spChg chg="mod">
          <ac:chgData name="sarfaraj alam" userId="80189459c44f0cde" providerId="LiveId" clId="{EE588B56-62AB-4817-8431-A1FABA0A9BB2}" dt="2025-03-24T16:22:19.144" v="1869" actId="14100"/>
          <ac:spMkLst>
            <pc:docMk/>
            <pc:sldMk cId="3874100189" sldId="288"/>
            <ac:spMk id="2" creationId="{4E0381F0-DD05-E959-7B24-146A8BC10855}"/>
          </ac:spMkLst>
        </pc:spChg>
        <pc:spChg chg="add mod">
          <ac:chgData name="sarfaraj alam" userId="80189459c44f0cde" providerId="LiveId" clId="{EE588B56-62AB-4817-8431-A1FABA0A9BB2}" dt="2025-03-24T16:24:52.019" v="1884" actId="27636"/>
          <ac:spMkLst>
            <pc:docMk/>
            <pc:sldMk cId="3874100189" sldId="288"/>
            <ac:spMk id="5" creationId="{FB7ED366-EB63-7C22-8AAD-928F2BE7BA4A}"/>
          </ac:spMkLst>
        </pc:spChg>
        <pc:graphicFrameChg chg="del mod">
          <ac:chgData name="sarfaraj alam" userId="80189459c44f0cde" providerId="LiveId" clId="{EE588B56-62AB-4817-8431-A1FABA0A9BB2}" dt="2025-03-24T16:20:38.231" v="1847" actId="478"/>
          <ac:graphicFrameMkLst>
            <pc:docMk/>
            <pc:sldMk cId="3874100189" sldId="288"/>
            <ac:graphicFrameMk id="4" creationId="{4868B577-8FB0-DF64-A797-161DA40D4117}"/>
          </ac:graphicFrameMkLst>
        </pc:graphicFrameChg>
      </pc:sldChg>
      <pc:sldChg chg="addSp modSp new mod ord setBg">
        <pc:chgData name="sarfaraj alam" userId="80189459c44f0cde" providerId="LiveId" clId="{EE588B56-62AB-4817-8431-A1FABA0A9BB2}" dt="2025-03-24T16:32:50.624" v="1955" actId="14100"/>
        <pc:sldMkLst>
          <pc:docMk/>
          <pc:sldMk cId="421869364" sldId="289"/>
        </pc:sldMkLst>
        <pc:spChg chg="add mod">
          <ac:chgData name="sarfaraj alam" userId="80189459c44f0cde" providerId="LiveId" clId="{EE588B56-62AB-4817-8431-A1FABA0A9BB2}" dt="2025-03-24T16:32:50.624" v="1955" actId="14100"/>
          <ac:spMkLst>
            <pc:docMk/>
            <pc:sldMk cId="421869364" sldId="289"/>
            <ac:spMk id="2" creationId="{6EB1BD21-0E84-5461-447F-F8EB0AB89AD3}"/>
          </ac:spMkLst>
        </pc:spChg>
        <pc:picChg chg="add mod">
          <ac:chgData name="sarfaraj alam" userId="80189459c44f0cde" providerId="LiveId" clId="{EE588B56-62AB-4817-8431-A1FABA0A9BB2}" dt="2025-03-24T16:28:40.782" v="1896" actId="207"/>
          <ac:picMkLst>
            <pc:docMk/>
            <pc:sldMk cId="421869364" sldId="289"/>
            <ac:picMk id="3" creationId="{5DB57082-33EF-F71D-7C19-6520B3BF2AFD}"/>
          </ac:picMkLst>
        </pc:picChg>
      </pc:sldChg>
      <pc:sldChg chg="addSp delSp modSp new del mod">
        <pc:chgData name="sarfaraj alam" userId="80189459c44f0cde" providerId="LiveId" clId="{EE588B56-62AB-4817-8431-A1FABA0A9BB2}" dt="2025-03-24T08:35:34.908" v="121" actId="2696"/>
        <pc:sldMkLst>
          <pc:docMk/>
          <pc:sldMk cId="852552735" sldId="289"/>
        </pc:sldMkLst>
        <pc:spChg chg="mod">
          <ac:chgData name="sarfaraj alam" userId="80189459c44f0cde" providerId="LiveId" clId="{EE588B56-62AB-4817-8431-A1FABA0A9BB2}" dt="2025-03-24T08:34:03.667" v="120" actId="20577"/>
          <ac:spMkLst>
            <pc:docMk/>
            <pc:sldMk cId="852552735" sldId="289"/>
            <ac:spMk id="2" creationId="{4E764BE9-C66B-A21B-60AB-174187446B37}"/>
          </ac:spMkLst>
        </pc:spChg>
        <pc:spChg chg="del">
          <ac:chgData name="sarfaraj alam" userId="80189459c44f0cde" providerId="LiveId" clId="{EE588B56-62AB-4817-8431-A1FABA0A9BB2}" dt="2025-03-24T08:22:09.733" v="114"/>
          <ac:spMkLst>
            <pc:docMk/>
            <pc:sldMk cId="852552735" sldId="289"/>
            <ac:spMk id="3" creationId="{A48914AB-8353-D30C-04BB-5DFA41E5AF2C}"/>
          </ac:spMkLst>
        </pc:spChg>
        <pc:picChg chg="add mod">
          <ac:chgData name="sarfaraj alam" userId="80189459c44f0cde" providerId="LiveId" clId="{EE588B56-62AB-4817-8431-A1FABA0A9BB2}" dt="2025-03-24T08:22:09.733" v="114"/>
          <ac:picMkLst>
            <pc:docMk/>
            <pc:sldMk cId="852552735" sldId="289"/>
            <ac:picMk id="4" creationId="{A3912C95-5D7C-FB65-82D9-644657185B57}"/>
          </ac:picMkLst>
        </pc:picChg>
      </pc:sldChg>
      <pc:sldChg chg="addSp delSp modSp new mod ord modClrScheme chgLayout">
        <pc:chgData name="sarfaraj alam" userId="80189459c44f0cde" providerId="LiveId" clId="{EE588B56-62AB-4817-8431-A1FABA0A9BB2}" dt="2025-03-24T16:24:52.205" v="1887" actId="27636"/>
        <pc:sldMkLst>
          <pc:docMk/>
          <pc:sldMk cId="1575521827" sldId="290"/>
        </pc:sldMkLst>
        <pc:spChg chg="del">
          <ac:chgData name="sarfaraj alam" userId="80189459c44f0cde" providerId="LiveId" clId="{EE588B56-62AB-4817-8431-A1FABA0A9BB2}" dt="2025-03-24T09:46:04.165" v="625" actId="6264"/>
          <ac:spMkLst>
            <pc:docMk/>
            <pc:sldMk cId="1575521827" sldId="290"/>
            <ac:spMk id="2" creationId="{3F949DB2-0817-C803-BE43-B3EEE64F2541}"/>
          </ac:spMkLst>
        </pc:spChg>
        <pc:spChg chg="add del mod ord">
          <ac:chgData name="sarfaraj alam" userId="80189459c44f0cde" providerId="LiveId" clId="{EE588B56-62AB-4817-8431-A1FABA0A9BB2}" dt="2025-03-24T09:46:11.247" v="626" actId="700"/>
          <ac:spMkLst>
            <pc:docMk/>
            <pc:sldMk cId="1575521827" sldId="290"/>
            <ac:spMk id="3" creationId="{85584E53-4F84-7B86-1C8B-A071D5B49B36}"/>
          </ac:spMkLst>
        </pc:spChg>
        <pc:spChg chg="add mod ord">
          <ac:chgData name="sarfaraj alam" userId="80189459c44f0cde" providerId="LiveId" clId="{EE588B56-62AB-4817-8431-A1FABA0A9BB2}" dt="2025-03-24T09:47:24.092" v="638" actId="1076"/>
          <ac:spMkLst>
            <pc:docMk/>
            <pc:sldMk cId="1575521827" sldId="290"/>
            <ac:spMk id="4" creationId="{E8DB4CBE-B889-15AE-4BFA-A2F03145A28E}"/>
          </ac:spMkLst>
        </pc:spChg>
        <pc:spChg chg="add mod ord">
          <ac:chgData name="sarfaraj alam" userId="80189459c44f0cde" providerId="LiveId" clId="{EE588B56-62AB-4817-8431-A1FABA0A9BB2}" dt="2025-03-24T16:24:52.205" v="1887" actId="27636"/>
          <ac:spMkLst>
            <pc:docMk/>
            <pc:sldMk cId="1575521827" sldId="290"/>
            <ac:spMk id="5" creationId="{BB9EA6B6-A4E3-1E12-37A8-94FE09A4A93C}"/>
          </ac:spMkLst>
        </pc:spChg>
      </pc:sldChg>
      <pc:sldMasterChg chg="setBg modSldLayout">
        <pc:chgData name="sarfaraj alam" userId="80189459c44f0cde" providerId="LiveId" clId="{EE588B56-62AB-4817-8431-A1FABA0A9BB2}" dt="2025-03-24T16:32:22.880" v="1953"/>
        <pc:sldMasterMkLst>
          <pc:docMk/>
          <pc:sldMasterMk cId="3604508319" sldId="2147484067"/>
        </pc:sldMasterMkLst>
        <pc:sldLayoutChg chg="setBg">
          <pc:chgData name="sarfaraj alam" userId="80189459c44f0cde" providerId="LiveId" clId="{EE588B56-62AB-4817-8431-A1FABA0A9BB2}" dt="2025-03-24T16:32:22.880" v="1953"/>
          <pc:sldLayoutMkLst>
            <pc:docMk/>
            <pc:sldMasterMk cId="3604508319" sldId="2147484067"/>
            <pc:sldLayoutMk cId="3770287664" sldId="2147484068"/>
          </pc:sldLayoutMkLst>
        </pc:sldLayoutChg>
        <pc:sldLayoutChg chg="setBg">
          <pc:chgData name="sarfaraj alam" userId="80189459c44f0cde" providerId="LiveId" clId="{EE588B56-62AB-4817-8431-A1FABA0A9BB2}" dt="2025-03-24T16:32:22.880" v="1953"/>
          <pc:sldLayoutMkLst>
            <pc:docMk/>
            <pc:sldMasterMk cId="3604508319" sldId="2147484067"/>
            <pc:sldLayoutMk cId="1391927795" sldId="2147484069"/>
          </pc:sldLayoutMkLst>
        </pc:sldLayoutChg>
        <pc:sldLayoutChg chg="setBg">
          <pc:chgData name="sarfaraj alam" userId="80189459c44f0cde" providerId="LiveId" clId="{EE588B56-62AB-4817-8431-A1FABA0A9BB2}" dt="2025-03-24T16:32:22.880" v="1953"/>
          <pc:sldLayoutMkLst>
            <pc:docMk/>
            <pc:sldMasterMk cId="3604508319" sldId="2147484067"/>
            <pc:sldLayoutMk cId="387230487" sldId="2147484070"/>
          </pc:sldLayoutMkLst>
        </pc:sldLayoutChg>
        <pc:sldLayoutChg chg="setBg">
          <pc:chgData name="sarfaraj alam" userId="80189459c44f0cde" providerId="LiveId" clId="{EE588B56-62AB-4817-8431-A1FABA0A9BB2}" dt="2025-03-24T16:32:22.880" v="1953"/>
          <pc:sldLayoutMkLst>
            <pc:docMk/>
            <pc:sldMasterMk cId="3604508319" sldId="2147484067"/>
            <pc:sldLayoutMk cId="3608705550" sldId="2147484071"/>
          </pc:sldLayoutMkLst>
        </pc:sldLayoutChg>
        <pc:sldLayoutChg chg="setBg">
          <pc:chgData name="sarfaraj alam" userId="80189459c44f0cde" providerId="LiveId" clId="{EE588B56-62AB-4817-8431-A1FABA0A9BB2}" dt="2025-03-24T16:32:22.880" v="1953"/>
          <pc:sldLayoutMkLst>
            <pc:docMk/>
            <pc:sldMasterMk cId="3604508319" sldId="2147484067"/>
            <pc:sldLayoutMk cId="1715336176" sldId="2147484072"/>
          </pc:sldLayoutMkLst>
        </pc:sldLayoutChg>
        <pc:sldLayoutChg chg="setBg">
          <pc:chgData name="sarfaraj alam" userId="80189459c44f0cde" providerId="LiveId" clId="{EE588B56-62AB-4817-8431-A1FABA0A9BB2}" dt="2025-03-24T16:32:22.880" v="1953"/>
          <pc:sldLayoutMkLst>
            <pc:docMk/>
            <pc:sldMasterMk cId="3604508319" sldId="2147484067"/>
            <pc:sldLayoutMk cId="656917792" sldId="2147484073"/>
          </pc:sldLayoutMkLst>
        </pc:sldLayoutChg>
        <pc:sldLayoutChg chg="setBg">
          <pc:chgData name="sarfaraj alam" userId="80189459c44f0cde" providerId="LiveId" clId="{EE588B56-62AB-4817-8431-A1FABA0A9BB2}" dt="2025-03-24T16:32:22.880" v="1953"/>
          <pc:sldLayoutMkLst>
            <pc:docMk/>
            <pc:sldMasterMk cId="3604508319" sldId="2147484067"/>
            <pc:sldLayoutMk cId="3233998135" sldId="2147484074"/>
          </pc:sldLayoutMkLst>
        </pc:sldLayoutChg>
        <pc:sldLayoutChg chg="setBg">
          <pc:chgData name="sarfaraj alam" userId="80189459c44f0cde" providerId="LiveId" clId="{EE588B56-62AB-4817-8431-A1FABA0A9BB2}" dt="2025-03-24T16:32:22.880" v="1953"/>
          <pc:sldLayoutMkLst>
            <pc:docMk/>
            <pc:sldMasterMk cId="3604508319" sldId="2147484067"/>
            <pc:sldLayoutMk cId="3384142821" sldId="2147484075"/>
          </pc:sldLayoutMkLst>
        </pc:sldLayoutChg>
        <pc:sldLayoutChg chg="setBg">
          <pc:chgData name="sarfaraj alam" userId="80189459c44f0cde" providerId="LiveId" clId="{EE588B56-62AB-4817-8431-A1FABA0A9BB2}" dt="2025-03-24T16:32:22.880" v="1953"/>
          <pc:sldLayoutMkLst>
            <pc:docMk/>
            <pc:sldMasterMk cId="3604508319" sldId="2147484067"/>
            <pc:sldLayoutMk cId="37948441" sldId="2147484076"/>
          </pc:sldLayoutMkLst>
        </pc:sldLayoutChg>
        <pc:sldLayoutChg chg="setBg">
          <pc:chgData name="sarfaraj alam" userId="80189459c44f0cde" providerId="LiveId" clId="{EE588B56-62AB-4817-8431-A1FABA0A9BB2}" dt="2025-03-24T16:32:22.880" v="1953"/>
          <pc:sldLayoutMkLst>
            <pc:docMk/>
            <pc:sldMasterMk cId="3604508319" sldId="2147484067"/>
            <pc:sldLayoutMk cId="2618729494" sldId="2147484077"/>
          </pc:sldLayoutMkLst>
        </pc:sldLayoutChg>
        <pc:sldLayoutChg chg="setBg">
          <pc:chgData name="sarfaraj alam" userId="80189459c44f0cde" providerId="LiveId" clId="{EE588B56-62AB-4817-8431-A1FABA0A9BB2}" dt="2025-03-24T16:32:22.880" v="1953"/>
          <pc:sldLayoutMkLst>
            <pc:docMk/>
            <pc:sldMasterMk cId="3604508319" sldId="2147484067"/>
            <pc:sldLayoutMk cId="2852960037" sldId="214748407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rfa\AppData\Local\Microsoft\Windows\INetCache\IE\AHM00LR3\Bank_Data_Dashboard%5b1%5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rfa\AppData\Local\Microsoft\Windows\INetCache\IE\AHM00LR3\Bank_Data_Dashboard%5b1%5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rfa\AppData\Local\Microsoft\Windows\INetCache\IE\AHM00LR3\Bank_Data_Dashboard%5b1%5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[Bank_Data_Dashboard(1).xlsx]Product Group-wise!PivotTable18</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Product Group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'Product Group-wise'!$B$3</c:f>
              <c:strCache>
                <c:ptCount val="1"/>
                <c:pt idx="0">
                  <c:v>Total</c:v>
                </c:pt>
              </c:strCache>
            </c:strRef>
          </c:tx>
          <c:spPr>
            <a:solidFill>
              <a:schemeClr val="accent4"/>
            </a:solidFill>
            <a:ln>
              <a:noFill/>
            </a:ln>
            <a:effectLst/>
            <a:sp3d/>
          </c:spPr>
          <c:invertIfNegative val="0"/>
          <c:cat>
            <c:strRef>
              <c:f>'Product Group-wise'!$A$4:$A$14</c:f>
              <c:strCache>
                <c:ptCount val="10"/>
                <c:pt idx="0">
                  <c:v>Agriculture</c:v>
                </c:pt>
                <c:pt idx="1">
                  <c:v>Business </c:v>
                </c:pt>
                <c:pt idx="2">
                  <c:v>Emergency Loan</c:v>
                </c:pt>
                <c:pt idx="3">
                  <c:v>Festive Loan-Product</c:v>
                </c:pt>
                <c:pt idx="4">
                  <c:v>Home Loan</c:v>
                </c:pt>
                <c:pt idx="5">
                  <c:v>Mobile Phones</c:v>
                </c:pt>
                <c:pt idx="6">
                  <c:v>Others</c:v>
                </c:pt>
                <c:pt idx="7">
                  <c:v>Production</c:v>
                </c:pt>
                <c:pt idx="8">
                  <c:v>Services</c:v>
                </c:pt>
                <c:pt idx="9">
                  <c:v>Trade</c:v>
                </c:pt>
              </c:strCache>
            </c:strRef>
          </c:cat>
          <c:val>
            <c:numRef>
              <c:f>'Product Group-wise'!$B$4:$B$14</c:f>
              <c:numCache>
                <c:formatCode>General</c:formatCode>
                <c:ptCount val="10"/>
                <c:pt idx="0">
                  <c:v>37470475</c:v>
                </c:pt>
                <c:pt idx="1">
                  <c:v>82538200</c:v>
                </c:pt>
                <c:pt idx="2">
                  <c:v>25828850</c:v>
                </c:pt>
                <c:pt idx="3">
                  <c:v>10953125</c:v>
                </c:pt>
                <c:pt idx="4">
                  <c:v>278259375</c:v>
                </c:pt>
                <c:pt idx="5">
                  <c:v>11900650</c:v>
                </c:pt>
                <c:pt idx="6">
                  <c:v>38733800</c:v>
                </c:pt>
                <c:pt idx="7">
                  <c:v>33937900</c:v>
                </c:pt>
                <c:pt idx="8">
                  <c:v>155530525</c:v>
                </c:pt>
                <c:pt idx="9">
                  <c:v>62205025</c:v>
                </c:pt>
              </c:numCache>
            </c:numRef>
          </c:val>
          <c:extLst>
            <c:ext xmlns:c16="http://schemas.microsoft.com/office/drawing/2014/chart" uri="{C3380CC4-5D6E-409C-BE32-E72D297353CC}">
              <c16:uniqueId val="{00000000-9230-4CA2-B694-FD1988742216}"/>
            </c:ext>
          </c:extLst>
        </c:ser>
        <c:dLbls>
          <c:showLegendKey val="0"/>
          <c:showVal val="0"/>
          <c:showCatName val="0"/>
          <c:showSerName val="0"/>
          <c:showPercent val="0"/>
          <c:showBubbleSize val="0"/>
        </c:dLbls>
        <c:gapWidth val="182"/>
        <c:shape val="box"/>
        <c:axId val="1180928159"/>
        <c:axId val="1180925247"/>
        <c:axId val="0"/>
      </c:bar3DChart>
      <c:catAx>
        <c:axId val="11809281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925247"/>
        <c:crosses val="autoZero"/>
        <c:auto val="1"/>
        <c:lblAlgn val="ctr"/>
        <c:lblOffset val="100"/>
        <c:noMultiLvlLbl val="0"/>
      </c:catAx>
      <c:valAx>
        <c:axId val="1180925247"/>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1809281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[Bank_Data_Dashboard(1).xlsx]Grade-Wise!PivotTable3</c:name>
    <c:fmtId val="8"/>
  </c:pivotSource>
  <c:chart>
    <c:autoTitleDeleted val="1"/>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lumMod val="60000"/>
            </a:schemeClr>
          </a:solidFill>
          <a:ln>
            <a:noFill/>
          </a:ln>
          <a:effectLst>
            <a:outerShdw blurRad="254000" sx="102000" sy="102000" algn="ctr" rotWithShape="0">
              <a:prstClr val="black">
                <a:alpha val="20000"/>
              </a:prstClr>
            </a:outerShdw>
          </a:effectLst>
          <a:sp3d/>
        </c:spPr>
      </c:pivotFmt>
      <c:pivotFmt>
        <c:idx val="2"/>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a:sp3d/>
        </c:spPr>
      </c:pivotFmt>
      <c:pivotFmt>
        <c:idx val="4"/>
        <c:spPr>
          <a:solidFill>
            <a:schemeClr val="accent1"/>
          </a:solidFill>
          <a:ln>
            <a:noFill/>
          </a:ln>
          <a:effectLst>
            <a:outerShdw blurRad="254000" sx="102000" sy="102000" algn="ctr" rotWithShape="0">
              <a:prstClr val="black">
                <a:alpha val="20000"/>
              </a:prstClr>
            </a:outerShdw>
          </a:effectLst>
          <a:sp3d/>
        </c:spPr>
      </c:pivotFmt>
      <c:pivotFmt>
        <c:idx val="5"/>
        <c:spPr>
          <a:solidFill>
            <a:schemeClr val="accent1"/>
          </a:solidFill>
          <a:ln>
            <a:noFill/>
          </a:ln>
          <a:effectLst>
            <a:outerShdw blurRad="254000" sx="102000" sy="102000" algn="ctr" rotWithShape="0">
              <a:prstClr val="black">
                <a:alpha val="20000"/>
              </a:prstClr>
            </a:outerShdw>
          </a:effectLst>
          <a:sp3d/>
        </c:spPr>
      </c:pivotFmt>
      <c:pivotFmt>
        <c:idx val="6"/>
        <c:spPr>
          <a:solidFill>
            <a:schemeClr val="accent1"/>
          </a:solidFill>
          <a:ln>
            <a:noFill/>
          </a:ln>
          <a:effectLst>
            <a:outerShdw blurRad="254000" sx="102000" sy="102000" algn="ctr" rotWithShape="0">
              <a:prstClr val="black">
                <a:alpha val="20000"/>
              </a:prstClr>
            </a:outerShdw>
          </a:effectLst>
          <a:sp3d/>
        </c:spPr>
      </c:pivotFmt>
      <c:pivotFmt>
        <c:idx val="7"/>
        <c:spPr>
          <a:solidFill>
            <a:schemeClr val="accent1"/>
          </a:solidFill>
          <a:ln>
            <a:noFill/>
          </a:ln>
          <a:effectLst>
            <a:outerShdw blurRad="254000" sx="102000" sy="102000" algn="ctr" rotWithShape="0">
              <a:prstClr val="black">
                <a:alpha val="20000"/>
              </a:prstClr>
            </a:outerShdw>
          </a:effectLst>
          <a:sp3d/>
        </c:spPr>
      </c:pivotFmt>
      <c:pivotFmt>
        <c:idx val="8"/>
        <c:spPr>
          <a:solidFill>
            <a:schemeClr val="accent1"/>
          </a:solidFill>
          <a:ln>
            <a:noFill/>
          </a:ln>
          <a:effectLst>
            <a:outerShdw blurRad="254000" sx="102000" sy="102000" algn="ctr" rotWithShape="0">
              <a:prstClr val="black">
                <a:alpha val="20000"/>
              </a:prstClr>
            </a:outerShdw>
          </a:effectLst>
          <a:sp3d/>
        </c:spPr>
      </c:pivotFmt>
      <c:pivotFmt>
        <c:idx val="9"/>
        <c:spPr>
          <a:solidFill>
            <a:schemeClr val="accent1"/>
          </a:solidFill>
          <a:ln>
            <a:noFill/>
          </a:ln>
          <a:effectLst>
            <a:outerShdw blurRad="254000" sx="102000" sy="102000" algn="ctr" rotWithShape="0">
              <a:prstClr val="black">
                <a:alpha val="20000"/>
              </a:prstClr>
            </a:outerShdw>
          </a:effectLst>
          <a:sp3d/>
        </c:spPr>
      </c:pivotFmt>
      <c:pivotFmt>
        <c:idx val="10"/>
        <c:spPr>
          <a:solidFill>
            <a:schemeClr val="accent1"/>
          </a:solidFill>
          <a:ln>
            <a:noFill/>
          </a:ln>
          <a:effectLst>
            <a:outerShdw blurRad="254000" sx="102000" sy="102000" algn="ctr" rotWithShape="0">
              <a:prstClr val="black">
                <a:alpha val="20000"/>
              </a:prstClr>
            </a:outerShdw>
          </a:effectLst>
          <a:sp3d/>
        </c:spPr>
      </c:pivotFmt>
      <c:pivotFmt>
        <c:idx val="11"/>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a:sp3d/>
        </c:spPr>
      </c:pivotFmt>
      <c:pivotFmt>
        <c:idx val="13"/>
        <c:spPr>
          <a:solidFill>
            <a:schemeClr val="accent1"/>
          </a:solidFill>
          <a:ln>
            <a:noFill/>
          </a:ln>
          <a:effectLst>
            <a:outerShdw blurRad="254000" sx="102000" sy="102000" algn="ctr" rotWithShape="0">
              <a:prstClr val="black">
                <a:alpha val="20000"/>
              </a:prstClr>
            </a:outerShdw>
          </a:effectLst>
          <a:sp3d/>
        </c:spPr>
      </c:pivotFmt>
      <c:pivotFmt>
        <c:idx val="14"/>
        <c:spPr>
          <a:solidFill>
            <a:schemeClr val="accent1"/>
          </a:solidFill>
          <a:ln>
            <a:noFill/>
          </a:ln>
          <a:effectLst>
            <a:outerShdw blurRad="254000" sx="102000" sy="102000" algn="ctr" rotWithShape="0">
              <a:prstClr val="black">
                <a:alpha val="20000"/>
              </a:prstClr>
            </a:outerShdw>
          </a:effectLst>
          <a:sp3d/>
        </c:spPr>
      </c:pivotFmt>
      <c:pivotFmt>
        <c:idx val="15"/>
        <c:spPr>
          <a:solidFill>
            <a:schemeClr val="accent1"/>
          </a:solidFill>
          <a:ln>
            <a:noFill/>
          </a:ln>
          <a:effectLst>
            <a:outerShdw blurRad="254000" sx="102000" sy="102000" algn="ctr" rotWithShape="0">
              <a:prstClr val="black">
                <a:alpha val="20000"/>
              </a:prstClr>
            </a:outerShdw>
          </a:effectLst>
          <a:sp3d/>
        </c:spPr>
      </c:pivotFmt>
      <c:pivotFmt>
        <c:idx val="16"/>
        <c:spPr>
          <a:solidFill>
            <a:schemeClr val="accent1"/>
          </a:solidFill>
          <a:ln>
            <a:noFill/>
          </a:ln>
          <a:effectLst>
            <a:outerShdw blurRad="254000" sx="102000" sy="102000" algn="ctr" rotWithShape="0">
              <a:prstClr val="black">
                <a:alpha val="20000"/>
              </a:prstClr>
            </a:outerShdw>
          </a:effectLst>
          <a:sp3d/>
        </c:spPr>
      </c:pivotFmt>
      <c:pivotFmt>
        <c:idx val="17"/>
        <c:spPr>
          <a:solidFill>
            <a:schemeClr val="accent1"/>
          </a:solidFill>
          <a:ln>
            <a:noFill/>
          </a:ln>
          <a:effectLst>
            <a:outerShdw blurRad="254000" sx="102000" sy="102000" algn="ctr" rotWithShape="0">
              <a:prstClr val="black">
                <a:alpha val="20000"/>
              </a:prstClr>
            </a:outerShdw>
          </a:effectLst>
          <a:sp3d/>
        </c:spPr>
      </c:pivotFmt>
      <c:pivotFmt>
        <c:idx val="18"/>
        <c:spPr>
          <a:solidFill>
            <a:schemeClr val="accent1"/>
          </a:solidFill>
          <a:ln>
            <a:noFill/>
          </a:ln>
          <a:effectLst>
            <a:outerShdw blurRad="254000" sx="102000" sy="102000" algn="ctr" rotWithShape="0">
              <a:prstClr val="black">
                <a:alpha val="20000"/>
              </a:prstClr>
            </a:outerShdw>
          </a:effectLst>
          <a:sp3d/>
        </c:spPr>
      </c:pivotFmt>
      <c:pivotFmt>
        <c:idx val="19"/>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'Grade-Wise'!$B$3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901E-4710-96C4-D277ED643379}"/>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901E-4710-96C4-D277ED643379}"/>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901E-4710-96C4-D277ED643379}"/>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901E-4710-96C4-D277ED643379}"/>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901E-4710-96C4-D277ED643379}"/>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901E-4710-96C4-D277ED64337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901E-4710-96C4-D277ED643379}"/>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901E-4710-96C4-D277ED64337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'Grade-Wise'!$A$4:$A$12</c:f>
              <c:strCache>
                <c:ptCount val="8"/>
                <c:pt idx="0">
                  <c:v>A</c:v>
                </c:pt>
                <c:pt idx="1">
                  <c:v>B</c:v>
                </c:pt>
                <c:pt idx="2">
                  <c:v>C</c:v>
                </c:pt>
                <c:pt idx="3">
                  <c:v>D</c:v>
                </c:pt>
                <c:pt idx="4">
                  <c:v>E</c:v>
                </c:pt>
                <c:pt idx="5">
                  <c:v>F</c:v>
                </c:pt>
                <c:pt idx="6">
                  <c:v>G</c:v>
                </c:pt>
                <c:pt idx="7">
                  <c:v>NA</c:v>
                </c:pt>
              </c:strCache>
            </c:strRef>
          </c:cat>
          <c:val>
            <c:numRef>
              <c:f>'Grade-Wise'!$B$4:$B$12</c:f>
              <c:numCache>
                <c:formatCode>General</c:formatCode>
                <c:ptCount val="8"/>
                <c:pt idx="0">
                  <c:v>86982400</c:v>
                </c:pt>
                <c:pt idx="1">
                  <c:v>133651350</c:v>
                </c:pt>
                <c:pt idx="2">
                  <c:v>89115825</c:v>
                </c:pt>
                <c:pt idx="3">
                  <c:v>65160400</c:v>
                </c:pt>
                <c:pt idx="4">
                  <c:v>45037900</c:v>
                </c:pt>
                <c:pt idx="5">
                  <c:v>19263100</c:v>
                </c:pt>
                <c:pt idx="6">
                  <c:v>6391675</c:v>
                </c:pt>
                <c:pt idx="7">
                  <c:v>305364850</c:v>
                </c:pt>
              </c:numCache>
            </c:numRef>
          </c:val>
          <c:extLst>
            <c:ext xmlns:c16="http://schemas.microsoft.com/office/drawing/2014/chart" uri="{C3380CC4-5D6E-409C-BE32-E72D297353CC}">
              <c16:uniqueId val="{00000010-901E-4710-96C4-D277ED643379}"/>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[Bank_Data_Dashboard(1).xlsx]Deliquent Rate!PivotTable1</c:name>
    <c:fmtId val="8"/>
  </c:pivotSource>
  <c:chart>
    <c:title>
      <c:tx>
        <c:rich>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r>
              <a:rPr lang="en-US"/>
              <a:t>Deliquent Rate </a:t>
            </a:r>
          </a:p>
        </c:rich>
      </c:tx>
      <c:overlay val="0"/>
      <c:spPr>
        <a:noFill/>
        <a:ln>
          <a:noFill/>
        </a:ln>
        <a:effectLst/>
      </c:spPr>
      <c:txPr>
        <a:bodyPr rot="0" spcFirstLastPara="1" vertOverflow="ellipsis" vert="horz" wrap="square" anchor="ctr" anchorCtr="1"/>
        <a:lstStyle/>
        <a:p>
          <a:pPr>
            <a:defRPr sz="1600" b="1" i="0" u="none" strike="noStrike" kern="1200" spc="0" normalizeH="0" baseline="0">
              <a:solidFill>
                <a:schemeClr val="dk1">
                  <a:lumMod val="50000"/>
                  <a:lumOff val="50000"/>
                </a:schemeClr>
              </a:solidFill>
              <a:latin typeface="+mj-lt"/>
              <a:ea typeface="+mj-ea"/>
              <a:cs typeface="+mj-cs"/>
            </a:defRPr>
          </a:pPr>
          <a:endParaRPr lang="en-US"/>
        </a:p>
      </c:txPr>
    </c:title>
    <c:autoTitleDeleted val="0"/>
    <c:pivotFmts>
      <c:pivotFmt>
        <c:idx val="0"/>
        <c:spPr>
          <a:gradFill>
            <a:gsLst>
              <a:gs pos="100000">
                <a:schemeClr val="accent1">
                  <a:lumMod val="60000"/>
                  <a:lumOff val="40000"/>
                </a:schemeClr>
              </a:gs>
              <a:gs pos="0">
                <a:schemeClr val="accent1"/>
              </a:gs>
            </a:gsLst>
            <a:lin ang="5400000" scaled="0"/>
          </a:gradFill>
          <a:ln w="19050">
            <a:solidFill>
              <a:schemeClr val="lt1"/>
            </a:solidFill>
          </a:ln>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100000">
                <a:schemeClr val="accent1">
                  <a:lumMod val="60000"/>
                  <a:lumOff val="40000"/>
                </a:schemeClr>
              </a:gs>
              <a:gs pos="0">
                <a:schemeClr val="accent1"/>
              </a:gs>
            </a:gsLst>
            <a:lin ang="5400000" scaled="0"/>
          </a:gradFill>
          <a:ln w="19050">
            <a:solidFill>
              <a:schemeClr val="lt1"/>
            </a:solidFill>
          </a:ln>
          <a:effectLst/>
        </c:spPr>
      </c:pivotFmt>
      <c:pivotFmt>
        <c:idx val="2"/>
        <c:spPr>
          <a:gradFill>
            <a:gsLst>
              <a:gs pos="100000">
                <a:schemeClr val="accent2">
                  <a:lumMod val="60000"/>
                  <a:lumOff val="40000"/>
                </a:schemeClr>
              </a:gs>
              <a:gs pos="0">
                <a:schemeClr val="accent2"/>
              </a:gs>
            </a:gsLst>
            <a:lin ang="5400000" scaled="0"/>
          </a:gradFill>
          <a:ln w="19050">
            <a:solidFill>
              <a:schemeClr val="lt1"/>
            </a:solidFill>
          </a:ln>
          <a:effectLst/>
        </c:spPr>
      </c:pivotFmt>
      <c:pivotFmt>
        <c:idx val="3"/>
        <c:spPr>
          <a:gradFill>
            <a:gsLst>
              <a:gs pos="100000">
                <a:schemeClr val="accent1">
                  <a:lumMod val="60000"/>
                  <a:lumOff val="40000"/>
                </a:schemeClr>
              </a:gs>
              <a:gs pos="0">
                <a:schemeClr val="accent1"/>
              </a:gs>
            </a:gsLst>
            <a:lin ang="5400000" scaled="0"/>
          </a:gra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100000">
                <a:schemeClr val="accent1">
                  <a:lumMod val="60000"/>
                  <a:lumOff val="40000"/>
                </a:schemeClr>
              </a:gs>
              <a:gs pos="0">
                <a:schemeClr val="accent1"/>
              </a:gs>
            </a:gsLst>
            <a:lin ang="5400000" scaled="0"/>
          </a:gradFill>
          <a:ln w="19050">
            <a:solidFill>
              <a:schemeClr val="lt1"/>
            </a:solidFill>
          </a:ln>
          <a:effectLst/>
        </c:spPr>
      </c:pivotFmt>
      <c:pivotFmt>
        <c:idx val="5"/>
        <c:spPr>
          <a:gradFill>
            <a:gsLst>
              <a:gs pos="100000">
                <a:schemeClr val="accent1">
                  <a:lumMod val="60000"/>
                  <a:lumOff val="40000"/>
                </a:schemeClr>
              </a:gs>
              <a:gs pos="0">
                <a:schemeClr val="accent1"/>
              </a:gs>
            </a:gsLst>
            <a:lin ang="5400000" scaled="0"/>
          </a:gradFill>
          <a:ln w="19050">
            <a:solidFill>
              <a:schemeClr val="lt1"/>
            </a:solidFill>
          </a:ln>
          <a:effectLst/>
        </c:spPr>
      </c:pivotFmt>
      <c:pivotFmt>
        <c:idx val="6"/>
        <c:spPr>
          <a:gradFill>
            <a:gsLst>
              <a:gs pos="100000">
                <a:schemeClr val="accent1">
                  <a:lumMod val="60000"/>
                  <a:lumOff val="40000"/>
                </a:schemeClr>
              </a:gs>
              <a:gs pos="0">
                <a:schemeClr val="accent1"/>
              </a:gs>
            </a:gsLst>
            <a:lin ang="5400000" scaled="0"/>
          </a:gra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gradFill>
            <a:gsLst>
              <a:gs pos="100000">
                <a:schemeClr val="accent1">
                  <a:lumMod val="60000"/>
                  <a:lumOff val="40000"/>
                </a:schemeClr>
              </a:gs>
              <a:gs pos="0">
                <a:schemeClr val="accent1"/>
              </a:gs>
            </a:gsLst>
            <a:lin ang="5400000" scaled="0"/>
          </a:gradFill>
          <a:ln w="19050">
            <a:solidFill>
              <a:schemeClr val="lt1"/>
            </a:solidFill>
          </a:ln>
          <a:effectLst/>
        </c:spPr>
      </c:pivotFmt>
      <c:pivotFmt>
        <c:idx val="8"/>
        <c:spPr>
          <a:gradFill>
            <a:gsLst>
              <a:gs pos="100000">
                <a:schemeClr val="accent1">
                  <a:lumMod val="60000"/>
                  <a:lumOff val="40000"/>
                </a:schemeClr>
              </a:gs>
              <a:gs pos="0">
                <a:schemeClr val="accent1"/>
              </a:gs>
            </a:gsLst>
            <a:lin ang="5400000" scaled="0"/>
          </a:gradFill>
          <a:ln w="19050">
            <a:solidFill>
              <a:schemeClr val="lt1"/>
            </a:solidFill>
          </a:ln>
          <a:effectLst/>
        </c:spPr>
      </c:pivotFmt>
    </c:pivotFmts>
    <c:plotArea>
      <c:layout/>
      <c:pieChart>
        <c:varyColors val="1"/>
        <c:ser>
          <c:idx val="0"/>
          <c:order val="0"/>
          <c:tx>
            <c:strRef>
              <c:f>'Deliquent Rate'!$B$4</c:f>
              <c:strCache>
                <c:ptCount val="1"/>
                <c:pt idx="0">
                  <c:v>Total</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F730-4C49-9515-7C538D5D2141}"/>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F730-4C49-9515-7C538D5D214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'Deliquent Rate'!$A$5:$A$7</c:f>
              <c:strCache>
                <c:ptCount val="2"/>
                <c:pt idx="0">
                  <c:v>N</c:v>
                </c:pt>
                <c:pt idx="1">
                  <c:v>Y</c:v>
                </c:pt>
              </c:strCache>
            </c:strRef>
          </c:cat>
          <c:val>
            <c:numRef>
              <c:f>'Deliquent Rate'!$B$5:$B$7</c:f>
              <c:numCache>
                <c:formatCode>0.0%</c:formatCode>
                <c:ptCount val="2"/>
                <c:pt idx="0">
                  <c:v>0.89810407907133127</c:v>
                </c:pt>
                <c:pt idx="1">
                  <c:v>0.10189592092866868</c:v>
                </c:pt>
              </c:numCache>
            </c:numRef>
          </c:val>
          <c:extLst>
            <c:ext xmlns:c16="http://schemas.microsoft.com/office/drawing/2014/chart" uri="{C3380CC4-5D6E-409C-BE32-E72D297353CC}">
              <c16:uniqueId val="{00000004-F730-4C49-9515-7C538D5D214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microsoft.com/office/2007/relationships/hdphoto" Target="../media/hdphoto2.wdp"/><Relationship Id="rId2" Type="http://schemas.microsoft.com/office/2007/relationships/hdphoto" Target="../media/hdphoto1.wdp"/><Relationship Id="rId1" Type="http://schemas.openxmlformats.org/officeDocument/2006/relationships/image" Target="../media/image3.png"/></Relationships>
</file>

<file path=ppt/diagrams/_rels/data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image" Target="../media/image5.jpg"/><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microsoft.com/office/2007/relationships/hdphoto" Target="../media/hdphoto2.wdp"/><Relationship Id="rId2" Type="http://schemas.microsoft.com/office/2007/relationships/hdphoto" Target="../media/hdphoto1.wdp"/><Relationship Id="rId1" Type="http://schemas.openxmlformats.org/officeDocument/2006/relationships/image" Target="../media/image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image" Target="../media/image5.jpg"/><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05038-5255-4119-BEE4-B4FD4D80574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72C378A2-D6C1-4D0A-A7C3-8A3C41621AB0}">
      <dgm:prSet phldrT="[Text]" custT="1"/>
      <dgm:spPr>
        <a:ln cap="rnd">
          <a:noFill/>
        </a:ln>
      </dgm:spPr>
      <dgm:t>
        <a:bodyPr/>
        <a:lstStyle/>
        <a:p>
          <a:r>
            <a:rPr lang="en-US" sz="2300" b="1" dirty="0">
              <a:latin typeface="Calibri" panose="020F0502020204030204" pitchFamily="34" charset="0"/>
              <a:ea typeface="Calibri" panose="020F0502020204030204" pitchFamily="34" charset="0"/>
              <a:cs typeface="Calibri" panose="020F0502020204030204" pitchFamily="34" charset="0"/>
            </a:rPr>
            <a:t>KPI List &amp; Data Overview</a:t>
          </a:r>
          <a:endParaRPr lang="en-IN" sz="2300" b="1" dirty="0">
            <a:latin typeface="Calibri" panose="020F0502020204030204" pitchFamily="34" charset="0"/>
            <a:ea typeface="Calibri" panose="020F0502020204030204" pitchFamily="34" charset="0"/>
            <a:cs typeface="Calibri" panose="020F0502020204030204" pitchFamily="34" charset="0"/>
          </a:endParaRPr>
        </a:p>
      </dgm:t>
    </dgm:pt>
    <dgm:pt modelId="{928C2EDC-8FC8-4DD8-8162-8CA8D66E43C4}" type="parTrans" cxnId="{2B4BE3CE-5209-498F-9DAC-5A5CD778BD22}">
      <dgm:prSet/>
      <dgm:spPr/>
      <dgm:t>
        <a:bodyPr/>
        <a:lstStyle/>
        <a:p>
          <a:endParaRPr lang="en-IN"/>
        </a:p>
      </dgm:t>
    </dgm:pt>
    <dgm:pt modelId="{CEE9D6CC-73FE-4066-AE0D-04BF357D6054}" type="sibTrans" cxnId="{2B4BE3CE-5209-498F-9DAC-5A5CD778BD22}">
      <dgm:prSet phldrT="[Text]" custT="1"/>
      <dgm:spPr/>
      <dgm:t>
        <a:bodyPr/>
        <a:lstStyle/>
        <a:p>
          <a:endParaRPr lang="en-IN"/>
        </a:p>
      </dgm:t>
    </dgm:pt>
    <dgm:pt modelId="{DA881F42-3EDA-4F4A-A87C-A54DFDAC70ED}">
      <dgm:prSet phldrT="[Text]" custT="1"/>
      <dgm:spPr>
        <a:ln cap="rnd">
          <a:noFill/>
        </a:ln>
      </dgm:spPr>
      <dgm:t>
        <a:bodyPr/>
        <a:lstStyle/>
        <a:p>
          <a:r>
            <a:rPr lang="en-US" sz="2300" b="1" dirty="0">
              <a:latin typeface="Calibri" panose="020F0502020204030204" pitchFamily="34" charset="0"/>
              <a:ea typeface="Calibri" panose="020F0502020204030204" pitchFamily="34" charset="0"/>
              <a:cs typeface="Calibri" panose="020F0502020204030204" pitchFamily="34" charset="0"/>
            </a:rPr>
            <a:t>Objective: KPIs</a:t>
          </a:r>
          <a:endParaRPr lang="en-IN" sz="2300" b="1" dirty="0">
            <a:latin typeface="Calibri" panose="020F0502020204030204" pitchFamily="34" charset="0"/>
            <a:ea typeface="Calibri" panose="020F0502020204030204" pitchFamily="34" charset="0"/>
            <a:cs typeface="Calibri" panose="020F0502020204030204" pitchFamily="34" charset="0"/>
          </a:endParaRPr>
        </a:p>
      </dgm:t>
    </dgm:pt>
    <dgm:pt modelId="{256BB5A6-6F4E-429C-91BC-C9877EF3CD83}" type="parTrans" cxnId="{F54C7618-6D1B-4F6B-9021-1A9348E16A76}">
      <dgm:prSet/>
      <dgm:spPr/>
      <dgm:t>
        <a:bodyPr/>
        <a:lstStyle/>
        <a:p>
          <a:endParaRPr lang="en-IN"/>
        </a:p>
      </dgm:t>
    </dgm:pt>
    <dgm:pt modelId="{1D10083F-FA93-4151-82F9-5FA64DB66775}" type="sibTrans" cxnId="{F54C7618-6D1B-4F6B-9021-1A9348E16A76}">
      <dgm:prSet/>
      <dgm:spPr/>
      <dgm:t>
        <a:bodyPr/>
        <a:lstStyle/>
        <a:p>
          <a:endParaRPr lang="en-IN"/>
        </a:p>
      </dgm:t>
    </dgm:pt>
    <dgm:pt modelId="{8787CC5E-A34A-4784-AE1D-88E7C3BC309B}">
      <dgm:prSet phldrT="[Text]" custT="1"/>
      <dgm:spPr>
        <a:ln cap="rnd">
          <a:noFill/>
        </a:ln>
      </dgm:spPr>
      <dgm:t>
        <a:bodyPr/>
        <a:lstStyle/>
        <a:p>
          <a:r>
            <a:rPr lang="en-IN" sz="2300" b="1" dirty="0">
              <a:latin typeface="Calibri" panose="020F0502020204030204" pitchFamily="34" charset="0"/>
              <a:ea typeface="Calibri" panose="020F0502020204030204" pitchFamily="34" charset="0"/>
              <a:cs typeface="Calibri" panose="020F0502020204030204" pitchFamily="34" charset="0"/>
            </a:rPr>
            <a:t>Introduction</a:t>
          </a:r>
        </a:p>
      </dgm:t>
    </dgm:pt>
    <dgm:pt modelId="{EFE60FAB-2419-4135-BC8F-BAD95A36B844}" type="parTrans" cxnId="{9E63CA3D-4238-48E5-AEC2-0049767292FA}">
      <dgm:prSet/>
      <dgm:spPr/>
      <dgm:t>
        <a:bodyPr/>
        <a:lstStyle/>
        <a:p>
          <a:endParaRPr lang="en-IN"/>
        </a:p>
      </dgm:t>
    </dgm:pt>
    <dgm:pt modelId="{ABF3C97B-9DB3-4AF4-9F6E-83818C9F831B}" type="sibTrans" cxnId="{9E63CA3D-4238-48E5-AEC2-0049767292FA}">
      <dgm:prSet/>
      <dgm:spPr/>
      <dgm:t>
        <a:bodyPr/>
        <a:lstStyle/>
        <a:p>
          <a:endParaRPr lang="en-IN"/>
        </a:p>
      </dgm:t>
    </dgm:pt>
    <dgm:pt modelId="{CBA32BA3-207B-46E8-BB25-DF243F51D599}">
      <dgm:prSet phldrT="[Text]" custT="1"/>
      <dgm:spPr>
        <a:ln cap="rnd">
          <a:noFill/>
        </a:ln>
      </dgm:spPr>
      <dgm:t>
        <a:bodyPr/>
        <a:lstStyle/>
        <a:p>
          <a:r>
            <a:rPr lang="en-IN" sz="2300" b="1" dirty="0">
              <a:latin typeface="Calibri" panose="020F0502020204030204" pitchFamily="34" charset="0"/>
              <a:ea typeface="Calibri" panose="020F0502020204030204" pitchFamily="34" charset="0"/>
              <a:cs typeface="Calibri" panose="020F0502020204030204" pitchFamily="34" charset="0"/>
            </a:rPr>
            <a:t>Objectives of Analysis</a:t>
          </a:r>
        </a:p>
      </dgm:t>
    </dgm:pt>
    <dgm:pt modelId="{3FA3497D-1BFE-4BDF-A2C3-0583F0936EB8}" type="parTrans" cxnId="{AB37B78F-D26D-4212-A0F9-5AA47705DFCD}">
      <dgm:prSet/>
      <dgm:spPr/>
      <dgm:t>
        <a:bodyPr/>
        <a:lstStyle/>
        <a:p>
          <a:endParaRPr lang="en-IN"/>
        </a:p>
      </dgm:t>
    </dgm:pt>
    <dgm:pt modelId="{CEF1B720-DAE9-4CB8-B280-9EF7E24336EA}" type="sibTrans" cxnId="{AB37B78F-D26D-4212-A0F9-5AA47705DFCD}">
      <dgm:prSet/>
      <dgm:spPr/>
      <dgm:t>
        <a:bodyPr/>
        <a:lstStyle/>
        <a:p>
          <a:endParaRPr lang="en-IN"/>
        </a:p>
      </dgm:t>
    </dgm:pt>
    <dgm:pt modelId="{EE7ADEFE-CD3D-4C54-9A3A-609CCE06C3A1}">
      <dgm:prSet phldrT="[Text]" custT="1"/>
      <dgm:spPr>
        <a:ln cap="rnd">
          <a:noFill/>
        </a:ln>
      </dgm:spPr>
      <dgm:t>
        <a:bodyPr/>
        <a:lstStyle/>
        <a:p>
          <a:r>
            <a:rPr lang="en-US" sz="2300" b="1" dirty="0">
              <a:latin typeface="Calibri" panose="020F0502020204030204" pitchFamily="34" charset="0"/>
              <a:ea typeface="Calibri" panose="020F0502020204030204" pitchFamily="34" charset="0"/>
              <a:cs typeface="Calibri" panose="020F0502020204030204" pitchFamily="34" charset="0"/>
            </a:rPr>
            <a:t>Conclusion</a:t>
          </a:r>
          <a:endParaRPr lang="en-IN" sz="2300" b="1" dirty="0">
            <a:latin typeface="Calibri" panose="020F0502020204030204" pitchFamily="34" charset="0"/>
            <a:ea typeface="Calibri" panose="020F0502020204030204" pitchFamily="34" charset="0"/>
            <a:cs typeface="Calibri" panose="020F0502020204030204" pitchFamily="34" charset="0"/>
          </a:endParaRPr>
        </a:p>
      </dgm:t>
    </dgm:pt>
    <dgm:pt modelId="{95C9062A-1A00-448C-A7E8-C740D02ABED4}" type="parTrans" cxnId="{6D205E9D-5000-4B1D-855C-80ED85968E3F}">
      <dgm:prSet/>
      <dgm:spPr/>
      <dgm:t>
        <a:bodyPr/>
        <a:lstStyle/>
        <a:p>
          <a:endParaRPr lang="en-IN"/>
        </a:p>
      </dgm:t>
    </dgm:pt>
    <dgm:pt modelId="{60D8AEC3-415D-408B-9F1D-49FBE4D1CC98}" type="sibTrans" cxnId="{6D205E9D-5000-4B1D-855C-80ED85968E3F}">
      <dgm:prSet/>
      <dgm:spPr/>
      <dgm:t>
        <a:bodyPr/>
        <a:lstStyle/>
        <a:p>
          <a:endParaRPr lang="en-IN"/>
        </a:p>
      </dgm:t>
    </dgm:pt>
    <dgm:pt modelId="{876F4E93-396D-4982-A1DD-23EED444590C}">
      <dgm:prSet phldrT="[Text]" custT="1"/>
      <dgm:spPr>
        <a:ln cap="rnd">
          <a:noFill/>
        </a:ln>
      </dgm:spPr>
      <dgm:t>
        <a:bodyPr/>
        <a:lstStyle/>
        <a:p>
          <a:r>
            <a:rPr lang="en-US" sz="2300" b="1" dirty="0">
              <a:latin typeface="Calibri" panose="020F0502020204030204" pitchFamily="34" charset="0"/>
              <a:ea typeface="Calibri" panose="020F0502020204030204" pitchFamily="34" charset="0"/>
              <a:cs typeface="Calibri" panose="020F0502020204030204" pitchFamily="34" charset="0"/>
            </a:rPr>
            <a:t>Analysis</a:t>
          </a:r>
          <a:endParaRPr lang="en-IN" sz="2300" b="1" dirty="0">
            <a:latin typeface="Calibri" panose="020F0502020204030204" pitchFamily="34" charset="0"/>
            <a:ea typeface="Calibri" panose="020F0502020204030204" pitchFamily="34" charset="0"/>
            <a:cs typeface="Calibri" panose="020F0502020204030204" pitchFamily="34" charset="0"/>
          </a:endParaRPr>
        </a:p>
      </dgm:t>
    </dgm:pt>
    <dgm:pt modelId="{EAA102AB-0EEC-4C68-8BA3-91F4AA9851F4}" type="parTrans" cxnId="{346968FF-DDBC-476F-AECE-D59A7EC80519}">
      <dgm:prSet/>
      <dgm:spPr/>
      <dgm:t>
        <a:bodyPr/>
        <a:lstStyle/>
        <a:p>
          <a:endParaRPr lang="en-IN"/>
        </a:p>
      </dgm:t>
    </dgm:pt>
    <dgm:pt modelId="{F7A13EE6-BBFF-456C-8F56-687C0C3CC90F}" type="sibTrans" cxnId="{346968FF-DDBC-476F-AECE-D59A7EC80519}">
      <dgm:prSet/>
      <dgm:spPr/>
      <dgm:t>
        <a:bodyPr/>
        <a:lstStyle/>
        <a:p>
          <a:endParaRPr lang="en-IN"/>
        </a:p>
      </dgm:t>
    </dgm:pt>
    <dgm:pt modelId="{D875DCD0-195A-4FF9-8DC9-0BF32298BD04}">
      <dgm:prSet phldrT="[Text]" custT="1"/>
      <dgm:spPr>
        <a:ln cap="rnd">
          <a:noFill/>
        </a:ln>
      </dgm:spPr>
      <dgm:t>
        <a:bodyPr/>
        <a:lstStyle/>
        <a:p>
          <a:r>
            <a:rPr lang="en-US" sz="2300" b="1">
              <a:latin typeface="Calibri" panose="020F0502020204030204" pitchFamily="34" charset="0"/>
              <a:ea typeface="Calibri" panose="020F0502020204030204" pitchFamily="34" charset="0"/>
              <a:cs typeface="Calibri" panose="020F0502020204030204" pitchFamily="34" charset="0"/>
            </a:rPr>
            <a:t>Recommendations </a:t>
          </a:r>
          <a:r>
            <a:rPr lang="en-US" sz="2300" b="1" dirty="0">
              <a:latin typeface="Calibri" panose="020F0502020204030204" pitchFamily="34" charset="0"/>
              <a:ea typeface="Calibri" panose="020F0502020204030204" pitchFamily="34" charset="0"/>
              <a:cs typeface="Calibri" panose="020F0502020204030204" pitchFamily="34" charset="0"/>
            </a:rPr>
            <a:t>&amp; Insights</a:t>
          </a:r>
          <a:endParaRPr lang="en-IN" sz="2300" b="1" dirty="0">
            <a:latin typeface="Calibri" panose="020F0502020204030204" pitchFamily="34" charset="0"/>
            <a:ea typeface="Calibri" panose="020F0502020204030204" pitchFamily="34" charset="0"/>
            <a:cs typeface="Calibri" panose="020F0502020204030204" pitchFamily="34" charset="0"/>
          </a:endParaRPr>
        </a:p>
      </dgm:t>
    </dgm:pt>
    <dgm:pt modelId="{2F24D369-148D-455F-99C0-871EA08C7700}" type="parTrans" cxnId="{7F23367C-7AEE-430E-9DF0-C7347023D8EE}">
      <dgm:prSet/>
      <dgm:spPr/>
      <dgm:t>
        <a:bodyPr/>
        <a:lstStyle/>
        <a:p>
          <a:endParaRPr lang="en-IN"/>
        </a:p>
      </dgm:t>
    </dgm:pt>
    <dgm:pt modelId="{2BF1DA26-DC4F-4C0A-B3A1-108E183C9B0D}" type="sibTrans" cxnId="{7F23367C-7AEE-430E-9DF0-C7347023D8EE}">
      <dgm:prSet/>
      <dgm:spPr/>
      <dgm:t>
        <a:bodyPr/>
        <a:lstStyle/>
        <a:p>
          <a:endParaRPr lang="en-IN"/>
        </a:p>
      </dgm:t>
    </dgm:pt>
    <dgm:pt modelId="{9B895FA7-EC47-4B33-8FFD-01276477789A}" type="pres">
      <dgm:prSet presAssocID="{10605038-5255-4119-BEE4-B4FD4D80574E}" presName="Name0" presStyleCnt="0">
        <dgm:presLayoutVars>
          <dgm:chMax val="7"/>
          <dgm:chPref val="7"/>
          <dgm:dir/>
        </dgm:presLayoutVars>
      </dgm:prSet>
      <dgm:spPr/>
    </dgm:pt>
    <dgm:pt modelId="{0D44E97A-750B-46BA-8558-C1DC6088B07B}" type="pres">
      <dgm:prSet presAssocID="{10605038-5255-4119-BEE4-B4FD4D80574E}" presName="Name1" presStyleCnt="0"/>
      <dgm:spPr/>
    </dgm:pt>
    <dgm:pt modelId="{763A71FA-D066-4E0E-8EF9-92FCE842CCDD}" type="pres">
      <dgm:prSet presAssocID="{10605038-5255-4119-BEE4-B4FD4D80574E}" presName="cycle" presStyleCnt="0"/>
      <dgm:spPr/>
    </dgm:pt>
    <dgm:pt modelId="{602F86F2-7599-42EB-9FB3-97FA7A407569}" type="pres">
      <dgm:prSet presAssocID="{10605038-5255-4119-BEE4-B4FD4D80574E}" presName="srcNode" presStyleLbl="node1" presStyleIdx="0" presStyleCnt="7"/>
      <dgm:spPr/>
    </dgm:pt>
    <dgm:pt modelId="{A20EE9E1-CA4D-48FB-9914-91E1BDE9EAAC}" type="pres">
      <dgm:prSet presAssocID="{10605038-5255-4119-BEE4-B4FD4D80574E}" presName="conn" presStyleLbl="parChTrans1D2" presStyleIdx="0" presStyleCnt="1"/>
      <dgm:spPr/>
    </dgm:pt>
    <dgm:pt modelId="{5742A3C4-6EF3-4C1E-BC9F-566416626B2E}" type="pres">
      <dgm:prSet presAssocID="{10605038-5255-4119-BEE4-B4FD4D80574E}" presName="extraNode" presStyleLbl="node1" presStyleIdx="0" presStyleCnt="7"/>
      <dgm:spPr/>
    </dgm:pt>
    <dgm:pt modelId="{6D255D07-ED4F-4BE0-9D15-25DE8D1E0D80}" type="pres">
      <dgm:prSet presAssocID="{10605038-5255-4119-BEE4-B4FD4D80574E}" presName="dstNode" presStyleLbl="node1" presStyleIdx="0" presStyleCnt="7"/>
      <dgm:spPr/>
    </dgm:pt>
    <dgm:pt modelId="{230127C2-B774-4B49-8DEC-7A6C835C2C59}" type="pres">
      <dgm:prSet presAssocID="{8787CC5E-A34A-4784-AE1D-88E7C3BC309B}" presName="text_1" presStyleLbl="node1" presStyleIdx="0" presStyleCnt="7" custLinFactNeighborX="814" custLinFactNeighborY="3114">
        <dgm:presLayoutVars>
          <dgm:bulletEnabled val="1"/>
        </dgm:presLayoutVars>
      </dgm:prSet>
      <dgm:spPr>
        <a:prstGeom prst="roundRect">
          <a:avLst/>
        </a:prstGeom>
      </dgm:spPr>
    </dgm:pt>
    <dgm:pt modelId="{77BD4247-7758-4191-A5CD-FAD817C88BA7}" type="pres">
      <dgm:prSet presAssocID="{8787CC5E-A34A-4784-AE1D-88E7C3BC309B}" presName="accent_1" presStyleCnt="0"/>
      <dgm:spPr/>
    </dgm:pt>
    <dgm:pt modelId="{41C88CCD-38C4-472A-B5B8-48CFE950E5A2}" type="pres">
      <dgm:prSet presAssocID="{8787CC5E-A34A-4784-AE1D-88E7C3BC309B}" presName="accentRepeatNode" presStyleLbl="solidFgAcc1" presStyleIdx="0" presStyleCnt="7"/>
      <dgm:spPr>
        <a:blipFill rotWithShape="0">
          <a:blip xmlns:r="http://schemas.openxmlformats.org/officeDocument/2006/relationships" r:embed="rId1">
            <a:extLst>
              <a:ext uri="{BEBA8EAE-BF5A-486C-A8C5-ECC9F3942E4B}">
                <a14:imgProps xmlns:a14="http://schemas.microsoft.com/office/drawing/2010/main">
                  <a14:imgLayer r:embed="rId2">
                    <a14:imgEffect>
                      <a14:sharpenSoften amount="-50000"/>
                    </a14:imgEffect>
                  </a14:imgLayer>
                </a14:imgProps>
              </a:ext>
            </a:extLst>
          </a:blip>
          <a:stretch>
            <a:fillRect/>
          </a:stretch>
        </a:blipFill>
      </dgm:spPr>
    </dgm:pt>
    <dgm:pt modelId="{897FAAF5-BAE8-4EB6-92EE-C8D3C4EF0F77}" type="pres">
      <dgm:prSet presAssocID="{CBA32BA3-207B-46E8-BB25-DF243F51D599}" presName="text_2" presStyleLbl="node1" presStyleIdx="1" presStyleCnt="7" custLinFactNeighborX="545" custLinFactNeighborY="3114">
        <dgm:presLayoutVars>
          <dgm:bulletEnabled val="1"/>
        </dgm:presLayoutVars>
      </dgm:prSet>
      <dgm:spPr>
        <a:prstGeom prst="roundRect">
          <a:avLst/>
        </a:prstGeom>
      </dgm:spPr>
    </dgm:pt>
    <dgm:pt modelId="{546DED67-46F3-4E58-98A3-CB89E79E66E2}" type="pres">
      <dgm:prSet presAssocID="{CBA32BA3-207B-46E8-BB25-DF243F51D599}" presName="accent_2" presStyleCnt="0"/>
      <dgm:spPr/>
    </dgm:pt>
    <dgm:pt modelId="{436CB1CE-E439-4FE4-8864-DFBACF3368E9}" type="pres">
      <dgm:prSet presAssocID="{CBA32BA3-207B-46E8-BB25-DF243F51D599}" presName="accentRepeatNode" presStyleLbl="solidFgAcc1" presStyleIdx="1" presStyleCnt="7"/>
      <dgm:spPr>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dgm:spPr>
    </dgm:pt>
    <dgm:pt modelId="{5B38FCD1-BE1A-4BFD-B1C8-6D450AAD433A}" type="pres">
      <dgm:prSet presAssocID="{72C378A2-D6C1-4D0A-A7C3-8A3C41621AB0}" presName="text_3" presStyleLbl="node1" presStyleIdx="2" presStyleCnt="7" custLinFactNeighborX="562" custLinFactNeighborY="3114">
        <dgm:presLayoutVars>
          <dgm:bulletEnabled val="1"/>
        </dgm:presLayoutVars>
      </dgm:prSet>
      <dgm:spPr>
        <a:prstGeom prst="roundRect">
          <a:avLst/>
        </a:prstGeom>
      </dgm:spPr>
    </dgm:pt>
    <dgm:pt modelId="{42B75BC6-F449-4F65-8A8F-75B2882DC42F}" type="pres">
      <dgm:prSet presAssocID="{72C378A2-D6C1-4D0A-A7C3-8A3C41621AB0}" presName="accent_3" presStyleCnt="0"/>
      <dgm:spPr/>
    </dgm:pt>
    <dgm:pt modelId="{D709B3C2-1E56-4F19-A854-EFF2CA82C169}" type="pres">
      <dgm:prSet presAssocID="{72C378A2-D6C1-4D0A-A7C3-8A3C41621AB0}" presName="accentRepeatNode" presStyleLbl="solidFgAcc1" presStyleIdx="2" presStyleCnt="7"/>
      <dgm:spPr>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dgm:spPr>
    </dgm:pt>
    <dgm:pt modelId="{E2BB83FC-556E-4E5A-813E-EC67C358C28C}" type="pres">
      <dgm:prSet presAssocID="{DA881F42-3EDA-4F4A-A87C-A54DFDAC70ED}" presName="text_4" presStyleLbl="node1" presStyleIdx="3" presStyleCnt="7" custLinFactNeighborX="567" custLinFactNeighborY="3114">
        <dgm:presLayoutVars>
          <dgm:bulletEnabled val="1"/>
        </dgm:presLayoutVars>
      </dgm:prSet>
      <dgm:spPr>
        <a:prstGeom prst="roundRect">
          <a:avLst/>
        </a:prstGeom>
      </dgm:spPr>
    </dgm:pt>
    <dgm:pt modelId="{924DF5AA-9852-4272-93A3-1C68DA15A6DD}" type="pres">
      <dgm:prSet presAssocID="{DA881F42-3EDA-4F4A-A87C-A54DFDAC70ED}" presName="accent_4" presStyleCnt="0"/>
      <dgm:spPr/>
    </dgm:pt>
    <dgm:pt modelId="{EE02CCCD-CE92-4D2A-BBA0-63CE9A1091BE}" type="pres">
      <dgm:prSet presAssocID="{DA881F42-3EDA-4F4A-A87C-A54DFDAC70ED}" presName="accentRepeatNode" presStyleLbl="solidFgAcc1" presStyleIdx="3" presStyleCnt="7"/>
      <dgm:spPr>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dgm:spPr>
    </dgm:pt>
    <dgm:pt modelId="{5906CC02-6096-464A-B65A-7204A3948F6D}" type="pres">
      <dgm:prSet presAssocID="{876F4E93-396D-4982-A1DD-23EED444590C}" presName="text_5" presStyleLbl="node1" presStyleIdx="4" presStyleCnt="7">
        <dgm:presLayoutVars>
          <dgm:bulletEnabled val="1"/>
        </dgm:presLayoutVars>
      </dgm:prSet>
      <dgm:spPr/>
    </dgm:pt>
    <dgm:pt modelId="{87452959-2F85-4970-87EE-3ABB3AF046EF}" type="pres">
      <dgm:prSet presAssocID="{876F4E93-396D-4982-A1DD-23EED444590C}" presName="accent_5" presStyleCnt="0"/>
      <dgm:spPr/>
    </dgm:pt>
    <dgm:pt modelId="{C6A6142E-7F93-4423-BED1-011B151CADA1}" type="pres">
      <dgm:prSet presAssocID="{876F4E93-396D-4982-A1DD-23EED444590C}" presName="accentRepeatNode" presStyleLbl="solidFgAcc1" presStyleIdx="4" presStyleCnt="7"/>
      <dgm:spPr>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dgm:spPr>
    </dgm:pt>
    <dgm:pt modelId="{65696FED-B904-4C65-82D5-DDC73904E318}" type="pres">
      <dgm:prSet presAssocID="{D875DCD0-195A-4FF9-8DC9-0BF32298BD04}" presName="text_6" presStyleLbl="node1" presStyleIdx="5" presStyleCnt="7">
        <dgm:presLayoutVars>
          <dgm:bulletEnabled val="1"/>
        </dgm:presLayoutVars>
      </dgm:prSet>
      <dgm:spPr/>
    </dgm:pt>
    <dgm:pt modelId="{238510D3-A9FC-48AA-A022-352761173D7C}" type="pres">
      <dgm:prSet presAssocID="{D875DCD0-195A-4FF9-8DC9-0BF32298BD04}" presName="accent_6" presStyleCnt="0"/>
      <dgm:spPr/>
    </dgm:pt>
    <dgm:pt modelId="{84ED8060-BBA3-4C3A-9353-BC951D70E29E}" type="pres">
      <dgm:prSet presAssocID="{D875DCD0-195A-4FF9-8DC9-0BF32298BD04}" presName="accentRepeatNode" presStyleLbl="solidFgAcc1" presStyleIdx="5" presStyleCnt="7"/>
      <dgm:spPr>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dgm:spPr>
    </dgm:pt>
    <dgm:pt modelId="{C6211DBC-F367-4C43-AD69-CE12A05A4199}" type="pres">
      <dgm:prSet presAssocID="{EE7ADEFE-CD3D-4C54-9A3A-609CCE06C3A1}" presName="text_7" presStyleLbl="node1" presStyleIdx="6" presStyleCnt="7">
        <dgm:presLayoutVars>
          <dgm:bulletEnabled val="1"/>
        </dgm:presLayoutVars>
      </dgm:prSet>
      <dgm:spPr/>
    </dgm:pt>
    <dgm:pt modelId="{77021902-ED7B-4B78-9E7F-2B95965F22E4}" type="pres">
      <dgm:prSet presAssocID="{EE7ADEFE-CD3D-4C54-9A3A-609CCE06C3A1}" presName="accent_7" presStyleCnt="0"/>
      <dgm:spPr/>
    </dgm:pt>
    <dgm:pt modelId="{B4FD08EB-6A99-4A9E-8868-ABAEAE3A04D8}" type="pres">
      <dgm:prSet presAssocID="{EE7ADEFE-CD3D-4C54-9A3A-609CCE06C3A1}" presName="accentRepeatNode" presStyleLbl="solidFgAcc1" presStyleIdx="6" presStyleCnt="7"/>
      <dgm:spPr>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dgm:spPr>
    </dgm:pt>
  </dgm:ptLst>
  <dgm:cxnLst>
    <dgm:cxn modelId="{CB4F5200-ACFC-4892-9C64-DC8AF25B3F8F}" type="presOf" srcId="{DA881F42-3EDA-4F4A-A87C-A54DFDAC70ED}" destId="{E2BB83FC-556E-4E5A-813E-EC67C358C28C}" srcOrd="0" destOrd="0" presId="urn:microsoft.com/office/officeart/2008/layout/VerticalCurvedList"/>
    <dgm:cxn modelId="{1024DF08-4570-4E7C-9C59-A0C638741991}" type="presOf" srcId="{D875DCD0-195A-4FF9-8DC9-0BF32298BD04}" destId="{65696FED-B904-4C65-82D5-DDC73904E318}" srcOrd="0" destOrd="0" presId="urn:microsoft.com/office/officeart/2008/layout/VerticalCurvedList"/>
    <dgm:cxn modelId="{34E19C0C-28F7-482C-8754-2A4901B285A1}" type="presOf" srcId="{10605038-5255-4119-BEE4-B4FD4D80574E}" destId="{9B895FA7-EC47-4B33-8FFD-01276477789A}" srcOrd="0" destOrd="0" presId="urn:microsoft.com/office/officeart/2008/layout/VerticalCurvedList"/>
    <dgm:cxn modelId="{F54C7618-6D1B-4F6B-9021-1A9348E16A76}" srcId="{10605038-5255-4119-BEE4-B4FD4D80574E}" destId="{DA881F42-3EDA-4F4A-A87C-A54DFDAC70ED}" srcOrd="3" destOrd="0" parTransId="{256BB5A6-6F4E-429C-91BC-C9877EF3CD83}" sibTransId="{1D10083F-FA93-4151-82F9-5FA64DB66775}"/>
    <dgm:cxn modelId="{5327F526-8804-4AB2-863B-35537546E4F4}" type="presOf" srcId="{72C378A2-D6C1-4D0A-A7C3-8A3C41621AB0}" destId="{5B38FCD1-BE1A-4BFD-B1C8-6D450AAD433A}" srcOrd="0" destOrd="0" presId="urn:microsoft.com/office/officeart/2008/layout/VerticalCurvedList"/>
    <dgm:cxn modelId="{9E63CA3D-4238-48E5-AEC2-0049767292FA}" srcId="{10605038-5255-4119-BEE4-B4FD4D80574E}" destId="{8787CC5E-A34A-4784-AE1D-88E7C3BC309B}" srcOrd="0" destOrd="0" parTransId="{EFE60FAB-2419-4135-BC8F-BAD95A36B844}" sibTransId="{ABF3C97B-9DB3-4AF4-9F6E-83818C9F831B}"/>
    <dgm:cxn modelId="{B570085F-4D08-4613-B94D-4E105FDDB300}" type="presOf" srcId="{EE7ADEFE-CD3D-4C54-9A3A-609CCE06C3A1}" destId="{C6211DBC-F367-4C43-AD69-CE12A05A4199}" srcOrd="0" destOrd="0" presId="urn:microsoft.com/office/officeart/2008/layout/VerticalCurvedList"/>
    <dgm:cxn modelId="{7F23367C-7AEE-430E-9DF0-C7347023D8EE}" srcId="{10605038-5255-4119-BEE4-B4FD4D80574E}" destId="{D875DCD0-195A-4FF9-8DC9-0BF32298BD04}" srcOrd="5" destOrd="0" parTransId="{2F24D369-148D-455F-99C0-871EA08C7700}" sibTransId="{2BF1DA26-DC4F-4C0A-B3A1-108E183C9B0D}"/>
    <dgm:cxn modelId="{A80D3383-CEB0-4FC8-A989-73B6DB0D8F67}" type="presOf" srcId="{876F4E93-396D-4982-A1DD-23EED444590C}" destId="{5906CC02-6096-464A-B65A-7204A3948F6D}" srcOrd="0" destOrd="0" presId="urn:microsoft.com/office/officeart/2008/layout/VerticalCurvedList"/>
    <dgm:cxn modelId="{AB37B78F-D26D-4212-A0F9-5AA47705DFCD}" srcId="{10605038-5255-4119-BEE4-B4FD4D80574E}" destId="{CBA32BA3-207B-46E8-BB25-DF243F51D599}" srcOrd="1" destOrd="0" parTransId="{3FA3497D-1BFE-4BDF-A2C3-0583F0936EB8}" sibTransId="{CEF1B720-DAE9-4CB8-B280-9EF7E24336EA}"/>
    <dgm:cxn modelId="{6D205E9D-5000-4B1D-855C-80ED85968E3F}" srcId="{10605038-5255-4119-BEE4-B4FD4D80574E}" destId="{EE7ADEFE-CD3D-4C54-9A3A-609CCE06C3A1}" srcOrd="6" destOrd="0" parTransId="{95C9062A-1A00-448C-A7E8-C740D02ABED4}" sibTransId="{60D8AEC3-415D-408B-9F1D-49FBE4D1CC98}"/>
    <dgm:cxn modelId="{AB7B65C0-3E87-43F4-87FD-D9179B522139}" type="presOf" srcId="{ABF3C97B-9DB3-4AF4-9F6E-83818C9F831B}" destId="{A20EE9E1-CA4D-48FB-9914-91E1BDE9EAAC}" srcOrd="0" destOrd="0" presId="urn:microsoft.com/office/officeart/2008/layout/VerticalCurvedList"/>
    <dgm:cxn modelId="{45C086C6-483C-40E6-A50C-F4E90A9CD6D3}" type="presOf" srcId="{CBA32BA3-207B-46E8-BB25-DF243F51D599}" destId="{897FAAF5-BAE8-4EB6-92EE-C8D3C4EF0F77}" srcOrd="0" destOrd="0" presId="urn:microsoft.com/office/officeart/2008/layout/VerticalCurvedList"/>
    <dgm:cxn modelId="{2B4BE3CE-5209-498F-9DAC-5A5CD778BD22}" srcId="{10605038-5255-4119-BEE4-B4FD4D80574E}" destId="{72C378A2-D6C1-4D0A-A7C3-8A3C41621AB0}" srcOrd="2" destOrd="0" parTransId="{928C2EDC-8FC8-4DD8-8162-8CA8D66E43C4}" sibTransId="{CEE9D6CC-73FE-4066-AE0D-04BF357D6054}"/>
    <dgm:cxn modelId="{4E23BCE7-ABAD-46FC-B94B-F24FCF4403F1}" type="presOf" srcId="{8787CC5E-A34A-4784-AE1D-88E7C3BC309B}" destId="{230127C2-B774-4B49-8DEC-7A6C835C2C59}" srcOrd="0" destOrd="0" presId="urn:microsoft.com/office/officeart/2008/layout/VerticalCurvedList"/>
    <dgm:cxn modelId="{346968FF-DDBC-476F-AECE-D59A7EC80519}" srcId="{10605038-5255-4119-BEE4-B4FD4D80574E}" destId="{876F4E93-396D-4982-A1DD-23EED444590C}" srcOrd="4" destOrd="0" parTransId="{EAA102AB-0EEC-4C68-8BA3-91F4AA9851F4}" sibTransId="{F7A13EE6-BBFF-456C-8F56-687C0C3CC90F}"/>
    <dgm:cxn modelId="{C036E9D8-C3D1-4009-953A-FA5D548A2F56}" type="presParOf" srcId="{9B895FA7-EC47-4B33-8FFD-01276477789A}" destId="{0D44E97A-750B-46BA-8558-C1DC6088B07B}" srcOrd="0" destOrd="0" presId="urn:microsoft.com/office/officeart/2008/layout/VerticalCurvedList"/>
    <dgm:cxn modelId="{9FD19C3A-1A36-44B9-B3E7-65599AC6AE5D}" type="presParOf" srcId="{0D44E97A-750B-46BA-8558-C1DC6088B07B}" destId="{763A71FA-D066-4E0E-8EF9-92FCE842CCDD}" srcOrd="0" destOrd="0" presId="urn:microsoft.com/office/officeart/2008/layout/VerticalCurvedList"/>
    <dgm:cxn modelId="{640BB723-F01D-41F7-A0F6-6BC69859C364}" type="presParOf" srcId="{763A71FA-D066-4E0E-8EF9-92FCE842CCDD}" destId="{602F86F2-7599-42EB-9FB3-97FA7A407569}" srcOrd="0" destOrd="0" presId="urn:microsoft.com/office/officeart/2008/layout/VerticalCurvedList"/>
    <dgm:cxn modelId="{23A54446-8764-438D-9219-D7D2F45ECE6B}" type="presParOf" srcId="{763A71FA-D066-4E0E-8EF9-92FCE842CCDD}" destId="{A20EE9E1-CA4D-48FB-9914-91E1BDE9EAAC}" srcOrd="1" destOrd="0" presId="urn:microsoft.com/office/officeart/2008/layout/VerticalCurvedList"/>
    <dgm:cxn modelId="{9B2F533D-000E-4DDD-80D1-60B087E15645}" type="presParOf" srcId="{763A71FA-D066-4E0E-8EF9-92FCE842CCDD}" destId="{5742A3C4-6EF3-4C1E-BC9F-566416626B2E}" srcOrd="2" destOrd="0" presId="urn:microsoft.com/office/officeart/2008/layout/VerticalCurvedList"/>
    <dgm:cxn modelId="{831B9F9C-47BB-4124-A40F-4B39268727FA}" type="presParOf" srcId="{763A71FA-D066-4E0E-8EF9-92FCE842CCDD}" destId="{6D255D07-ED4F-4BE0-9D15-25DE8D1E0D80}" srcOrd="3" destOrd="0" presId="urn:microsoft.com/office/officeart/2008/layout/VerticalCurvedList"/>
    <dgm:cxn modelId="{4E165CA4-4F30-488D-B25D-732E3F651D74}" type="presParOf" srcId="{0D44E97A-750B-46BA-8558-C1DC6088B07B}" destId="{230127C2-B774-4B49-8DEC-7A6C835C2C59}" srcOrd="1" destOrd="0" presId="urn:microsoft.com/office/officeart/2008/layout/VerticalCurvedList"/>
    <dgm:cxn modelId="{4E9DB795-0AA8-46FC-93F1-6F963CFFAA2C}" type="presParOf" srcId="{0D44E97A-750B-46BA-8558-C1DC6088B07B}" destId="{77BD4247-7758-4191-A5CD-FAD817C88BA7}" srcOrd="2" destOrd="0" presId="urn:microsoft.com/office/officeart/2008/layout/VerticalCurvedList"/>
    <dgm:cxn modelId="{02EFC730-3C52-4777-976C-F8B538635BB5}" type="presParOf" srcId="{77BD4247-7758-4191-A5CD-FAD817C88BA7}" destId="{41C88CCD-38C4-472A-B5B8-48CFE950E5A2}" srcOrd="0" destOrd="0" presId="urn:microsoft.com/office/officeart/2008/layout/VerticalCurvedList"/>
    <dgm:cxn modelId="{5553FA51-D0CE-46AE-B684-51AE291E7207}" type="presParOf" srcId="{0D44E97A-750B-46BA-8558-C1DC6088B07B}" destId="{897FAAF5-BAE8-4EB6-92EE-C8D3C4EF0F77}" srcOrd="3" destOrd="0" presId="urn:microsoft.com/office/officeart/2008/layout/VerticalCurvedList"/>
    <dgm:cxn modelId="{13857843-E4F7-4D9A-9E1D-2657733C8CA6}" type="presParOf" srcId="{0D44E97A-750B-46BA-8558-C1DC6088B07B}" destId="{546DED67-46F3-4E58-98A3-CB89E79E66E2}" srcOrd="4" destOrd="0" presId="urn:microsoft.com/office/officeart/2008/layout/VerticalCurvedList"/>
    <dgm:cxn modelId="{9DB03DD7-DC33-4930-AE05-88D309A96F3D}" type="presParOf" srcId="{546DED67-46F3-4E58-98A3-CB89E79E66E2}" destId="{436CB1CE-E439-4FE4-8864-DFBACF3368E9}" srcOrd="0" destOrd="0" presId="urn:microsoft.com/office/officeart/2008/layout/VerticalCurvedList"/>
    <dgm:cxn modelId="{2C4EFF68-82D1-4081-8480-8C77C474B14E}" type="presParOf" srcId="{0D44E97A-750B-46BA-8558-C1DC6088B07B}" destId="{5B38FCD1-BE1A-4BFD-B1C8-6D450AAD433A}" srcOrd="5" destOrd="0" presId="urn:microsoft.com/office/officeart/2008/layout/VerticalCurvedList"/>
    <dgm:cxn modelId="{B7100EAC-632F-4B56-820A-1CE59D99B98C}" type="presParOf" srcId="{0D44E97A-750B-46BA-8558-C1DC6088B07B}" destId="{42B75BC6-F449-4F65-8A8F-75B2882DC42F}" srcOrd="6" destOrd="0" presId="urn:microsoft.com/office/officeart/2008/layout/VerticalCurvedList"/>
    <dgm:cxn modelId="{01F07EAF-19BB-491B-9297-74CC9379EAFD}" type="presParOf" srcId="{42B75BC6-F449-4F65-8A8F-75B2882DC42F}" destId="{D709B3C2-1E56-4F19-A854-EFF2CA82C169}" srcOrd="0" destOrd="0" presId="urn:microsoft.com/office/officeart/2008/layout/VerticalCurvedList"/>
    <dgm:cxn modelId="{86FFECE7-77F8-4BF1-89F4-25FBEEE22F48}" type="presParOf" srcId="{0D44E97A-750B-46BA-8558-C1DC6088B07B}" destId="{E2BB83FC-556E-4E5A-813E-EC67C358C28C}" srcOrd="7" destOrd="0" presId="urn:microsoft.com/office/officeart/2008/layout/VerticalCurvedList"/>
    <dgm:cxn modelId="{77562D03-9037-4E2C-A721-A5AF4D55BDF5}" type="presParOf" srcId="{0D44E97A-750B-46BA-8558-C1DC6088B07B}" destId="{924DF5AA-9852-4272-93A3-1C68DA15A6DD}" srcOrd="8" destOrd="0" presId="urn:microsoft.com/office/officeart/2008/layout/VerticalCurvedList"/>
    <dgm:cxn modelId="{3C91180D-3F9E-4AF0-9375-FF96BCEDA929}" type="presParOf" srcId="{924DF5AA-9852-4272-93A3-1C68DA15A6DD}" destId="{EE02CCCD-CE92-4D2A-BBA0-63CE9A1091BE}" srcOrd="0" destOrd="0" presId="urn:microsoft.com/office/officeart/2008/layout/VerticalCurvedList"/>
    <dgm:cxn modelId="{DEAA9C91-F11B-4524-9239-712EFCD288E3}" type="presParOf" srcId="{0D44E97A-750B-46BA-8558-C1DC6088B07B}" destId="{5906CC02-6096-464A-B65A-7204A3948F6D}" srcOrd="9" destOrd="0" presId="urn:microsoft.com/office/officeart/2008/layout/VerticalCurvedList"/>
    <dgm:cxn modelId="{356B92B4-FFB5-45C2-B98A-CA213B473707}" type="presParOf" srcId="{0D44E97A-750B-46BA-8558-C1DC6088B07B}" destId="{87452959-2F85-4970-87EE-3ABB3AF046EF}" srcOrd="10" destOrd="0" presId="urn:microsoft.com/office/officeart/2008/layout/VerticalCurvedList"/>
    <dgm:cxn modelId="{7BA77C4E-78BF-4E07-883A-717480AE0659}" type="presParOf" srcId="{87452959-2F85-4970-87EE-3ABB3AF046EF}" destId="{C6A6142E-7F93-4423-BED1-011B151CADA1}" srcOrd="0" destOrd="0" presId="urn:microsoft.com/office/officeart/2008/layout/VerticalCurvedList"/>
    <dgm:cxn modelId="{3347D991-4C8E-4C39-A860-227F40C8D3AF}" type="presParOf" srcId="{0D44E97A-750B-46BA-8558-C1DC6088B07B}" destId="{65696FED-B904-4C65-82D5-DDC73904E318}" srcOrd="11" destOrd="0" presId="urn:microsoft.com/office/officeart/2008/layout/VerticalCurvedList"/>
    <dgm:cxn modelId="{EC4BAC29-6166-4ABD-BD23-C0BF979764B7}" type="presParOf" srcId="{0D44E97A-750B-46BA-8558-C1DC6088B07B}" destId="{238510D3-A9FC-48AA-A022-352761173D7C}" srcOrd="12" destOrd="0" presId="urn:microsoft.com/office/officeart/2008/layout/VerticalCurvedList"/>
    <dgm:cxn modelId="{1A138C41-9A4E-4E0F-A469-45D7F524289B}" type="presParOf" srcId="{238510D3-A9FC-48AA-A022-352761173D7C}" destId="{84ED8060-BBA3-4C3A-9353-BC951D70E29E}" srcOrd="0" destOrd="0" presId="urn:microsoft.com/office/officeart/2008/layout/VerticalCurvedList"/>
    <dgm:cxn modelId="{5151A835-75D8-4D50-ABFB-CB728594C2BF}" type="presParOf" srcId="{0D44E97A-750B-46BA-8558-C1DC6088B07B}" destId="{C6211DBC-F367-4C43-AD69-CE12A05A4199}" srcOrd="13" destOrd="0" presId="urn:microsoft.com/office/officeart/2008/layout/VerticalCurvedList"/>
    <dgm:cxn modelId="{D64E4F61-8E78-48B1-A44A-57BC41905A2D}" type="presParOf" srcId="{0D44E97A-750B-46BA-8558-C1DC6088B07B}" destId="{77021902-ED7B-4B78-9E7F-2B95965F22E4}" srcOrd="14" destOrd="0" presId="urn:microsoft.com/office/officeart/2008/layout/VerticalCurvedList"/>
    <dgm:cxn modelId="{88FCC3B5-CD35-4CBA-A6CA-65D4107502F1}" type="presParOf" srcId="{77021902-ED7B-4B78-9E7F-2B95965F22E4}" destId="{B4FD08EB-6A99-4A9E-8868-ABAEAE3A04D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D9E313-096F-4ADD-94D2-B494C59522D0}"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50D1E898-53EA-476E-8913-CEB625A036BB}">
      <dgm:prSet phldrT="[Text]"/>
      <dgm:spPr/>
      <dgm: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Zomato Data Set</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gm:t>
    </dgm:pt>
    <dgm:pt modelId="{69509ACA-E37B-43FA-A556-0C6CF9EF6B85}" type="parTrans" cxnId="{408B31E0-D30A-4BBE-8884-1EB891125AA6}">
      <dgm:prSet/>
      <dgm:spPr/>
      <dgm:t>
        <a:bodyPr/>
        <a:lstStyle/>
        <a:p>
          <a:endParaRPr lang="en-IN"/>
        </a:p>
      </dgm:t>
    </dgm:pt>
    <dgm:pt modelId="{0DD667C7-6012-4CA3-9112-1AB6489B8D91}" type="sibTrans" cxnId="{408B31E0-D30A-4BBE-8884-1EB891125AA6}">
      <dgm:prSet/>
      <dgm:spPr/>
      <dgm:t>
        <a:bodyPr/>
        <a:lstStyle/>
        <a:p>
          <a:endParaRPr lang="en-IN"/>
        </a:p>
      </dgm:t>
    </dgm:pt>
    <dgm:pt modelId="{D85F5C3D-8213-4272-B61B-59B17112A1E5}" type="asst">
      <dgm:prSet phldrT="[Text]"/>
      <dgm:spPr/>
      <dgm: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15 Countries</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gm:t>
    </dgm:pt>
    <dgm:pt modelId="{8CD5A97F-CA73-443A-A127-2C0C021C303B}" type="parTrans" cxnId="{E771EDB7-495C-417B-B039-BEF7EB8C1FB6}">
      <dgm:prSet/>
      <dgm:spPr/>
      <dgm:t>
        <a:bodyPr/>
        <a:lstStyle/>
        <a:p>
          <a:endParaRPr lang="en-IN"/>
        </a:p>
      </dgm:t>
    </dgm:pt>
    <dgm:pt modelId="{3EF3832B-1FAE-434D-A050-FE34A334FA52}" type="sibTrans" cxnId="{E771EDB7-495C-417B-B039-BEF7EB8C1FB6}">
      <dgm:prSet/>
      <dgm:spPr/>
      <dgm:t>
        <a:bodyPr/>
        <a:lstStyle/>
        <a:p>
          <a:endParaRPr lang="en-IN"/>
        </a:p>
      </dgm:t>
    </dgm:pt>
    <dgm:pt modelId="{3FB36E3D-5422-4D5E-AE20-9EEFF412E691}">
      <dgm:prSet phldrT="[Text]"/>
      <dgm:spPr/>
      <dgm: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141 Cities</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gm:t>
    </dgm:pt>
    <dgm:pt modelId="{022C7FCE-DD19-4996-AE40-191E45C2110F}" type="parTrans" cxnId="{E1A46A44-02B6-4718-86EB-50294E0137C7}">
      <dgm:prSet/>
      <dgm:spPr/>
      <dgm:t>
        <a:bodyPr/>
        <a:lstStyle/>
        <a:p>
          <a:endParaRPr lang="en-IN"/>
        </a:p>
      </dgm:t>
    </dgm:pt>
    <dgm:pt modelId="{21F0B2F6-82D5-4FD3-88E1-F0A93EB11E78}" type="sibTrans" cxnId="{E1A46A44-02B6-4718-86EB-50294E0137C7}">
      <dgm:prSet/>
      <dgm:spPr/>
      <dgm:t>
        <a:bodyPr/>
        <a:lstStyle/>
        <a:p>
          <a:endParaRPr lang="en-IN"/>
        </a:p>
      </dgm:t>
    </dgm:pt>
    <dgm:pt modelId="{FF248B11-15FD-4EC0-BFD8-F1E202C97238}">
      <dgm:prSet phldrT="[Text]"/>
      <dgm:spPr/>
      <dgm: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9551 Restaurants</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gm:t>
    </dgm:pt>
    <dgm:pt modelId="{DCE3B3C1-2ADC-4567-B4CF-C9E54BF89801}" type="parTrans" cxnId="{1C4DCFAD-64C2-47EF-A1B6-82EB88D8E8B7}">
      <dgm:prSet/>
      <dgm:spPr/>
      <dgm:t>
        <a:bodyPr/>
        <a:lstStyle/>
        <a:p>
          <a:endParaRPr lang="en-IN"/>
        </a:p>
      </dgm:t>
    </dgm:pt>
    <dgm:pt modelId="{8797D0CC-4D04-43CF-8A64-78F48CC73D52}" type="sibTrans" cxnId="{1C4DCFAD-64C2-47EF-A1B6-82EB88D8E8B7}">
      <dgm:prSet/>
      <dgm:spPr/>
      <dgm:t>
        <a:bodyPr/>
        <a:lstStyle/>
        <a:p>
          <a:endParaRPr lang="en-IN"/>
        </a:p>
      </dgm:t>
    </dgm:pt>
    <dgm:pt modelId="{B0EEE1DE-AB2F-4DEC-94A5-F81DD04BA66F}">
      <dgm:prSet phldrT="[Text]"/>
      <dgm:spPr/>
      <dgm: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1825 Cuisine Served</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gm:t>
    </dgm:pt>
    <dgm:pt modelId="{55605E7C-FDC8-4B86-9C50-036E638ED519}" type="parTrans" cxnId="{B3943ABC-8822-45CA-8C03-6EDEC7688835}">
      <dgm:prSet/>
      <dgm:spPr/>
      <dgm:t>
        <a:bodyPr/>
        <a:lstStyle/>
        <a:p>
          <a:endParaRPr lang="en-IN"/>
        </a:p>
      </dgm:t>
    </dgm:pt>
    <dgm:pt modelId="{4E0D813E-C7FE-4DE1-A76B-B87F58449194}" type="sibTrans" cxnId="{B3943ABC-8822-45CA-8C03-6EDEC7688835}">
      <dgm:prSet/>
      <dgm:spPr/>
      <dgm:t>
        <a:bodyPr/>
        <a:lstStyle/>
        <a:p>
          <a:endParaRPr lang="en-IN"/>
        </a:p>
      </dgm:t>
    </dgm:pt>
    <dgm:pt modelId="{A124EDA5-2743-42D7-9943-12D4263B2591}">
      <dgm:prSet phldrT="[Text]"/>
      <dgm:spPr/>
      <dgm: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2.89 Average Rating</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gm:t>
    </dgm:pt>
    <dgm:pt modelId="{672532FD-9E1B-493E-A80F-FF1F49E2DC63}" type="parTrans" cxnId="{0129C36E-121B-43E6-9DCD-9194F2527AE2}">
      <dgm:prSet/>
      <dgm:spPr/>
      <dgm:t>
        <a:bodyPr/>
        <a:lstStyle/>
        <a:p>
          <a:endParaRPr lang="en-IN"/>
        </a:p>
      </dgm:t>
    </dgm:pt>
    <dgm:pt modelId="{D2AFC16B-D17D-46F1-BB2F-AAB3348BB363}" type="sibTrans" cxnId="{0129C36E-121B-43E6-9DCD-9194F2527AE2}">
      <dgm:prSet/>
      <dgm:spPr/>
      <dgm:t>
        <a:bodyPr/>
        <a:lstStyle/>
        <a:p>
          <a:endParaRPr lang="en-IN"/>
        </a:p>
      </dgm:t>
    </dgm:pt>
    <dgm:pt modelId="{D9AD9D87-3655-4288-A5FC-38BFBB38D49B}">
      <dgm:prSet phldrT="[Text]"/>
      <dgm:spPr/>
      <dgm:t>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1498K Votes</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gm:t>
    </dgm:pt>
    <dgm:pt modelId="{76D04A02-D97F-4E53-AE03-CF1D96259AD0}" type="parTrans" cxnId="{ED9229DB-2EEB-4E89-9485-07CB885D29FF}">
      <dgm:prSet/>
      <dgm:spPr/>
      <dgm:t>
        <a:bodyPr/>
        <a:lstStyle/>
        <a:p>
          <a:endParaRPr lang="en-IN"/>
        </a:p>
      </dgm:t>
    </dgm:pt>
    <dgm:pt modelId="{18618135-1DAD-4193-8D92-B1C9D950C350}" type="sibTrans" cxnId="{ED9229DB-2EEB-4E89-9485-07CB885D29FF}">
      <dgm:prSet/>
      <dgm:spPr/>
      <dgm:t>
        <a:bodyPr/>
        <a:lstStyle/>
        <a:p>
          <a:endParaRPr lang="en-IN"/>
        </a:p>
      </dgm:t>
    </dgm:pt>
    <dgm:pt modelId="{4E405B31-B4C3-46E2-8558-2F746EAC3DA0}" type="pres">
      <dgm:prSet presAssocID="{C8D9E313-096F-4ADD-94D2-B494C59522D0}" presName="hierChild1" presStyleCnt="0">
        <dgm:presLayoutVars>
          <dgm:chPref val="1"/>
          <dgm:dir/>
          <dgm:animOne val="branch"/>
          <dgm:animLvl val="lvl"/>
          <dgm:resizeHandles/>
        </dgm:presLayoutVars>
      </dgm:prSet>
      <dgm:spPr/>
    </dgm:pt>
    <dgm:pt modelId="{83285661-A49A-4CC0-A710-4CF0BAD8C873}" type="pres">
      <dgm:prSet presAssocID="{50D1E898-53EA-476E-8913-CEB625A036BB}" presName="hierRoot1" presStyleCnt="0"/>
      <dgm:spPr/>
    </dgm:pt>
    <dgm:pt modelId="{504F8C13-DA0F-4E2D-B1AE-1A0ECA93C77C}" type="pres">
      <dgm:prSet presAssocID="{50D1E898-53EA-476E-8913-CEB625A036BB}" presName="composite" presStyleCnt="0"/>
      <dgm:spPr/>
    </dgm:pt>
    <dgm:pt modelId="{C9BC4494-ED03-4267-B402-A844170B5E68}" type="pres">
      <dgm:prSet presAssocID="{50D1E898-53EA-476E-8913-CEB625A036BB}"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D39AC7CA-F9AD-48AE-9B6E-B80CDA07992F}" type="pres">
      <dgm:prSet presAssocID="{50D1E898-53EA-476E-8913-CEB625A036BB}" presName="text" presStyleLbl="revTx" presStyleIdx="0" presStyleCnt="7" custScaleX="152521" custLinFactNeighborX="29132" custLinFactNeighborY="3361">
        <dgm:presLayoutVars>
          <dgm:chPref val="3"/>
        </dgm:presLayoutVars>
      </dgm:prSet>
      <dgm:spPr/>
    </dgm:pt>
    <dgm:pt modelId="{07B318AD-909C-448E-B1F0-A251BAF417B6}" type="pres">
      <dgm:prSet presAssocID="{50D1E898-53EA-476E-8913-CEB625A036BB}" presName="hierChild2" presStyleCnt="0"/>
      <dgm:spPr/>
    </dgm:pt>
    <dgm:pt modelId="{4C55436F-F1F5-4E01-B3C8-CD216024AE4F}" type="pres">
      <dgm:prSet presAssocID="{8CD5A97F-CA73-443A-A127-2C0C021C303B}" presName="Name10" presStyleLbl="parChTrans1D2" presStyleIdx="0" presStyleCnt="2"/>
      <dgm:spPr/>
    </dgm:pt>
    <dgm:pt modelId="{691F33BC-1FFB-4D93-90D1-530D4B079FB2}" type="pres">
      <dgm:prSet presAssocID="{D85F5C3D-8213-4272-B61B-59B17112A1E5}" presName="hierRoot2" presStyleCnt="0"/>
      <dgm:spPr/>
    </dgm:pt>
    <dgm:pt modelId="{E26EA343-02A0-44C7-BA6D-AA2E0B681ABE}" type="pres">
      <dgm:prSet presAssocID="{D85F5C3D-8213-4272-B61B-59B17112A1E5}" presName="composite2" presStyleCnt="0"/>
      <dgm:spPr/>
    </dgm:pt>
    <dgm:pt modelId="{FBF7BD9A-B643-40A7-96EC-8EA4D4EB12E3}" type="pres">
      <dgm:prSet presAssocID="{D85F5C3D-8213-4272-B61B-59B17112A1E5}" presName="image2" presStyleLbl="asst1" presStyleIdx="0" presStyleCnt="1"/>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dgm:spPr>
      <dgm:extLst>
        <a:ext uri="{E40237B7-FDA0-4F09-8148-C483321AD2D9}">
          <dgm14:cNvPr xmlns:dgm14="http://schemas.microsoft.com/office/drawing/2010/diagram" id="0" name="" descr="Earth globe: Americas with solid fill"/>
        </a:ext>
      </dgm:extLst>
    </dgm:pt>
    <dgm:pt modelId="{75B82574-839F-48B5-B7F0-1FE97EE538BD}" type="pres">
      <dgm:prSet presAssocID="{D85F5C3D-8213-4272-B61B-59B17112A1E5}" presName="text2" presStyleLbl="revTx" presStyleIdx="1" presStyleCnt="7">
        <dgm:presLayoutVars>
          <dgm:chPref val="3"/>
        </dgm:presLayoutVars>
      </dgm:prSet>
      <dgm:spPr/>
    </dgm:pt>
    <dgm:pt modelId="{08ABFBBD-7DE1-45B9-A6CA-702D382D517D}" type="pres">
      <dgm:prSet presAssocID="{D85F5C3D-8213-4272-B61B-59B17112A1E5}" presName="hierChild3" presStyleCnt="0"/>
      <dgm:spPr/>
    </dgm:pt>
    <dgm:pt modelId="{9FF15DBB-19F6-4D5D-88DE-7814AF32313D}" type="pres">
      <dgm:prSet presAssocID="{022C7FCE-DD19-4996-AE40-191E45C2110F}" presName="Name17" presStyleLbl="parChTrans1D3" presStyleIdx="0" presStyleCnt="4"/>
      <dgm:spPr/>
    </dgm:pt>
    <dgm:pt modelId="{CE2218CF-BF2F-40DF-B51A-CFB071FB2D52}" type="pres">
      <dgm:prSet presAssocID="{3FB36E3D-5422-4D5E-AE20-9EEFF412E691}" presName="hierRoot3" presStyleCnt="0"/>
      <dgm:spPr/>
    </dgm:pt>
    <dgm:pt modelId="{D9BBE1B2-56C8-4A29-9FE4-0B347E1AB905}" type="pres">
      <dgm:prSet presAssocID="{3FB36E3D-5422-4D5E-AE20-9EEFF412E691}" presName="composite3" presStyleCnt="0"/>
      <dgm:spPr/>
    </dgm:pt>
    <dgm:pt modelId="{E3B1593E-A624-4698-99BD-D76B9F707204}" type="pres">
      <dgm:prSet presAssocID="{3FB36E3D-5422-4D5E-AE20-9EEFF412E691}" presName="image3" presStyleLbl="node3" presStyleIdx="0" presStyleCnt="4"/>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dgm:spPr>
      <dgm:extLst>
        <a:ext uri="{E40237B7-FDA0-4F09-8148-C483321AD2D9}">
          <dgm14:cNvPr xmlns:dgm14="http://schemas.microsoft.com/office/drawing/2010/diagram" id="0" name="" descr="City with solid fill"/>
        </a:ext>
      </dgm:extLst>
    </dgm:pt>
    <dgm:pt modelId="{656738C5-B6B0-46EA-836B-982168FB28CD}" type="pres">
      <dgm:prSet presAssocID="{3FB36E3D-5422-4D5E-AE20-9EEFF412E691}" presName="text3" presStyleLbl="revTx" presStyleIdx="2" presStyleCnt="7">
        <dgm:presLayoutVars>
          <dgm:chPref val="3"/>
        </dgm:presLayoutVars>
      </dgm:prSet>
      <dgm:spPr/>
    </dgm:pt>
    <dgm:pt modelId="{7EEB1145-5560-4779-86A6-ADD70AE3AF50}" type="pres">
      <dgm:prSet presAssocID="{3FB36E3D-5422-4D5E-AE20-9EEFF412E691}" presName="hierChild4" presStyleCnt="0"/>
      <dgm:spPr/>
    </dgm:pt>
    <dgm:pt modelId="{D1ED6723-F720-424E-A6C0-CEA5505B7334}" type="pres">
      <dgm:prSet presAssocID="{DCE3B3C1-2ADC-4567-B4CF-C9E54BF89801}" presName="Name10" presStyleLbl="parChTrans1D2" presStyleIdx="1" presStyleCnt="2"/>
      <dgm:spPr/>
    </dgm:pt>
    <dgm:pt modelId="{11697444-C0EB-4D30-A6EA-FF149B8F87D7}" type="pres">
      <dgm:prSet presAssocID="{FF248B11-15FD-4EC0-BFD8-F1E202C97238}" presName="hierRoot2" presStyleCnt="0"/>
      <dgm:spPr/>
    </dgm:pt>
    <dgm:pt modelId="{442DED70-E28B-4D5B-B6AB-A2F82DAB20C8}" type="pres">
      <dgm:prSet presAssocID="{FF248B11-15FD-4EC0-BFD8-F1E202C97238}" presName="composite2" presStyleCnt="0"/>
      <dgm:spPr/>
    </dgm:pt>
    <dgm:pt modelId="{18AFEA89-3681-4856-A5B5-8659FBD8DEE9}" type="pres">
      <dgm:prSet presAssocID="{FF248B11-15FD-4EC0-BFD8-F1E202C97238}" presName="image2" presStyleLbl="node2" presStyleIdx="0" presStyleCnt="1"/>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dgm:spPr>
      <dgm:extLst>
        <a:ext uri="{E40237B7-FDA0-4F09-8148-C483321AD2D9}">
          <dgm14:cNvPr xmlns:dgm14="http://schemas.microsoft.com/office/drawing/2010/diagram" id="0" name="" descr="Fork and knife with solid fill"/>
        </a:ext>
      </dgm:extLst>
    </dgm:pt>
    <dgm:pt modelId="{F53A0C7F-0DE9-439D-9C85-1A43A6414058}" type="pres">
      <dgm:prSet presAssocID="{FF248B11-15FD-4EC0-BFD8-F1E202C97238}" presName="text2" presStyleLbl="revTx" presStyleIdx="3" presStyleCnt="7">
        <dgm:presLayoutVars>
          <dgm:chPref val="3"/>
        </dgm:presLayoutVars>
      </dgm:prSet>
      <dgm:spPr/>
    </dgm:pt>
    <dgm:pt modelId="{9589F03F-043B-4031-904B-111A2569BA7D}" type="pres">
      <dgm:prSet presAssocID="{FF248B11-15FD-4EC0-BFD8-F1E202C97238}" presName="hierChild3" presStyleCnt="0"/>
      <dgm:spPr/>
    </dgm:pt>
    <dgm:pt modelId="{EB7ECCDB-085B-4968-B66A-6F3BA975EF3D}" type="pres">
      <dgm:prSet presAssocID="{55605E7C-FDC8-4B86-9C50-036E638ED519}" presName="Name17" presStyleLbl="parChTrans1D3" presStyleIdx="1" presStyleCnt="4"/>
      <dgm:spPr/>
    </dgm:pt>
    <dgm:pt modelId="{D1C5F276-B34F-413F-A52D-212ED069EB29}" type="pres">
      <dgm:prSet presAssocID="{B0EEE1DE-AB2F-4DEC-94A5-F81DD04BA66F}" presName="hierRoot3" presStyleCnt="0"/>
      <dgm:spPr/>
    </dgm:pt>
    <dgm:pt modelId="{F410ABE4-6924-4368-8BAE-311FFB87D1E0}" type="pres">
      <dgm:prSet presAssocID="{B0EEE1DE-AB2F-4DEC-94A5-F81DD04BA66F}" presName="composite3" presStyleCnt="0"/>
      <dgm:spPr/>
    </dgm:pt>
    <dgm:pt modelId="{E135ED6A-41FF-4C0B-8E39-F515837B34A9}" type="pres">
      <dgm:prSet presAssocID="{B0EEE1DE-AB2F-4DEC-94A5-F81DD04BA66F}" presName="image3" presStyleLbl="node3" presStyleIdx="1" presStyleCnt="4"/>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dgm:spPr>
      <dgm:extLst>
        <a:ext uri="{E40237B7-FDA0-4F09-8148-C483321AD2D9}">
          <dgm14:cNvPr xmlns:dgm14="http://schemas.microsoft.com/office/drawing/2010/diagram" id="0" name="" descr="Burger and drink with solid fill"/>
        </a:ext>
      </dgm:extLst>
    </dgm:pt>
    <dgm:pt modelId="{3230C307-C55D-4939-9518-C1FF203697C4}" type="pres">
      <dgm:prSet presAssocID="{B0EEE1DE-AB2F-4DEC-94A5-F81DD04BA66F}" presName="text3" presStyleLbl="revTx" presStyleIdx="4" presStyleCnt="7">
        <dgm:presLayoutVars>
          <dgm:chPref val="3"/>
        </dgm:presLayoutVars>
      </dgm:prSet>
      <dgm:spPr/>
    </dgm:pt>
    <dgm:pt modelId="{ABCE66DD-FF3C-4492-90D2-3CD3B20AAC15}" type="pres">
      <dgm:prSet presAssocID="{B0EEE1DE-AB2F-4DEC-94A5-F81DD04BA66F}" presName="hierChild4" presStyleCnt="0"/>
      <dgm:spPr/>
    </dgm:pt>
    <dgm:pt modelId="{16BC0419-D08A-48CC-AA2A-1B74D46F89C8}" type="pres">
      <dgm:prSet presAssocID="{672532FD-9E1B-493E-A80F-FF1F49E2DC63}" presName="Name17" presStyleLbl="parChTrans1D3" presStyleIdx="2" presStyleCnt="4"/>
      <dgm:spPr/>
    </dgm:pt>
    <dgm:pt modelId="{6D21319D-FBE8-4497-BC34-40EF4F8515A3}" type="pres">
      <dgm:prSet presAssocID="{A124EDA5-2743-42D7-9943-12D4263B2591}" presName="hierRoot3" presStyleCnt="0"/>
      <dgm:spPr/>
    </dgm:pt>
    <dgm:pt modelId="{0F079F59-10B1-4438-94D8-26CA8C5D762E}" type="pres">
      <dgm:prSet presAssocID="{A124EDA5-2743-42D7-9943-12D4263B2591}" presName="composite3" presStyleCnt="0"/>
      <dgm:spPr/>
    </dgm:pt>
    <dgm:pt modelId="{D5CE529C-7399-4718-B57C-E6089B526421}" type="pres">
      <dgm:prSet presAssocID="{A124EDA5-2743-42D7-9943-12D4263B2591}" presName="image3" presStyleLbl="node3" presStyleIdx="2" presStyleCnt="4"/>
      <dgm:spPr>
        <a:blipFill>
          <a:blip xmlns:r="http://schemas.openxmlformats.org/officeDocument/2006/relationships" r:embed="rId10">
            <a:extLst>
              <a:ext uri="{96DAC541-7B7A-43D3-8B79-37D633B846F1}">
                <asvg:svgBlip xmlns:asvg="http://schemas.microsoft.com/office/drawing/2016/SVG/main" r:embed="rId11"/>
              </a:ext>
            </a:extLst>
          </a:blip>
          <a:srcRect/>
          <a:stretch>
            <a:fillRect/>
          </a:stretch>
        </a:blipFill>
      </dgm:spPr>
      <dgm:extLst>
        <a:ext uri="{E40237B7-FDA0-4F09-8148-C483321AD2D9}">
          <dgm14:cNvPr xmlns:dgm14="http://schemas.microsoft.com/office/drawing/2010/diagram" id="0" name="" descr="Gauge with solid fill"/>
        </a:ext>
      </dgm:extLst>
    </dgm:pt>
    <dgm:pt modelId="{5B897E6F-35A2-4476-A389-F497A6AC0EA4}" type="pres">
      <dgm:prSet presAssocID="{A124EDA5-2743-42D7-9943-12D4263B2591}" presName="text3" presStyleLbl="revTx" presStyleIdx="5" presStyleCnt="7">
        <dgm:presLayoutVars>
          <dgm:chPref val="3"/>
        </dgm:presLayoutVars>
      </dgm:prSet>
      <dgm:spPr/>
    </dgm:pt>
    <dgm:pt modelId="{802C37C4-4BFF-4610-868D-AF2AD2F34EC9}" type="pres">
      <dgm:prSet presAssocID="{A124EDA5-2743-42D7-9943-12D4263B2591}" presName="hierChild4" presStyleCnt="0"/>
      <dgm:spPr/>
    </dgm:pt>
    <dgm:pt modelId="{68658B84-AB4A-43B4-8477-312E4A2BB01C}" type="pres">
      <dgm:prSet presAssocID="{76D04A02-D97F-4E53-AE03-CF1D96259AD0}" presName="Name17" presStyleLbl="parChTrans1D3" presStyleIdx="3" presStyleCnt="4"/>
      <dgm:spPr/>
    </dgm:pt>
    <dgm:pt modelId="{97FCBDE6-75CE-4AA9-A0CD-EEC1E8F8BCB1}" type="pres">
      <dgm:prSet presAssocID="{D9AD9D87-3655-4288-A5FC-38BFBB38D49B}" presName="hierRoot3" presStyleCnt="0"/>
      <dgm:spPr/>
    </dgm:pt>
    <dgm:pt modelId="{AC0012C9-906C-4929-BECB-612E726AC569}" type="pres">
      <dgm:prSet presAssocID="{D9AD9D87-3655-4288-A5FC-38BFBB38D49B}" presName="composite3" presStyleCnt="0"/>
      <dgm:spPr/>
    </dgm:pt>
    <dgm:pt modelId="{0E9B58CC-1E82-43DA-82D2-1175FB9DA486}" type="pres">
      <dgm:prSet presAssocID="{D9AD9D87-3655-4288-A5FC-38BFBB38D49B}" presName="image3" presStyleLbl="node3" presStyleIdx="3" presStyleCnt="4"/>
      <dgm:spPr>
        <a:blipFill>
          <a:blip xmlns:r="http://schemas.openxmlformats.org/officeDocument/2006/relationships" r:embed="rId12">
            <a:extLst>
              <a:ext uri="{96DAC541-7B7A-43D3-8B79-37D633B846F1}">
                <asvg:svgBlip xmlns:asvg="http://schemas.microsoft.com/office/drawing/2016/SVG/main" r:embed="rId13"/>
              </a:ext>
            </a:extLst>
          </a:blip>
          <a:srcRect/>
          <a:stretch>
            <a:fillRect/>
          </a:stretch>
        </a:blipFill>
      </dgm:spPr>
      <dgm:extLst>
        <a:ext uri="{E40237B7-FDA0-4F09-8148-C483321AD2D9}">
          <dgm14:cNvPr xmlns:dgm14="http://schemas.microsoft.com/office/drawing/2010/diagram" id="0" name="" descr="Checkmark with solid fill"/>
        </a:ext>
      </dgm:extLst>
    </dgm:pt>
    <dgm:pt modelId="{F4CE82B1-286C-4B67-8E74-89B3D6392CFC}" type="pres">
      <dgm:prSet presAssocID="{D9AD9D87-3655-4288-A5FC-38BFBB38D49B}" presName="text3" presStyleLbl="revTx" presStyleIdx="6" presStyleCnt="7">
        <dgm:presLayoutVars>
          <dgm:chPref val="3"/>
        </dgm:presLayoutVars>
      </dgm:prSet>
      <dgm:spPr/>
    </dgm:pt>
    <dgm:pt modelId="{F6E81459-B265-461E-982B-F90DB726F6BA}" type="pres">
      <dgm:prSet presAssocID="{D9AD9D87-3655-4288-A5FC-38BFBB38D49B}" presName="hierChild4" presStyleCnt="0"/>
      <dgm:spPr/>
    </dgm:pt>
  </dgm:ptLst>
  <dgm:cxnLst>
    <dgm:cxn modelId="{EC0B6D02-0116-4E1D-A51A-84DE2388020A}" type="presOf" srcId="{3FB36E3D-5422-4D5E-AE20-9EEFF412E691}" destId="{656738C5-B6B0-46EA-836B-982168FB28CD}" srcOrd="0" destOrd="0" presId="urn:microsoft.com/office/officeart/2009/layout/CirclePictureHierarchy"/>
    <dgm:cxn modelId="{B5527D02-9622-470E-95C0-F0E57E4FB337}" type="presOf" srcId="{A124EDA5-2743-42D7-9943-12D4263B2591}" destId="{5B897E6F-35A2-4476-A389-F497A6AC0EA4}" srcOrd="0" destOrd="0" presId="urn:microsoft.com/office/officeart/2009/layout/CirclePictureHierarchy"/>
    <dgm:cxn modelId="{3AAE7F13-EFEB-47AA-BFEA-25EAEB051C9A}" type="presOf" srcId="{8CD5A97F-CA73-443A-A127-2C0C021C303B}" destId="{4C55436F-F1F5-4E01-B3C8-CD216024AE4F}" srcOrd="0" destOrd="0" presId="urn:microsoft.com/office/officeart/2009/layout/CirclePictureHierarchy"/>
    <dgm:cxn modelId="{3DAF9D1F-8789-41C1-B7F0-D3BBA8DBF5B8}" type="presOf" srcId="{D9AD9D87-3655-4288-A5FC-38BFBB38D49B}" destId="{F4CE82B1-286C-4B67-8E74-89B3D6392CFC}" srcOrd="0" destOrd="0" presId="urn:microsoft.com/office/officeart/2009/layout/CirclePictureHierarchy"/>
    <dgm:cxn modelId="{8366133A-DBE9-4243-A8E8-E185D3EF23E3}" type="presOf" srcId="{D85F5C3D-8213-4272-B61B-59B17112A1E5}" destId="{75B82574-839F-48B5-B7F0-1FE97EE538BD}" srcOrd="0" destOrd="0" presId="urn:microsoft.com/office/officeart/2009/layout/CirclePictureHierarchy"/>
    <dgm:cxn modelId="{9F927161-C9FD-4B00-AA7D-3D01E2E81BC3}" type="presOf" srcId="{C8D9E313-096F-4ADD-94D2-B494C59522D0}" destId="{4E405B31-B4C3-46E2-8558-2F746EAC3DA0}" srcOrd="0" destOrd="0" presId="urn:microsoft.com/office/officeart/2009/layout/CirclePictureHierarchy"/>
    <dgm:cxn modelId="{E1A46A44-02B6-4718-86EB-50294E0137C7}" srcId="{D85F5C3D-8213-4272-B61B-59B17112A1E5}" destId="{3FB36E3D-5422-4D5E-AE20-9EEFF412E691}" srcOrd="0" destOrd="0" parTransId="{022C7FCE-DD19-4996-AE40-191E45C2110F}" sibTransId="{21F0B2F6-82D5-4FD3-88E1-F0A93EB11E78}"/>
    <dgm:cxn modelId="{D190A548-0576-47EB-8382-09E2D5B74398}" type="presOf" srcId="{022C7FCE-DD19-4996-AE40-191E45C2110F}" destId="{9FF15DBB-19F6-4D5D-88DE-7814AF32313D}" srcOrd="0" destOrd="0" presId="urn:microsoft.com/office/officeart/2009/layout/CirclePictureHierarchy"/>
    <dgm:cxn modelId="{11FE634B-6B7A-4795-A9C5-ABDEB0596983}" type="presOf" srcId="{672532FD-9E1B-493E-A80F-FF1F49E2DC63}" destId="{16BC0419-D08A-48CC-AA2A-1B74D46F89C8}" srcOrd="0" destOrd="0" presId="urn:microsoft.com/office/officeart/2009/layout/CirclePictureHierarchy"/>
    <dgm:cxn modelId="{0129C36E-121B-43E6-9DCD-9194F2527AE2}" srcId="{FF248B11-15FD-4EC0-BFD8-F1E202C97238}" destId="{A124EDA5-2743-42D7-9943-12D4263B2591}" srcOrd="1" destOrd="0" parTransId="{672532FD-9E1B-493E-A80F-FF1F49E2DC63}" sibTransId="{D2AFC16B-D17D-46F1-BB2F-AAB3348BB363}"/>
    <dgm:cxn modelId="{38F4FB79-10FD-444E-BE34-A10C7BB48FF4}" type="presOf" srcId="{DCE3B3C1-2ADC-4567-B4CF-C9E54BF89801}" destId="{D1ED6723-F720-424E-A6C0-CEA5505B7334}" srcOrd="0" destOrd="0" presId="urn:microsoft.com/office/officeart/2009/layout/CirclePictureHierarchy"/>
    <dgm:cxn modelId="{6F87B37C-5D16-4539-A4F3-5B44488D56BD}" type="presOf" srcId="{55605E7C-FDC8-4B86-9C50-036E638ED519}" destId="{EB7ECCDB-085B-4968-B66A-6F3BA975EF3D}" srcOrd="0" destOrd="0" presId="urn:microsoft.com/office/officeart/2009/layout/CirclePictureHierarchy"/>
    <dgm:cxn modelId="{25E8E77C-2760-4EE2-83C9-8CC5556FBAEB}" type="presOf" srcId="{B0EEE1DE-AB2F-4DEC-94A5-F81DD04BA66F}" destId="{3230C307-C55D-4939-9518-C1FF203697C4}" srcOrd="0" destOrd="0" presId="urn:microsoft.com/office/officeart/2009/layout/CirclePictureHierarchy"/>
    <dgm:cxn modelId="{3C88AAA5-65AE-41FF-A191-1C6B4F10A5AF}" type="presOf" srcId="{FF248B11-15FD-4EC0-BFD8-F1E202C97238}" destId="{F53A0C7F-0DE9-439D-9C85-1A43A6414058}" srcOrd="0" destOrd="0" presId="urn:microsoft.com/office/officeart/2009/layout/CirclePictureHierarchy"/>
    <dgm:cxn modelId="{1C4DCFAD-64C2-47EF-A1B6-82EB88D8E8B7}" srcId="{50D1E898-53EA-476E-8913-CEB625A036BB}" destId="{FF248B11-15FD-4EC0-BFD8-F1E202C97238}" srcOrd="1" destOrd="0" parTransId="{DCE3B3C1-2ADC-4567-B4CF-C9E54BF89801}" sibTransId="{8797D0CC-4D04-43CF-8A64-78F48CC73D52}"/>
    <dgm:cxn modelId="{E771EDB7-495C-417B-B039-BEF7EB8C1FB6}" srcId="{50D1E898-53EA-476E-8913-CEB625A036BB}" destId="{D85F5C3D-8213-4272-B61B-59B17112A1E5}" srcOrd="0" destOrd="0" parTransId="{8CD5A97F-CA73-443A-A127-2C0C021C303B}" sibTransId="{3EF3832B-1FAE-434D-A050-FE34A334FA52}"/>
    <dgm:cxn modelId="{B3943ABC-8822-45CA-8C03-6EDEC7688835}" srcId="{FF248B11-15FD-4EC0-BFD8-F1E202C97238}" destId="{B0EEE1DE-AB2F-4DEC-94A5-F81DD04BA66F}" srcOrd="0" destOrd="0" parTransId="{55605E7C-FDC8-4B86-9C50-036E638ED519}" sibTransId="{4E0D813E-C7FE-4DE1-A76B-B87F58449194}"/>
    <dgm:cxn modelId="{E5B5B8D4-C072-4FD9-B2FA-2285B3320E97}" type="presOf" srcId="{76D04A02-D97F-4E53-AE03-CF1D96259AD0}" destId="{68658B84-AB4A-43B4-8477-312E4A2BB01C}" srcOrd="0" destOrd="0" presId="urn:microsoft.com/office/officeart/2009/layout/CirclePictureHierarchy"/>
    <dgm:cxn modelId="{ED9229DB-2EEB-4E89-9485-07CB885D29FF}" srcId="{FF248B11-15FD-4EC0-BFD8-F1E202C97238}" destId="{D9AD9D87-3655-4288-A5FC-38BFBB38D49B}" srcOrd="2" destOrd="0" parTransId="{76D04A02-D97F-4E53-AE03-CF1D96259AD0}" sibTransId="{18618135-1DAD-4193-8D92-B1C9D950C350}"/>
    <dgm:cxn modelId="{408B31E0-D30A-4BBE-8884-1EB891125AA6}" srcId="{C8D9E313-096F-4ADD-94D2-B494C59522D0}" destId="{50D1E898-53EA-476E-8913-CEB625A036BB}" srcOrd="0" destOrd="0" parTransId="{69509ACA-E37B-43FA-A556-0C6CF9EF6B85}" sibTransId="{0DD667C7-6012-4CA3-9112-1AB6489B8D91}"/>
    <dgm:cxn modelId="{4BD7CDF3-9CC4-44EF-8023-4CA2841B6901}" type="presOf" srcId="{50D1E898-53EA-476E-8913-CEB625A036BB}" destId="{D39AC7CA-F9AD-48AE-9B6E-B80CDA07992F}" srcOrd="0" destOrd="0" presId="urn:microsoft.com/office/officeart/2009/layout/CirclePictureHierarchy"/>
    <dgm:cxn modelId="{A0F6D6F4-EFD1-4247-B7C8-A77A09AF0B1E}" type="presParOf" srcId="{4E405B31-B4C3-46E2-8558-2F746EAC3DA0}" destId="{83285661-A49A-4CC0-A710-4CF0BAD8C873}" srcOrd="0" destOrd="0" presId="urn:microsoft.com/office/officeart/2009/layout/CirclePictureHierarchy"/>
    <dgm:cxn modelId="{02D4EBEA-0173-4C60-8690-60E851B03D81}" type="presParOf" srcId="{83285661-A49A-4CC0-A710-4CF0BAD8C873}" destId="{504F8C13-DA0F-4E2D-B1AE-1A0ECA93C77C}" srcOrd="0" destOrd="0" presId="urn:microsoft.com/office/officeart/2009/layout/CirclePictureHierarchy"/>
    <dgm:cxn modelId="{665045FB-9192-4138-926C-2B7A70ACED5C}" type="presParOf" srcId="{504F8C13-DA0F-4E2D-B1AE-1A0ECA93C77C}" destId="{C9BC4494-ED03-4267-B402-A844170B5E68}" srcOrd="0" destOrd="0" presId="urn:microsoft.com/office/officeart/2009/layout/CirclePictureHierarchy"/>
    <dgm:cxn modelId="{01DF813F-3B68-40A0-A76B-EEAA6DD24619}" type="presParOf" srcId="{504F8C13-DA0F-4E2D-B1AE-1A0ECA93C77C}" destId="{D39AC7CA-F9AD-48AE-9B6E-B80CDA07992F}" srcOrd="1" destOrd="0" presId="urn:microsoft.com/office/officeart/2009/layout/CirclePictureHierarchy"/>
    <dgm:cxn modelId="{8FCA4016-D50B-4C7D-8469-7C9750B1DBB9}" type="presParOf" srcId="{83285661-A49A-4CC0-A710-4CF0BAD8C873}" destId="{07B318AD-909C-448E-B1F0-A251BAF417B6}" srcOrd="1" destOrd="0" presId="urn:microsoft.com/office/officeart/2009/layout/CirclePictureHierarchy"/>
    <dgm:cxn modelId="{2600634A-D8AF-4A4C-AAC5-A51B89654159}" type="presParOf" srcId="{07B318AD-909C-448E-B1F0-A251BAF417B6}" destId="{4C55436F-F1F5-4E01-B3C8-CD216024AE4F}" srcOrd="0" destOrd="0" presId="urn:microsoft.com/office/officeart/2009/layout/CirclePictureHierarchy"/>
    <dgm:cxn modelId="{7F8EFFD3-62DB-4097-8BCA-FF2E98AD5E67}" type="presParOf" srcId="{07B318AD-909C-448E-B1F0-A251BAF417B6}" destId="{691F33BC-1FFB-4D93-90D1-530D4B079FB2}" srcOrd="1" destOrd="0" presId="urn:microsoft.com/office/officeart/2009/layout/CirclePictureHierarchy"/>
    <dgm:cxn modelId="{AE9E5AA6-6B82-4875-A02F-67DDD0B0EF48}" type="presParOf" srcId="{691F33BC-1FFB-4D93-90D1-530D4B079FB2}" destId="{E26EA343-02A0-44C7-BA6D-AA2E0B681ABE}" srcOrd="0" destOrd="0" presId="urn:microsoft.com/office/officeart/2009/layout/CirclePictureHierarchy"/>
    <dgm:cxn modelId="{2CB28E9B-2C57-4B8A-9F0A-D2F96A99A10C}" type="presParOf" srcId="{E26EA343-02A0-44C7-BA6D-AA2E0B681ABE}" destId="{FBF7BD9A-B643-40A7-96EC-8EA4D4EB12E3}" srcOrd="0" destOrd="0" presId="urn:microsoft.com/office/officeart/2009/layout/CirclePictureHierarchy"/>
    <dgm:cxn modelId="{2A1D1778-AE28-43A4-BF83-89F3F19F59EF}" type="presParOf" srcId="{E26EA343-02A0-44C7-BA6D-AA2E0B681ABE}" destId="{75B82574-839F-48B5-B7F0-1FE97EE538BD}" srcOrd="1" destOrd="0" presId="urn:microsoft.com/office/officeart/2009/layout/CirclePictureHierarchy"/>
    <dgm:cxn modelId="{59CE8312-73B0-4D8B-BA6B-6A1248711EE3}" type="presParOf" srcId="{691F33BC-1FFB-4D93-90D1-530D4B079FB2}" destId="{08ABFBBD-7DE1-45B9-A6CA-702D382D517D}" srcOrd="1" destOrd="0" presId="urn:microsoft.com/office/officeart/2009/layout/CirclePictureHierarchy"/>
    <dgm:cxn modelId="{CEC72F79-6AF9-4323-8989-8C699841E17F}" type="presParOf" srcId="{08ABFBBD-7DE1-45B9-A6CA-702D382D517D}" destId="{9FF15DBB-19F6-4D5D-88DE-7814AF32313D}" srcOrd="0" destOrd="0" presId="urn:microsoft.com/office/officeart/2009/layout/CirclePictureHierarchy"/>
    <dgm:cxn modelId="{5CC03586-1257-49E7-9A87-A2E9F549103A}" type="presParOf" srcId="{08ABFBBD-7DE1-45B9-A6CA-702D382D517D}" destId="{CE2218CF-BF2F-40DF-B51A-CFB071FB2D52}" srcOrd="1" destOrd="0" presId="urn:microsoft.com/office/officeart/2009/layout/CirclePictureHierarchy"/>
    <dgm:cxn modelId="{9D71B5D9-65F0-4A1C-90BE-1F01EA64D95F}" type="presParOf" srcId="{CE2218CF-BF2F-40DF-B51A-CFB071FB2D52}" destId="{D9BBE1B2-56C8-4A29-9FE4-0B347E1AB905}" srcOrd="0" destOrd="0" presId="urn:microsoft.com/office/officeart/2009/layout/CirclePictureHierarchy"/>
    <dgm:cxn modelId="{584001DD-812E-45BC-ACEC-98EBC06125D7}" type="presParOf" srcId="{D9BBE1B2-56C8-4A29-9FE4-0B347E1AB905}" destId="{E3B1593E-A624-4698-99BD-D76B9F707204}" srcOrd="0" destOrd="0" presId="urn:microsoft.com/office/officeart/2009/layout/CirclePictureHierarchy"/>
    <dgm:cxn modelId="{32588CD4-05FE-4E3C-8097-8DBF0DC74DFA}" type="presParOf" srcId="{D9BBE1B2-56C8-4A29-9FE4-0B347E1AB905}" destId="{656738C5-B6B0-46EA-836B-982168FB28CD}" srcOrd="1" destOrd="0" presId="urn:microsoft.com/office/officeart/2009/layout/CirclePictureHierarchy"/>
    <dgm:cxn modelId="{8F092B33-A322-43A3-BFB0-7BC6AE7EEDA7}" type="presParOf" srcId="{CE2218CF-BF2F-40DF-B51A-CFB071FB2D52}" destId="{7EEB1145-5560-4779-86A6-ADD70AE3AF50}" srcOrd="1" destOrd="0" presId="urn:microsoft.com/office/officeart/2009/layout/CirclePictureHierarchy"/>
    <dgm:cxn modelId="{7AD1CFAA-C0E4-4246-815D-F9DBBDA88B9A}" type="presParOf" srcId="{07B318AD-909C-448E-B1F0-A251BAF417B6}" destId="{D1ED6723-F720-424E-A6C0-CEA5505B7334}" srcOrd="2" destOrd="0" presId="urn:microsoft.com/office/officeart/2009/layout/CirclePictureHierarchy"/>
    <dgm:cxn modelId="{B6431DED-A9D3-4CBD-BB70-3BB629D27BB6}" type="presParOf" srcId="{07B318AD-909C-448E-B1F0-A251BAF417B6}" destId="{11697444-C0EB-4D30-A6EA-FF149B8F87D7}" srcOrd="3" destOrd="0" presId="urn:microsoft.com/office/officeart/2009/layout/CirclePictureHierarchy"/>
    <dgm:cxn modelId="{44130DC9-FF4A-43B4-860A-C4199145F3ED}" type="presParOf" srcId="{11697444-C0EB-4D30-A6EA-FF149B8F87D7}" destId="{442DED70-E28B-4D5B-B6AB-A2F82DAB20C8}" srcOrd="0" destOrd="0" presId="urn:microsoft.com/office/officeart/2009/layout/CirclePictureHierarchy"/>
    <dgm:cxn modelId="{16905896-1120-4438-A704-5B4562C6ACE8}" type="presParOf" srcId="{442DED70-E28B-4D5B-B6AB-A2F82DAB20C8}" destId="{18AFEA89-3681-4856-A5B5-8659FBD8DEE9}" srcOrd="0" destOrd="0" presId="urn:microsoft.com/office/officeart/2009/layout/CirclePictureHierarchy"/>
    <dgm:cxn modelId="{66614F8B-8714-410C-87A6-BE7CEC6B82D9}" type="presParOf" srcId="{442DED70-E28B-4D5B-B6AB-A2F82DAB20C8}" destId="{F53A0C7F-0DE9-439D-9C85-1A43A6414058}" srcOrd="1" destOrd="0" presId="urn:microsoft.com/office/officeart/2009/layout/CirclePictureHierarchy"/>
    <dgm:cxn modelId="{33B15126-CCE9-422F-9580-F865C0C945ED}" type="presParOf" srcId="{11697444-C0EB-4D30-A6EA-FF149B8F87D7}" destId="{9589F03F-043B-4031-904B-111A2569BA7D}" srcOrd="1" destOrd="0" presId="urn:microsoft.com/office/officeart/2009/layout/CirclePictureHierarchy"/>
    <dgm:cxn modelId="{3CEE89EB-C84E-4873-A98A-E8FE2BE364CA}" type="presParOf" srcId="{9589F03F-043B-4031-904B-111A2569BA7D}" destId="{EB7ECCDB-085B-4968-B66A-6F3BA975EF3D}" srcOrd="0" destOrd="0" presId="urn:microsoft.com/office/officeart/2009/layout/CirclePictureHierarchy"/>
    <dgm:cxn modelId="{EAFBFD55-1829-4999-82D0-A190EE522DF8}" type="presParOf" srcId="{9589F03F-043B-4031-904B-111A2569BA7D}" destId="{D1C5F276-B34F-413F-A52D-212ED069EB29}" srcOrd="1" destOrd="0" presId="urn:microsoft.com/office/officeart/2009/layout/CirclePictureHierarchy"/>
    <dgm:cxn modelId="{DC496712-587A-4E10-8CA0-CA9E9C0CE44C}" type="presParOf" srcId="{D1C5F276-B34F-413F-A52D-212ED069EB29}" destId="{F410ABE4-6924-4368-8BAE-311FFB87D1E0}" srcOrd="0" destOrd="0" presId="urn:microsoft.com/office/officeart/2009/layout/CirclePictureHierarchy"/>
    <dgm:cxn modelId="{C813FE42-65D0-4BF9-A802-88ADB94B19BD}" type="presParOf" srcId="{F410ABE4-6924-4368-8BAE-311FFB87D1E0}" destId="{E135ED6A-41FF-4C0B-8E39-F515837B34A9}" srcOrd="0" destOrd="0" presId="urn:microsoft.com/office/officeart/2009/layout/CirclePictureHierarchy"/>
    <dgm:cxn modelId="{2DC185FA-495D-4B68-AE42-A8A82213EA1D}" type="presParOf" srcId="{F410ABE4-6924-4368-8BAE-311FFB87D1E0}" destId="{3230C307-C55D-4939-9518-C1FF203697C4}" srcOrd="1" destOrd="0" presId="urn:microsoft.com/office/officeart/2009/layout/CirclePictureHierarchy"/>
    <dgm:cxn modelId="{DD4AF3DF-F9A6-409B-834B-514D3E4C2621}" type="presParOf" srcId="{D1C5F276-B34F-413F-A52D-212ED069EB29}" destId="{ABCE66DD-FF3C-4492-90D2-3CD3B20AAC15}" srcOrd="1" destOrd="0" presId="urn:microsoft.com/office/officeart/2009/layout/CirclePictureHierarchy"/>
    <dgm:cxn modelId="{B704216E-6CC8-41AC-B0A6-634C6AE5E8C6}" type="presParOf" srcId="{9589F03F-043B-4031-904B-111A2569BA7D}" destId="{16BC0419-D08A-48CC-AA2A-1B74D46F89C8}" srcOrd="2" destOrd="0" presId="urn:microsoft.com/office/officeart/2009/layout/CirclePictureHierarchy"/>
    <dgm:cxn modelId="{97CB63B4-D219-4756-934B-074128D65649}" type="presParOf" srcId="{9589F03F-043B-4031-904B-111A2569BA7D}" destId="{6D21319D-FBE8-4497-BC34-40EF4F8515A3}" srcOrd="3" destOrd="0" presId="urn:microsoft.com/office/officeart/2009/layout/CirclePictureHierarchy"/>
    <dgm:cxn modelId="{1257A4AF-4994-446E-9A35-76787E14AF16}" type="presParOf" srcId="{6D21319D-FBE8-4497-BC34-40EF4F8515A3}" destId="{0F079F59-10B1-4438-94D8-26CA8C5D762E}" srcOrd="0" destOrd="0" presId="urn:microsoft.com/office/officeart/2009/layout/CirclePictureHierarchy"/>
    <dgm:cxn modelId="{3EED638C-8DC7-4943-9CD8-920697A7D33D}" type="presParOf" srcId="{0F079F59-10B1-4438-94D8-26CA8C5D762E}" destId="{D5CE529C-7399-4718-B57C-E6089B526421}" srcOrd="0" destOrd="0" presId="urn:microsoft.com/office/officeart/2009/layout/CirclePictureHierarchy"/>
    <dgm:cxn modelId="{E96484B0-46A1-42E0-AA4B-AB6C2BEB004C}" type="presParOf" srcId="{0F079F59-10B1-4438-94D8-26CA8C5D762E}" destId="{5B897E6F-35A2-4476-A389-F497A6AC0EA4}" srcOrd="1" destOrd="0" presId="urn:microsoft.com/office/officeart/2009/layout/CirclePictureHierarchy"/>
    <dgm:cxn modelId="{04B0E743-5B2B-4E88-AF01-F69028C36D0A}" type="presParOf" srcId="{6D21319D-FBE8-4497-BC34-40EF4F8515A3}" destId="{802C37C4-4BFF-4610-868D-AF2AD2F34EC9}" srcOrd="1" destOrd="0" presId="urn:microsoft.com/office/officeart/2009/layout/CirclePictureHierarchy"/>
    <dgm:cxn modelId="{57275255-4EA3-4F94-B2B8-9CD0BB0A99D0}" type="presParOf" srcId="{9589F03F-043B-4031-904B-111A2569BA7D}" destId="{68658B84-AB4A-43B4-8477-312E4A2BB01C}" srcOrd="4" destOrd="0" presId="urn:microsoft.com/office/officeart/2009/layout/CirclePictureHierarchy"/>
    <dgm:cxn modelId="{4BC0C5C9-AA34-4746-B083-83CF05BC3D1C}" type="presParOf" srcId="{9589F03F-043B-4031-904B-111A2569BA7D}" destId="{97FCBDE6-75CE-4AA9-A0CD-EEC1E8F8BCB1}" srcOrd="5" destOrd="0" presId="urn:microsoft.com/office/officeart/2009/layout/CirclePictureHierarchy"/>
    <dgm:cxn modelId="{68260D47-5CFC-44DA-B6C9-A31CE34661AD}" type="presParOf" srcId="{97FCBDE6-75CE-4AA9-A0CD-EEC1E8F8BCB1}" destId="{AC0012C9-906C-4929-BECB-612E726AC569}" srcOrd="0" destOrd="0" presId="urn:microsoft.com/office/officeart/2009/layout/CirclePictureHierarchy"/>
    <dgm:cxn modelId="{D1FB1081-9AB5-48E6-9357-2ABFCB5C56A6}" type="presParOf" srcId="{AC0012C9-906C-4929-BECB-612E726AC569}" destId="{0E9B58CC-1E82-43DA-82D2-1175FB9DA486}" srcOrd="0" destOrd="0" presId="urn:microsoft.com/office/officeart/2009/layout/CirclePictureHierarchy"/>
    <dgm:cxn modelId="{9F7C5CA9-4B14-4B61-9144-9A3B9CB18DA3}" type="presParOf" srcId="{AC0012C9-906C-4929-BECB-612E726AC569}" destId="{F4CE82B1-286C-4B67-8E74-89B3D6392CFC}" srcOrd="1" destOrd="0" presId="urn:microsoft.com/office/officeart/2009/layout/CirclePictureHierarchy"/>
    <dgm:cxn modelId="{35F324A3-CD9B-42AF-B8F4-7C38011D8AA2}" type="presParOf" srcId="{97FCBDE6-75CE-4AA9-A0CD-EEC1E8F8BCB1}" destId="{F6E81459-B265-461E-982B-F90DB726F6BA}" srcOrd="1" destOrd="0" presId="urn:microsoft.com/office/officeart/2009/layout/CirclePictureHierarchy"/>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614A4B-2DE3-4FCB-9874-79EC58675CD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C15899FC-480C-43F1-99CF-06E43E9B0E9D}">
      <dgm:prSet phldrT="[Text]" custT="1"/>
      <dgm:spPr/>
      <dgm:t>
        <a:bodyPr/>
        <a:lstStyle/>
        <a:p>
          <a:r>
            <a:rPr lang="en-IN" sz="1200" b="0" dirty="0"/>
            <a:t>Top loan-taking states: Uttar Pradesh, Punjab, and Bihar .</a:t>
          </a:r>
          <a:r>
            <a:rPr lang="en-US" sz="1200" b="0" dirty="0"/>
            <a:t>Uttar Pradesh holds the highest loan amount, indicating high demand for credit. Variations in loan amounts across states suggest differences in economic activity and financial needs</a:t>
          </a:r>
          <a:r>
            <a:rPr lang="en-US" sz="1200" dirty="0"/>
            <a:t>.</a:t>
          </a:r>
          <a:endParaRPr lang="en-IN" sz="1200" dirty="0">
            <a:latin typeface="Calibri" panose="020F0502020204030204" pitchFamily="34" charset="0"/>
            <a:ea typeface="Calibri" panose="020F0502020204030204" pitchFamily="34" charset="0"/>
            <a:cs typeface="Calibri" panose="020F0502020204030204" pitchFamily="34" charset="0"/>
          </a:endParaRPr>
        </a:p>
      </dgm:t>
    </dgm:pt>
    <dgm:pt modelId="{2704F8AF-31E6-4179-BEFA-EDFD9D2A7BAA}" type="parTrans" cxnId="{C3F82503-BA57-4CE3-B3B5-A4F8A2CC3AFD}">
      <dgm:prSet/>
      <dgm:spPr/>
      <dgm:t>
        <a:bodyPr/>
        <a:lstStyle/>
        <a:p>
          <a:endParaRPr lang="en-IN"/>
        </a:p>
      </dgm:t>
    </dgm:pt>
    <dgm:pt modelId="{19533711-2D6D-4C7D-979B-A9C51DFBC46D}" type="sibTrans" cxnId="{C3F82503-BA57-4CE3-B3B5-A4F8A2CC3AFD}">
      <dgm:prSet/>
      <dgm:spPr/>
      <dgm:t>
        <a:bodyPr/>
        <a:lstStyle/>
        <a:p>
          <a:endParaRPr lang="en-IN"/>
        </a:p>
      </dgm:t>
    </dgm:pt>
    <dgm:pt modelId="{70DBC26C-4573-43F9-86C8-DA7107088E4C}">
      <dgm:prSet phldrT="[Text]" custT="1"/>
      <dgm:spPr/>
      <dgm:t>
        <a:bodyPr/>
        <a:lstStyle/>
        <a:p>
          <a:r>
            <a:rPr lang="en-US" sz="1200" b="0" dirty="0"/>
            <a:t>Mobile Loans dominate, followed by services and business-related loans. Agriculture and emergency loans have relatively lower amounts, indicating lower borrowing in these sectors. Understanding these trends helps financial institutions optimize loan offerings</a:t>
          </a:r>
          <a:endParaRPr lang="en-IN" sz="1200" b="0" dirty="0">
            <a:latin typeface="Calibri" panose="020F0502020204030204" pitchFamily="34" charset="0"/>
            <a:ea typeface="Calibri" panose="020F0502020204030204" pitchFamily="34" charset="0"/>
            <a:cs typeface="Calibri" panose="020F0502020204030204" pitchFamily="34" charset="0"/>
          </a:endParaRPr>
        </a:p>
      </dgm:t>
    </dgm:pt>
    <dgm:pt modelId="{DA0DE364-0E22-4786-B570-66D2FA5F45BF}" type="parTrans" cxnId="{F9EC0BAB-CE57-4806-B05A-8F4293A16972}">
      <dgm:prSet/>
      <dgm:spPr/>
      <dgm:t>
        <a:bodyPr/>
        <a:lstStyle/>
        <a:p>
          <a:endParaRPr lang="en-IN"/>
        </a:p>
      </dgm:t>
    </dgm:pt>
    <dgm:pt modelId="{E629BAFC-A969-4C5B-B305-905347FDC527}" type="sibTrans" cxnId="{F9EC0BAB-CE57-4806-B05A-8F4293A16972}">
      <dgm:prSet/>
      <dgm:spPr/>
      <dgm:t>
        <a:bodyPr/>
        <a:lstStyle/>
        <a:p>
          <a:endParaRPr lang="en-IN"/>
        </a:p>
      </dgm:t>
    </dgm:pt>
    <dgm:pt modelId="{0CC31F0A-8C07-429B-9E92-41F9ED8B2487}">
      <dgm:prSet phldrT="[Text]" custT="1"/>
      <dgm:spPr/>
      <dgm:t>
        <a:bodyPr/>
        <a:lstStyle/>
        <a:p>
          <a:r>
            <a:rPr lang="en-US" sz="1200" b="0" dirty="0"/>
            <a:t>Active loans contribute the most, with over $412M in outstanding credit. Fully paid loans ($190M) reflect a strong repayment trend. Net-offs, NPAs, and write-offs are comparatively lower, indicating controlled risk management</a:t>
          </a:r>
          <a:r>
            <a:rPr lang="en-US" sz="1200" dirty="0"/>
            <a:t>.</a:t>
          </a:r>
          <a:endParaRPr lang="en-IN" sz="1200" dirty="0">
            <a:latin typeface="Calibri" panose="020F0502020204030204" pitchFamily="34" charset="0"/>
            <a:ea typeface="Calibri" panose="020F0502020204030204" pitchFamily="34" charset="0"/>
            <a:cs typeface="Calibri" panose="020F0502020204030204" pitchFamily="34" charset="0"/>
          </a:endParaRPr>
        </a:p>
      </dgm:t>
    </dgm:pt>
    <dgm:pt modelId="{ED26639F-0C65-426D-83CE-209E48F80711}" type="parTrans" cxnId="{6E7B7897-FD23-427E-BDCD-6245F2ED340A}">
      <dgm:prSet/>
      <dgm:spPr/>
      <dgm:t>
        <a:bodyPr/>
        <a:lstStyle/>
        <a:p>
          <a:endParaRPr lang="en-IN"/>
        </a:p>
      </dgm:t>
    </dgm:pt>
    <dgm:pt modelId="{D90C2D55-766A-4BE4-AEBB-3D222869EE13}" type="sibTrans" cxnId="{6E7B7897-FD23-427E-BDCD-6245F2ED340A}">
      <dgm:prSet/>
      <dgm:spPr/>
      <dgm:t>
        <a:bodyPr/>
        <a:lstStyle/>
        <a:p>
          <a:endParaRPr lang="en-IN"/>
        </a:p>
      </dgm:t>
    </dgm:pt>
    <dgm:pt modelId="{7BF637D8-26CF-474F-9802-10A379273FE0}">
      <dgm:prSet phldrT="[Text]" custT="1"/>
      <dgm:spPr/>
      <dgm:t>
        <a:bodyPr/>
        <a:lstStyle/>
        <a:p>
          <a:r>
            <a:rPr lang="en-US" sz="1200" b="0" dirty="0"/>
            <a:t>The 26-35 and 36-45 age groups are the primary borrowers. Young borrowers (18-25) and older borrowers (56-63) contribute less, reflecting varied borrowing capacities. This information helps in targeted financial product offerings</a:t>
          </a:r>
          <a:r>
            <a:rPr lang="en-US" sz="1200" dirty="0"/>
            <a:t>.</a:t>
          </a:r>
          <a:endParaRPr lang="en-IN" sz="1200" dirty="0">
            <a:latin typeface="Calibri" panose="020F0502020204030204" pitchFamily="34" charset="0"/>
            <a:ea typeface="Calibri" panose="020F0502020204030204" pitchFamily="34" charset="0"/>
            <a:cs typeface="Calibri" panose="020F0502020204030204" pitchFamily="34" charset="0"/>
          </a:endParaRPr>
        </a:p>
      </dgm:t>
    </dgm:pt>
    <dgm:pt modelId="{166CAB87-EC45-4C0C-AD09-555AC247B600}" type="parTrans" cxnId="{7DCA163F-AB01-4144-B42E-10DAC9C78DB6}">
      <dgm:prSet/>
      <dgm:spPr/>
      <dgm:t>
        <a:bodyPr/>
        <a:lstStyle/>
        <a:p>
          <a:endParaRPr lang="en-IN"/>
        </a:p>
      </dgm:t>
    </dgm:pt>
    <dgm:pt modelId="{498FFC6D-3ABF-4C93-91A0-4BEAD13DC1EE}" type="sibTrans" cxnId="{7DCA163F-AB01-4144-B42E-10DAC9C78DB6}">
      <dgm:prSet/>
      <dgm:spPr/>
      <dgm:t>
        <a:bodyPr/>
        <a:lstStyle/>
        <a:p>
          <a:endParaRPr lang="en-IN"/>
        </a:p>
      </dgm:t>
    </dgm:pt>
    <dgm:pt modelId="{1FBFB3D8-19AC-44B1-9801-317A86DC9F8B}">
      <dgm:prSet phldrT="[Text]" custT="1"/>
      <dgm:spPr/>
      <dgm:t>
        <a:bodyPr/>
        <a:lstStyle/>
        <a:p>
          <a:r>
            <a:rPr lang="en-US" sz="1200" b="0" dirty="0"/>
            <a:t>Loans are distributed across multiple risk grades (A to G).Higher-grade loans (A, B, C) receive a larger share, indicating safer lending. Lower-grade loans (F, G) have a smaller proportion, suggesting cautious lending practices</a:t>
          </a:r>
          <a:r>
            <a:rPr lang="en-US" sz="1200" dirty="0"/>
            <a:t>.</a:t>
          </a:r>
          <a:endParaRPr lang="en-IN" sz="1200" dirty="0">
            <a:latin typeface="Calibri" panose="020F0502020204030204" pitchFamily="34" charset="0"/>
            <a:ea typeface="Calibri" panose="020F0502020204030204" pitchFamily="34" charset="0"/>
            <a:cs typeface="Calibri" panose="020F0502020204030204" pitchFamily="34" charset="0"/>
          </a:endParaRPr>
        </a:p>
      </dgm:t>
    </dgm:pt>
    <dgm:pt modelId="{C235F211-59DD-48E2-ACD2-BD85027CB185}" type="parTrans" cxnId="{893B01D7-2396-48A8-AB54-99DF4312AF69}">
      <dgm:prSet/>
      <dgm:spPr/>
      <dgm:t>
        <a:bodyPr/>
        <a:lstStyle/>
        <a:p>
          <a:endParaRPr lang="en-IN"/>
        </a:p>
      </dgm:t>
    </dgm:pt>
    <dgm:pt modelId="{87AB4330-1813-40C9-9898-52E03164DA0B}" type="sibTrans" cxnId="{893B01D7-2396-48A8-AB54-99DF4312AF69}">
      <dgm:prSet/>
      <dgm:spPr/>
      <dgm:t>
        <a:bodyPr/>
        <a:lstStyle/>
        <a:p>
          <a:endParaRPr lang="en-IN"/>
        </a:p>
      </dgm:t>
    </dgm:pt>
    <dgm:pt modelId="{149DD6FF-1C40-446D-A3E7-E633B20E0C02}">
      <dgm:prSet phldrT="[Text]" custT="1"/>
      <dgm:spPr/>
      <dgm:t>
        <a:bodyPr/>
        <a:lstStyle/>
        <a:p>
          <a:r>
            <a:rPr lang="en-US" sz="1200" b="0" dirty="0"/>
            <a:t>Hindus (75%) take the majority of loans. Muslims (11%) and Sikhs (13%) hold smaller shares. Christian and NA categories contribute marginally.</a:t>
          </a:r>
          <a:endParaRPr lang="en-IN" sz="1200" b="0" dirty="0">
            <a:latin typeface="Calibri" panose="020F0502020204030204" pitchFamily="34" charset="0"/>
            <a:ea typeface="Calibri" panose="020F0502020204030204" pitchFamily="34" charset="0"/>
            <a:cs typeface="Calibri" panose="020F0502020204030204" pitchFamily="34" charset="0"/>
          </a:endParaRPr>
        </a:p>
      </dgm:t>
    </dgm:pt>
    <dgm:pt modelId="{B805E7FE-B3D0-436F-A54C-91A7330A46CD}" type="parTrans" cxnId="{049AA7B2-006B-4C8E-A36C-138B675012E7}">
      <dgm:prSet/>
      <dgm:spPr/>
      <dgm:t>
        <a:bodyPr/>
        <a:lstStyle/>
        <a:p>
          <a:endParaRPr lang="en-IN"/>
        </a:p>
      </dgm:t>
    </dgm:pt>
    <dgm:pt modelId="{8BEC075E-8183-4131-B8B6-3E0774F2213F}" type="sibTrans" cxnId="{049AA7B2-006B-4C8E-A36C-138B675012E7}">
      <dgm:prSet/>
      <dgm:spPr/>
      <dgm:t>
        <a:bodyPr/>
        <a:lstStyle/>
        <a:p>
          <a:endParaRPr lang="en-IN"/>
        </a:p>
      </dgm:t>
    </dgm:pt>
    <dgm:pt modelId="{837FC732-CCCE-4B70-8339-58DD4A16C99C}">
      <dgm:prSet phldrT="[Text]" custT="1"/>
      <dgm:spPr/>
      <dgm:t>
        <a:bodyPr/>
        <a:lstStyle/>
        <a:p>
          <a:pPr>
            <a:buSzPts val="1000"/>
            <a:buFont typeface="Symbol" panose="05050102010706020507" pitchFamily="18" charset="2"/>
            <a:buNone/>
          </a:pPr>
          <a:endParaRPr lang="en-IN" sz="1200" dirty="0">
            <a:latin typeface="Calibri" panose="020F0502020204030204" pitchFamily="34" charset="0"/>
            <a:ea typeface="Calibri" panose="020F0502020204030204" pitchFamily="34" charset="0"/>
            <a:cs typeface="Calibri" panose="020F0502020204030204" pitchFamily="34" charset="0"/>
          </a:endParaRPr>
        </a:p>
      </dgm:t>
    </dgm:pt>
    <dgm:pt modelId="{7FB83568-6E71-42CA-B55D-E939BD40F2EB}" type="parTrans" cxnId="{780D7E7A-2DD0-48F9-82D7-4FECAF7AEFBA}">
      <dgm:prSet/>
      <dgm:spPr/>
      <dgm:t>
        <a:bodyPr/>
        <a:lstStyle/>
        <a:p>
          <a:endParaRPr lang="en-IN"/>
        </a:p>
      </dgm:t>
    </dgm:pt>
    <dgm:pt modelId="{66AD7174-ADFF-46E6-B953-72B75382600E}" type="sibTrans" cxnId="{780D7E7A-2DD0-48F9-82D7-4FECAF7AEFBA}">
      <dgm:prSet/>
      <dgm:spPr/>
      <dgm:t>
        <a:bodyPr/>
        <a:lstStyle/>
        <a:p>
          <a:endParaRPr lang="en-IN"/>
        </a:p>
      </dgm:t>
    </dgm:pt>
    <dgm:pt modelId="{2646EC18-E081-4698-BA5D-ADCC7A71800E}">
      <dgm:prSet phldrT="[Text]" custT="1"/>
      <dgm:spPr/>
      <dgm:t>
        <a:bodyPr/>
        <a:lstStyle/>
        <a:p>
          <a:r>
            <a:rPr lang="en-US" sz="1200" b="0" dirty="0"/>
            <a:t>89.8% of loans are non-delinquent, indicating healthy repayment behavior.10.2% delinquency rate suggests some borrowers struggle with repayments. Financial institutions can implement better credit risk strategies to minimize defaults.</a:t>
          </a:r>
          <a:endParaRPr lang="en-IN" sz="1200" b="0" dirty="0">
            <a:latin typeface="Calibri" panose="020F0502020204030204" pitchFamily="34" charset="0"/>
            <a:ea typeface="Calibri" panose="020F0502020204030204" pitchFamily="34" charset="0"/>
            <a:cs typeface="Calibri" panose="020F0502020204030204" pitchFamily="34" charset="0"/>
          </a:endParaRPr>
        </a:p>
      </dgm:t>
    </dgm:pt>
    <dgm:pt modelId="{81B5081C-C0FA-4BB8-BCC8-AF602EA87DE1}" type="sibTrans" cxnId="{5A052C67-32A3-40B4-BEB3-10EEE13BBA6D}">
      <dgm:prSet/>
      <dgm:spPr/>
      <dgm:t>
        <a:bodyPr/>
        <a:lstStyle/>
        <a:p>
          <a:endParaRPr lang="en-IN"/>
        </a:p>
      </dgm:t>
    </dgm:pt>
    <dgm:pt modelId="{F49CC4C5-4CC4-4046-9696-B4746D54FA6E}" type="parTrans" cxnId="{5A052C67-32A3-40B4-BEB3-10EEE13BBA6D}">
      <dgm:prSet/>
      <dgm:spPr/>
      <dgm:t>
        <a:bodyPr/>
        <a:lstStyle/>
        <a:p>
          <a:endParaRPr lang="en-IN"/>
        </a:p>
      </dgm:t>
    </dgm:pt>
    <dgm:pt modelId="{1D26244E-ED54-4618-B651-ADE7CA837445}" type="pres">
      <dgm:prSet presAssocID="{43614A4B-2DE3-4FCB-9874-79EC58675CD8}" presName="vert0" presStyleCnt="0">
        <dgm:presLayoutVars>
          <dgm:dir/>
          <dgm:animOne val="branch"/>
          <dgm:animLvl val="lvl"/>
        </dgm:presLayoutVars>
      </dgm:prSet>
      <dgm:spPr/>
    </dgm:pt>
    <dgm:pt modelId="{BFB89B11-B816-497A-AE55-A58B1AD30A29}" type="pres">
      <dgm:prSet presAssocID="{C15899FC-480C-43F1-99CF-06E43E9B0E9D}" presName="thickLine" presStyleLbl="alignNode1" presStyleIdx="0" presStyleCnt="8"/>
      <dgm:spPr/>
    </dgm:pt>
    <dgm:pt modelId="{8B948922-6AA6-49C0-918E-6473AECF446B}" type="pres">
      <dgm:prSet presAssocID="{C15899FC-480C-43F1-99CF-06E43E9B0E9D}" presName="horz1" presStyleCnt="0"/>
      <dgm:spPr/>
    </dgm:pt>
    <dgm:pt modelId="{01E3DFA3-DFAA-4268-8EED-9ECDF32247F9}" type="pres">
      <dgm:prSet presAssocID="{C15899FC-480C-43F1-99CF-06E43E9B0E9D}" presName="tx1" presStyleLbl="revTx" presStyleIdx="0" presStyleCnt="8"/>
      <dgm:spPr/>
    </dgm:pt>
    <dgm:pt modelId="{D2A55DBB-67C8-428D-A330-E5960AC4FDCF}" type="pres">
      <dgm:prSet presAssocID="{C15899FC-480C-43F1-99CF-06E43E9B0E9D}" presName="vert1" presStyleCnt="0"/>
      <dgm:spPr/>
    </dgm:pt>
    <dgm:pt modelId="{7CD83310-AEFF-4A76-915D-E0EF6FF9DA30}" type="pres">
      <dgm:prSet presAssocID="{70DBC26C-4573-43F9-86C8-DA7107088E4C}" presName="thickLine" presStyleLbl="alignNode1" presStyleIdx="1" presStyleCnt="8"/>
      <dgm:spPr/>
    </dgm:pt>
    <dgm:pt modelId="{4AE66844-7D32-47EB-8FA0-ABD2EFB10AC7}" type="pres">
      <dgm:prSet presAssocID="{70DBC26C-4573-43F9-86C8-DA7107088E4C}" presName="horz1" presStyleCnt="0"/>
      <dgm:spPr/>
    </dgm:pt>
    <dgm:pt modelId="{7E6B4DD6-58A4-4B78-9EF9-44F06B6AE671}" type="pres">
      <dgm:prSet presAssocID="{70DBC26C-4573-43F9-86C8-DA7107088E4C}" presName="tx1" presStyleLbl="revTx" presStyleIdx="1" presStyleCnt="8"/>
      <dgm:spPr/>
    </dgm:pt>
    <dgm:pt modelId="{AF6859CD-D0E4-443E-B649-E7F751E92C23}" type="pres">
      <dgm:prSet presAssocID="{70DBC26C-4573-43F9-86C8-DA7107088E4C}" presName="vert1" presStyleCnt="0"/>
      <dgm:spPr/>
    </dgm:pt>
    <dgm:pt modelId="{99627AAC-9453-4E94-B38E-642FAADF46DE}" type="pres">
      <dgm:prSet presAssocID="{0CC31F0A-8C07-429B-9E92-41F9ED8B2487}" presName="thickLine" presStyleLbl="alignNode1" presStyleIdx="2" presStyleCnt="8"/>
      <dgm:spPr/>
    </dgm:pt>
    <dgm:pt modelId="{1FAA11C8-5B04-4B7F-8C6B-94D74A3B8D8A}" type="pres">
      <dgm:prSet presAssocID="{0CC31F0A-8C07-429B-9E92-41F9ED8B2487}" presName="horz1" presStyleCnt="0"/>
      <dgm:spPr/>
    </dgm:pt>
    <dgm:pt modelId="{59AFA4FC-1056-4FB8-B38F-0C505EF9CCFB}" type="pres">
      <dgm:prSet presAssocID="{0CC31F0A-8C07-429B-9E92-41F9ED8B2487}" presName="tx1" presStyleLbl="revTx" presStyleIdx="2" presStyleCnt="8"/>
      <dgm:spPr/>
    </dgm:pt>
    <dgm:pt modelId="{4948AA6E-4971-46BD-B453-5537B0C16D36}" type="pres">
      <dgm:prSet presAssocID="{0CC31F0A-8C07-429B-9E92-41F9ED8B2487}" presName="vert1" presStyleCnt="0"/>
      <dgm:spPr/>
    </dgm:pt>
    <dgm:pt modelId="{4F785D67-0510-4CC4-87D9-1B425243725F}" type="pres">
      <dgm:prSet presAssocID="{7BF637D8-26CF-474F-9802-10A379273FE0}" presName="thickLine" presStyleLbl="alignNode1" presStyleIdx="3" presStyleCnt="8"/>
      <dgm:spPr/>
    </dgm:pt>
    <dgm:pt modelId="{62C7D5AD-17EF-43CE-B0C5-C0EE194366B7}" type="pres">
      <dgm:prSet presAssocID="{7BF637D8-26CF-474F-9802-10A379273FE0}" presName="horz1" presStyleCnt="0"/>
      <dgm:spPr/>
    </dgm:pt>
    <dgm:pt modelId="{3C37881A-B3D3-49D5-A0FD-2E7870260399}" type="pres">
      <dgm:prSet presAssocID="{7BF637D8-26CF-474F-9802-10A379273FE0}" presName="tx1" presStyleLbl="revTx" presStyleIdx="3" presStyleCnt="8"/>
      <dgm:spPr/>
    </dgm:pt>
    <dgm:pt modelId="{F47F7171-FA1F-4164-B67B-79F95F91C5DF}" type="pres">
      <dgm:prSet presAssocID="{7BF637D8-26CF-474F-9802-10A379273FE0}" presName="vert1" presStyleCnt="0"/>
      <dgm:spPr/>
    </dgm:pt>
    <dgm:pt modelId="{024F020B-FCD0-4CA2-AD4D-BC93D9EB5A10}" type="pres">
      <dgm:prSet presAssocID="{1FBFB3D8-19AC-44B1-9801-317A86DC9F8B}" presName="thickLine" presStyleLbl="alignNode1" presStyleIdx="4" presStyleCnt="8"/>
      <dgm:spPr/>
    </dgm:pt>
    <dgm:pt modelId="{89F46825-7E0C-46D8-B178-3F76703CBEC9}" type="pres">
      <dgm:prSet presAssocID="{1FBFB3D8-19AC-44B1-9801-317A86DC9F8B}" presName="horz1" presStyleCnt="0"/>
      <dgm:spPr/>
    </dgm:pt>
    <dgm:pt modelId="{65B845A0-A76D-4FF7-82B7-751F4A38F084}" type="pres">
      <dgm:prSet presAssocID="{1FBFB3D8-19AC-44B1-9801-317A86DC9F8B}" presName="tx1" presStyleLbl="revTx" presStyleIdx="4" presStyleCnt="8"/>
      <dgm:spPr/>
    </dgm:pt>
    <dgm:pt modelId="{4C1534E7-899A-47D5-9F65-69AEBF048601}" type="pres">
      <dgm:prSet presAssocID="{1FBFB3D8-19AC-44B1-9801-317A86DC9F8B}" presName="vert1" presStyleCnt="0"/>
      <dgm:spPr/>
    </dgm:pt>
    <dgm:pt modelId="{94A87C89-8266-46BE-924A-5FE30C00EF3A}" type="pres">
      <dgm:prSet presAssocID="{149DD6FF-1C40-446D-A3E7-E633B20E0C02}" presName="thickLine" presStyleLbl="alignNode1" presStyleIdx="5" presStyleCnt="8"/>
      <dgm:spPr/>
    </dgm:pt>
    <dgm:pt modelId="{C5751600-ED62-4536-A44B-CD6267DA8987}" type="pres">
      <dgm:prSet presAssocID="{149DD6FF-1C40-446D-A3E7-E633B20E0C02}" presName="horz1" presStyleCnt="0"/>
      <dgm:spPr/>
    </dgm:pt>
    <dgm:pt modelId="{60B5EFFA-27F4-4402-91C5-D6DBA329675F}" type="pres">
      <dgm:prSet presAssocID="{149DD6FF-1C40-446D-A3E7-E633B20E0C02}" presName="tx1" presStyleLbl="revTx" presStyleIdx="5" presStyleCnt="8"/>
      <dgm:spPr/>
    </dgm:pt>
    <dgm:pt modelId="{06F32E74-3E5B-4C3D-8F07-093C877056A0}" type="pres">
      <dgm:prSet presAssocID="{149DD6FF-1C40-446D-A3E7-E633B20E0C02}" presName="vert1" presStyleCnt="0"/>
      <dgm:spPr/>
    </dgm:pt>
    <dgm:pt modelId="{D14590C3-C4FD-4326-9E29-CCE5FB2D03BA}" type="pres">
      <dgm:prSet presAssocID="{837FC732-CCCE-4B70-8339-58DD4A16C99C}" presName="thickLine" presStyleLbl="alignNode1" presStyleIdx="6" presStyleCnt="8" custLinFactY="2000000" custLinFactNeighborX="5740" custLinFactNeighborY="2084981"/>
      <dgm:spPr/>
    </dgm:pt>
    <dgm:pt modelId="{97A11972-1118-49C8-8D97-58AB9BAE9B9F}" type="pres">
      <dgm:prSet presAssocID="{837FC732-CCCE-4B70-8339-58DD4A16C99C}" presName="horz1" presStyleCnt="0"/>
      <dgm:spPr/>
    </dgm:pt>
    <dgm:pt modelId="{B26A6A2E-91DD-4E7D-AC0E-D1A9E9381AEA}" type="pres">
      <dgm:prSet presAssocID="{837FC732-CCCE-4B70-8339-58DD4A16C99C}" presName="tx1" presStyleLbl="revTx" presStyleIdx="6" presStyleCnt="8" custFlipVert="1" custScaleY="8049"/>
      <dgm:spPr/>
    </dgm:pt>
    <dgm:pt modelId="{B8CD9A6E-ABD4-401C-A978-D9741C5FCD79}" type="pres">
      <dgm:prSet presAssocID="{837FC732-CCCE-4B70-8339-58DD4A16C99C}" presName="vert1" presStyleCnt="0"/>
      <dgm:spPr/>
    </dgm:pt>
    <dgm:pt modelId="{F80EB32B-942E-4AE3-BFDD-8206077F3B40}" type="pres">
      <dgm:prSet presAssocID="{2646EC18-E081-4698-BA5D-ADCC7A71800E}" presName="thickLine" presStyleLbl="alignNode1" presStyleIdx="7" presStyleCnt="8"/>
      <dgm:spPr/>
    </dgm:pt>
    <dgm:pt modelId="{661350C1-3ECD-4EF3-A2F9-4119EF06A581}" type="pres">
      <dgm:prSet presAssocID="{2646EC18-E081-4698-BA5D-ADCC7A71800E}" presName="horz1" presStyleCnt="0"/>
      <dgm:spPr/>
    </dgm:pt>
    <dgm:pt modelId="{7FF76E3A-007D-43AB-B51A-11F03C4DEAE6}" type="pres">
      <dgm:prSet presAssocID="{2646EC18-E081-4698-BA5D-ADCC7A71800E}" presName="tx1" presStyleLbl="revTx" presStyleIdx="7" presStyleCnt="8"/>
      <dgm:spPr/>
    </dgm:pt>
    <dgm:pt modelId="{9B5D9274-BBA5-42F0-9B9B-DB55B367CB9E}" type="pres">
      <dgm:prSet presAssocID="{2646EC18-E081-4698-BA5D-ADCC7A71800E}" presName="vert1" presStyleCnt="0"/>
      <dgm:spPr/>
    </dgm:pt>
  </dgm:ptLst>
  <dgm:cxnLst>
    <dgm:cxn modelId="{9B9CA201-46D1-4CEA-B8D4-607CA481E39F}" type="presOf" srcId="{149DD6FF-1C40-446D-A3E7-E633B20E0C02}" destId="{60B5EFFA-27F4-4402-91C5-D6DBA329675F}" srcOrd="0" destOrd="0" presId="urn:microsoft.com/office/officeart/2008/layout/LinedList"/>
    <dgm:cxn modelId="{C3F82503-BA57-4CE3-B3B5-A4F8A2CC3AFD}" srcId="{43614A4B-2DE3-4FCB-9874-79EC58675CD8}" destId="{C15899FC-480C-43F1-99CF-06E43E9B0E9D}" srcOrd="0" destOrd="0" parTransId="{2704F8AF-31E6-4179-BEFA-EDFD9D2A7BAA}" sibTransId="{19533711-2D6D-4C7D-979B-A9C51DFBC46D}"/>
    <dgm:cxn modelId="{BB1EF227-B8D9-47CA-B382-2ECC627B0772}" type="presOf" srcId="{7BF637D8-26CF-474F-9802-10A379273FE0}" destId="{3C37881A-B3D3-49D5-A0FD-2E7870260399}" srcOrd="0" destOrd="0" presId="urn:microsoft.com/office/officeart/2008/layout/LinedList"/>
    <dgm:cxn modelId="{C89D7834-072A-410C-A8F2-C167D5D186A5}" type="presOf" srcId="{2646EC18-E081-4698-BA5D-ADCC7A71800E}" destId="{7FF76E3A-007D-43AB-B51A-11F03C4DEAE6}" srcOrd="0" destOrd="0" presId="urn:microsoft.com/office/officeart/2008/layout/LinedList"/>
    <dgm:cxn modelId="{7DCA163F-AB01-4144-B42E-10DAC9C78DB6}" srcId="{43614A4B-2DE3-4FCB-9874-79EC58675CD8}" destId="{7BF637D8-26CF-474F-9802-10A379273FE0}" srcOrd="3" destOrd="0" parTransId="{166CAB87-EC45-4C0C-AD09-555AC247B600}" sibTransId="{498FFC6D-3ABF-4C93-91A0-4BEAD13DC1EE}"/>
    <dgm:cxn modelId="{5A052C67-32A3-40B4-BEB3-10EEE13BBA6D}" srcId="{43614A4B-2DE3-4FCB-9874-79EC58675CD8}" destId="{2646EC18-E081-4698-BA5D-ADCC7A71800E}" srcOrd="7" destOrd="0" parTransId="{F49CC4C5-4CC4-4046-9696-B4746D54FA6E}" sibTransId="{81B5081C-C0FA-4BB8-BCC8-AF602EA87DE1}"/>
    <dgm:cxn modelId="{6228C271-3FC9-4796-9E2B-51F2DFEFA3AC}" type="presOf" srcId="{43614A4B-2DE3-4FCB-9874-79EC58675CD8}" destId="{1D26244E-ED54-4618-B651-ADE7CA837445}" srcOrd="0" destOrd="0" presId="urn:microsoft.com/office/officeart/2008/layout/LinedList"/>
    <dgm:cxn modelId="{780D7E7A-2DD0-48F9-82D7-4FECAF7AEFBA}" srcId="{43614A4B-2DE3-4FCB-9874-79EC58675CD8}" destId="{837FC732-CCCE-4B70-8339-58DD4A16C99C}" srcOrd="6" destOrd="0" parTransId="{7FB83568-6E71-42CA-B55D-E939BD40F2EB}" sibTransId="{66AD7174-ADFF-46E6-B953-72B75382600E}"/>
    <dgm:cxn modelId="{512D167B-ED86-4895-89D8-79B770C07B1F}" type="presOf" srcId="{1FBFB3D8-19AC-44B1-9801-317A86DC9F8B}" destId="{65B845A0-A76D-4FF7-82B7-751F4A38F084}" srcOrd="0" destOrd="0" presId="urn:microsoft.com/office/officeart/2008/layout/LinedList"/>
    <dgm:cxn modelId="{6E7B7897-FD23-427E-BDCD-6245F2ED340A}" srcId="{43614A4B-2DE3-4FCB-9874-79EC58675CD8}" destId="{0CC31F0A-8C07-429B-9E92-41F9ED8B2487}" srcOrd="2" destOrd="0" parTransId="{ED26639F-0C65-426D-83CE-209E48F80711}" sibTransId="{D90C2D55-766A-4BE4-AEBB-3D222869EE13}"/>
    <dgm:cxn modelId="{8307E99A-9AC6-49F6-BC01-1261DAAC6BF5}" type="presOf" srcId="{70DBC26C-4573-43F9-86C8-DA7107088E4C}" destId="{7E6B4DD6-58A4-4B78-9EF9-44F06B6AE671}" srcOrd="0" destOrd="0" presId="urn:microsoft.com/office/officeart/2008/layout/LinedList"/>
    <dgm:cxn modelId="{F9EC0BAB-CE57-4806-B05A-8F4293A16972}" srcId="{43614A4B-2DE3-4FCB-9874-79EC58675CD8}" destId="{70DBC26C-4573-43F9-86C8-DA7107088E4C}" srcOrd="1" destOrd="0" parTransId="{DA0DE364-0E22-4786-B570-66D2FA5F45BF}" sibTransId="{E629BAFC-A969-4C5B-B305-905347FDC527}"/>
    <dgm:cxn modelId="{049AA7B2-006B-4C8E-A36C-138B675012E7}" srcId="{43614A4B-2DE3-4FCB-9874-79EC58675CD8}" destId="{149DD6FF-1C40-446D-A3E7-E633B20E0C02}" srcOrd="5" destOrd="0" parTransId="{B805E7FE-B3D0-436F-A54C-91A7330A46CD}" sibTransId="{8BEC075E-8183-4131-B8B6-3E0774F2213F}"/>
    <dgm:cxn modelId="{C3C57AD2-A4E1-4DDE-A596-8037820608AD}" type="presOf" srcId="{837FC732-CCCE-4B70-8339-58DD4A16C99C}" destId="{B26A6A2E-91DD-4E7D-AC0E-D1A9E9381AEA}" srcOrd="0" destOrd="0" presId="urn:microsoft.com/office/officeart/2008/layout/LinedList"/>
    <dgm:cxn modelId="{450E6CD5-2F36-4A78-BB7E-A4949116F847}" type="presOf" srcId="{C15899FC-480C-43F1-99CF-06E43E9B0E9D}" destId="{01E3DFA3-DFAA-4268-8EED-9ECDF32247F9}" srcOrd="0" destOrd="0" presId="urn:microsoft.com/office/officeart/2008/layout/LinedList"/>
    <dgm:cxn modelId="{893B01D7-2396-48A8-AB54-99DF4312AF69}" srcId="{43614A4B-2DE3-4FCB-9874-79EC58675CD8}" destId="{1FBFB3D8-19AC-44B1-9801-317A86DC9F8B}" srcOrd="4" destOrd="0" parTransId="{C235F211-59DD-48E2-ACD2-BD85027CB185}" sibTransId="{87AB4330-1813-40C9-9898-52E03164DA0B}"/>
    <dgm:cxn modelId="{45B5A8FF-66AE-4757-B405-283F76236357}" type="presOf" srcId="{0CC31F0A-8C07-429B-9E92-41F9ED8B2487}" destId="{59AFA4FC-1056-4FB8-B38F-0C505EF9CCFB}" srcOrd="0" destOrd="0" presId="urn:microsoft.com/office/officeart/2008/layout/LinedList"/>
    <dgm:cxn modelId="{2300E765-2770-4EF8-A891-99185ED75D62}" type="presParOf" srcId="{1D26244E-ED54-4618-B651-ADE7CA837445}" destId="{BFB89B11-B816-497A-AE55-A58B1AD30A29}" srcOrd="0" destOrd="0" presId="urn:microsoft.com/office/officeart/2008/layout/LinedList"/>
    <dgm:cxn modelId="{F4EB253F-3B11-44D9-9AF9-76563411D8E9}" type="presParOf" srcId="{1D26244E-ED54-4618-B651-ADE7CA837445}" destId="{8B948922-6AA6-49C0-918E-6473AECF446B}" srcOrd="1" destOrd="0" presId="urn:microsoft.com/office/officeart/2008/layout/LinedList"/>
    <dgm:cxn modelId="{B7FD50F7-1DF4-424E-ABCA-E9EF42414487}" type="presParOf" srcId="{8B948922-6AA6-49C0-918E-6473AECF446B}" destId="{01E3DFA3-DFAA-4268-8EED-9ECDF32247F9}" srcOrd="0" destOrd="0" presId="urn:microsoft.com/office/officeart/2008/layout/LinedList"/>
    <dgm:cxn modelId="{DE8B3FD0-2C85-43FC-BED9-CA34EA7156B8}" type="presParOf" srcId="{8B948922-6AA6-49C0-918E-6473AECF446B}" destId="{D2A55DBB-67C8-428D-A330-E5960AC4FDCF}" srcOrd="1" destOrd="0" presId="urn:microsoft.com/office/officeart/2008/layout/LinedList"/>
    <dgm:cxn modelId="{590F5D4D-BC34-4BE5-B1CD-7A882E502166}" type="presParOf" srcId="{1D26244E-ED54-4618-B651-ADE7CA837445}" destId="{7CD83310-AEFF-4A76-915D-E0EF6FF9DA30}" srcOrd="2" destOrd="0" presId="urn:microsoft.com/office/officeart/2008/layout/LinedList"/>
    <dgm:cxn modelId="{85C158D1-07C7-4494-A09C-BC0480D29669}" type="presParOf" srcId="{1D26244E-ED54-4618-B651-ADE7CA837445}" destId="{4AE66844-7D32-47EB-8FA0-ABD2EFB10AC7}" srcOrd="3" destOrd="0" presId="urn:microsoft.com/office/officeart/2008/layout/LinedList"/>
    <dgm:cxn modelId="{6AD5386F-3F13-4247-BD64-2A1086987D35}" type="presParOf" srcId="{4AE66844-7D32-47EB-8FA0-ABD2EFB10AC7}" destId="{7E6B4DD6-58A4-4B78-9EF9-44F06B6AE671}" srcOrd="0" destOrd="0" presId="urn:microsoft.com/office/officeart/2008/layout/LinedList"/>
    <dgm:cxn modelId="{07AF35B5-8986-4BF4-82A4-3B58FDF83D39}" type="presParOf" srcId="{4AE66844-7D32-47EB-8FA0-ABD2EFB10AC7}" destId="{AF6859CD-D0E4-443E-B649-E7F751E92C23}" srcOrd="1" destOrd="0" presId="urn:microsoft.com/office/officeart/2008/layout/LinedList"/>
    <dgm:cxn modelId="{D141EDCF-7A05-488B-A9AB-BA0879333A55}" type="presParOf" srcId="{1D26244E-ED54-4618-B651-ADE7CA837445}" destId="{99627AAC-9453-4E94-B38E-642FAADF46DE}" srcOrd="4" destOrd="0" presId="urn:microsoft.com/office/officeart/2008/layout/LinedList"/>
    <dgm:cxn modelId="{09922528-6214-4FDA-9C02-DD2F3D93169A}" type="presParOf" srcId="{1D26244E-ED54-4618-B651-ADE7CA837445}" destId="{1FAA11C8-5B04-4B7F-8C6B-94D74A3B8D8A}" srcOrd="5" destOrd="0" presId="urn:microsoft.com/office/officeart/2008/layout/LinedList"/>
    <dgm:cxn modelId="{DCE5EF06-EA83-4730-A72B-B7DA2A7A4F54}" type="presParOf" srcId="{1FAA11C8-5B04-4B7F-8C6B-94D74A3B8D8A}" destId="{59AFA4FC-1056-4FB8-B38F-0C505EF9CCFB}" srcOrd="0" destOrd="0" presId="urn:microsoft.com/office/officeart/2008/layout/LinedList"/>
    <dgm:cxn modelId="{473B8DDB-6518-42CA-93CC-67D863E599A2}" type="presParOf" srcId="{1FAA11C8-5B04-4B7F-8C6B-94D74A3B8D8A}" destId="{4948AA6E-4971-46BD-B453-5537B0C16D36}" srcOrd="1" destOrd="0" presId="urn:microsoft.com/office/officeart/2008/layout/LinedList"/>
    <dgm:cxn modelId="{C94EF07A-1542-40D3-AA6E-F2E21439A214}" type="presParOf" srcId="{1D26244E-ED54-4618-B651-ADE7CA837445}" destId="{4F785D67-0510-4CC4-87D9-1B425243725F}" srcOrd="6" destOrd="0" presId="urn:microsoft.com/office/officeart/2008/layout/LinedList"/>
    <dgm:cxn modelId="{96F13C5C-C5C2-4967-8B8D-439001122C00}" type="presParOf" srcId="{1D26244E-ED54-4618-B651-ADE7CA837445}" destId="{62C7D5AD-17EF-43CE-B0C5-C0EE194366B7}" srcOrd="7" destOrd="0" presId="urn:microsoft.com/office/officeart/2008/layout/LinedList"/>
    <dgm:cxn modelId="{DBE2FFB9-B518-42E3-B7E6-42A12C230EDD}" type="presParOf" srcId="{62C7D5AD-17EF-43CE-B0C5-C0EE194366B7}" destId="{3C37881A-B3D3-49D5-A0FD-2E7870260399}" srcOrd="0" destOrd="0" presId="urn:microsoft.com/office/officeart/2008/layout/LinedList"/>
    <dgm:cxn modelId="{894E4C26-C1BB-4A5B-8E1C-B9956EAF04F2}" type="presParOf" srcId="{62C7D5AD-17EF-43CE-B0C5-C0EE194366B7}" destId="{F47F7171-FA1F-4164-B67B-79F95F91C5DF}" srcOrd="1" destOrd="0" presId="urn:microsoft.com/office/officeart/2008/layout/LinedList"/>
    <dgm:cxn modelId="{B693DEF3-B57F-4347-9BD5-6F9B0CD9AFC6}" type="presParOf" srcId="{1D26244E-ED54-4618-B651-ADE7CA837445}" destId="{024F020B-FCD0-4CA2-AD4D-BC93D9EB5A10}" srcOrd="8" destOrd="0" presId="urn:microsoft.com/office/officeart/2008/layout/LinedList"/>
    <dgm:cxn modelId="{3002C171-2EA7-4966-94A6-30C57F1534E4}" type="presParOf" srcId="{1D26244E-ED54-4618-B651-ADE7CA837445}" destId="{89F46825-7E0C-46D8-B178-3F76703CBEC9}" srcOrd="9" destOrd="0" presId="urn:microsoft.com/office/officeart/2008/layout/LinedList"/>
    <dgm:cxn modelId="{C2CA1289-A142-41F3-AFC8-D9FCE6F0D4F0}" type="presParOf" srcId="{89F46825-7E0C-46D8-B178-3F76703CBEC9}" destId="{65B845A0-A76D-4FF7-82B7-751F4A38F084}" srcOrd="0" destOrd="0" presId="urn:microsoft.com/office/officeart/2008/layout/LinedList"/>
    <dgm:cxn modelId="{ED638D52-F545-4F1A-BD2D-FE15932E446A}" type="presParOf" srcId="{89F46825-7E0C-46D8-B178-3F76703CBEC9}" destId="{4C1534E7-899A-47D5-9F65-69AEBF048601}" srcOrd="1" destOrd="0" presId="urn:microsoft.com/office/officeart/2008/layout/LinedList"/>
    <dgm:cxn modelId="{E915EA73-7337-499D-96F9-7C32CD0D5FB3}" type="presParOf" srcId="{1D26244E-ED54-4618-B651-ADE7CA837445}" destId="{94A87C89-8266-46BE-924A-5FE30C00EF3A}" srcOrd="10" destOrd="0" presId="urn:microsoft.com/office/officeart/2008/layout/LinedList"/>
    <dgm:cxn modelId="{7519F994-7B6B-46AB-8E2F-A5B5718C5F91}" type="presParOf" srcId="{1D26244E-ED54-4618-B651-ADE7CA837445}" destId="{C5751600-ED62-4536-A44B-CD6267DA8987}" srcOrd="11" destOrd="0" presId="urn:microsoft.com/office/officeart/2008/layout/LinedList"/>
    <dgm:cxn modelId="{89D92B35-27D9-462C-A689-104F522F32A5}" type="presParOf" srcId="{C5751600-ED62-4536-A44B-CD6267DA8987}" destId="{60B5EFFA-27F4-4402-91C5-D6DBA329675F}" srcOrd="0" destOrd="0" presId="urn:microsoft.com/office/officeart/2008/layout/LinedList"/>
    <dgm:cxn modelId="{3F88D069-F0C0-481B-AEED-23240AFEBC70}" type="presParOf" srcId="{C5751600-ED62-4536-A44B-CD6267DA8987}" destId="{06F32E74-3E5B-4C3D-8F07-093C877056A0}" srcOrd="1" destOrd="0" presId="urn:microsoft.com/office/officeart/2008/layout/LinedList"/>
    <dgm:cxn modelId="{06558113-4F91-419A-83F2-63177C2CC437}" type="presParOf" srcId="{1D26244E-ED54-4618-B651-ADE7CA837445}" destId="{D14590C3-C4FD-4326-9E29-CCE5FB2D03BA}" srcOrd="12" destOrd="0" presId="urn:microsoft.com/office/officeart/2008/layout/LinedList"/>
    <dgm:cxn modelId="{D6391A1B-0A15-4B96-B6EF-6F856BA93ACC}" type="presParOf" srcId="{1D26244E-ED54-4618-B651-ADE7CA837445}" destId="{97A11972-1118-49C8-8D97-58AB9BAE9B9F}" srcOrd="13" destOrd="0" presId="urn:microsoft.com/office/officeart/2008/layout/LinedList"/>
    <dgm:cxn modelId="{E4E4147E-3B57-4CA8-B609-1690F30CB461}" type="presParOf" srcId="{97A11972-1118-49C8-8D97-58AB9BAE9B9F}" destId="{B26A6A2E-91DD-4E7D-AC0E-D1A9E9381AEA}" srcOrd="0" destOrd="0" presId="urn:microsoft.com/office/officeart/2008/layout/LinedList"/>
    <dgm:cxn modelId="{9C4CBE06-76D5-4422-A4DD-AB09A281EBF7}" type="presParOf" srcId="{97A11972-1118-49C8-8D97-58AB9BAE9B9F}" destId="{B8CD9A6E-ABD4-401C-A978-D9741C5FCD79}" srcOrd="1" destOrd="0" presId="urn:microsoft.com/office/officeart/2008/layout/LinedList"/>
    <dgm:cxn modelId="{BBA37A3E-A34B-4F98-A5C4-A807F269BF57}" type="presParOf" srcId="{1D26244E-ED54-4618-B651-ADE7CA837445}" destId="{F80EB32B-942E-4AE3-BFDD-8206077F3B40}" srcOrd="14" destOrd="0" presId="urn:microsoft.com/office/officeart/2008/layout/LinedList"/>
    <dgm:cxn modelId="{0ED992BB-59BF-4E5C-A857-44DF57FD5D0C}" type="presParOf" srcId="{1D26244E-ED54-4618-B651-ADE7CA837445}" destId="{661350C1-3ECD-4EF3-A2F9-4119EF06A581}" srcOrd="15" destOrd="0" presId="urn:microsoft.com/office/officeart/2008/layout/LinedList"/>
    <dgm:cxn modelId="{06592B57-C1A8-4C97-8EC5-B00342F400F5}" type="presParOf" srcId="{661350C1-3ECD-4EF3-A2F9-4119EF06A581}" destId="{7FF76E3A-007D-43AB-B51A-11F03C4DEAE6}" srcOrd="0" destOrd="0" presId="urn:microsoft.com/office/officeart/2008/layout/LinedList"/>
    <dgm:cxn modelId="{C418CB83-0083-4EAB-A8CA-B9A2F394DD5E}" type="presParOf" srcId="{661350C1-3ECD-4EF3-A2F9-4119EF06A581}" destId="{9B5D9274-BBA5-42F0-9B9B-DB55B367CB9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EE9E1-CA4D-48FB-9914-91E1BDE9EAAC}">
      <dsp:nvSpPr>
        <dsp:cNvPr id="0" name=""/>
        <dsp:cNvSpPr/>
      </dsp:nvSpPr>
      <dsp:spPr>
        <a:xfrm>
          <a:off x="-6656212" y="-1018688"/>
          <a:ext cx="7928588" cy="7928588"/>
        </a:xfrm>
        <a:prstGeom prst="blockArc">
          <a:avLst>
            <a:gd name="adj1" fmla="val 18900000"/>
            <a:gd name="adj2" fmla="val 2700000"/>
            <a:gd name="adj3" fmla="val 27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0127C2-B774-4B49-8DEC-7A6C835C2C59}">
      <dsp:nvSpPr>
        <dsp:cNvPr id="0" name=""/>
        <dsp:cNvSpPr/>
      </dsp:nvSpPr>
      <dsp:spPr>
        <a:xfrm>
          <a:off x="491915" y="284486"/>
          <a:ext cx="9661733" cy="535393"/>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968" tIns="58420" rIns="58420" bIns="58420" numCol="1" spcCol="1270" anchor="ctr" anchorCtr="0">
          <a:noAutofit/>
        </a:bodyPr>
        <a:lstStyle/>
        <a:p>
          <a:pPr marL="0" lvl="0" indent="0" algn="l" defTabSz="1022350">
            <a:lnSpc>
              <a:spcPct val="90000"/>
            </a:lnSpc>
            <a:spcBef>
              <a:spcPct val="0"/>
            </a:spcBef>
            <a:spcAft>
              <a:spcPct val="35000"/>
            </a:spcAft>
            <a:buNone/>
          </a:pPr>
          <a:r>
            <a:rPr lang="en-IN" sz="2300" b="1" kern="1200" dirty="0">
              <a:latin typeface="Calibri" panose="020F0502020204030204" pitchFamily="34" charset="0"/>
              <a:ea typeface="Calibri" panose="020F0502020204030204" pitchFamily="34" charset="0"/>
              <a:cs typeface="Calibri" panose="020F0502020204030204" pitchFamily="34" charset="0"/>
            </a:rPr>
            <a:t>Introduction</a:t>
          </a:r>
        </a:p>
      </dsp:txBody>
      <dsp:txXfrm>
        <a:off x="518051" y="310622"/>
        <a:ext cx="9609461" cy="483121"/>
      </dsp:txXfrm>
    </dsp:sp>
    <dsp:sp modelId="{41C88CCD-38C4-472A-B5B8-48CFE950E5A2}">
      <dsp:nvSpPr>
        <dsp:cNvPr id="0" name=""/>
        <dsp:cNvSpPr/>
      </dsp:nvSpPr>
      <dsp:spPr>
        <a:xfrm>
          <a:off x="78647" y="200890"/>
          <a:ext cx="669241" cy="669241"/>
        </a:xfrm>
        <a:prstGeom prst="ellipse">
          <a:avLst/>
        </a:prstGeom>
        <a:blipFill rotWithShape="0">
          <a:blip xmlns:r="http://schemas.openxmlformats.org/officeDocument/2006/relationships" r:embed="rId1">
            <a:extLst>
              <a:ext uri="{BEBA8EAE-BF5A-486C-A8C5-ECC9F3942E4B}">
                <a14:imgProps xmlns:a14="http://schemas.microsoft.com/office/drawing/2010/main">
                  <a14:imgLayer r:embed="rId2">
                    <a14:imgEffect>
                      <a14:sharpenSoften amount="-50000"/>
                    </a14:imgEffect>
                  </a14:imgLayer>
                </a14:imgProps>
              </a:ext>
            </a:extLst>
          </a:blip>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7FAAF5-BAE8-4EB6-92EE-C8D3C4EF0F77}">
      <dsp:nvSpPr>
        <dsp:cNvPr id="0" name=""/>
        <dsp:cNvSpPr/>
      </dsp:nvSpPr>
      <dsp:spPr>
        <a:xfrm>
          <a:off x="948129" y="1088047"/>
          <a:ext cx="9176887" cy="535393"/>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968" tIns="58420" rIns="58420" bIns="58420" numCol="1" spcCol="1270" anchor="ctr" anchorCtr="0">
          <a:noAutofit/>
        </a:bodyPr>
        <a:lstStyle/>
        <a:p>
          <a:pPr marL="0" lvl="0" indent="0" algn="l" defTabSz="1022350">
            <a:lnSpc>
              <a:spcPct val="90000"/>
            </a:lnSpc>
            <a:spcBef>
              <a:spcPct val="0"/>
            </a:spcBef>
            <a:spcAft>
              <a:spcPct val="35000"/>
            </a:spcAft>
            <a:buNone/>
          </a:pPr>
          <a:r>
            <a:rPr lang="en-IN" sz="2300" b="1" kern="1200" dirty="0">
              <a:latin typeface="Calibri" panose="020F0502020204030204" pitchFamily="34" charset="0"/>
              <a:ea typeface="Calibri" panose="020F0502020204030204" pitchFamily="34" charset="0"/>
              <a:cs typeface="Calibri" panose="020F0502020204030204" pitchFamily="34" charset="0"/>
            </a:rPr>
            <a:t>Objectives of Analysis</a:t>
          </a:r>
        </a:p>
      </dsp:txBody>
      <dsp:txXfrm>
        <a:off x="974265" y="1114183"/>
        <a:ext cx="9124615" cy="483121"/>
      </dsp:txXfrm>
    </dsp:sp>
    <dsp:sp modelId="{436CB1CE-E439-4FE4-8864-DFBACF3368E9}">
      <dsp:nvSpPr>
        <dsp:cNvPr id="0" name=""/>
        <dsp:cNvSpPr/>
      </dsp:nvSpPr>
      <dsp:spPr>
        <a:xfrm>
          <a:off x="563494" y="1004451"/>
          <a:ext cx="669241" cy="669241"/>
        </a:xfrm>
        <a:prstGeom prst="ellipse">
          <a:avLst/>
        </a:prstGeom>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38FCD1-BE1A-4BFD-B1C8-6D450AAD433A}">
      <dsp:nvSpPr>
        <dsp:cNvPr id="0" name=""/>
        <dsp:cNvSpPr/>
      </dsp:nvSpPr>
      <dsp:spPr>
        <a:xfrm>
          <a:off x="1213889" y="1891020"/>
          <a:ext cx="8911193" cy="535393"/>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96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dirty="0">
              <a:latin typeface="Calibri" panose="020F0502020204030204" pitchFamily="34" charset="0"/>
              <a:ea typeface="Calibri" panose="020F0502020204030204" pitchFamily="34" charset="0"/>
              <a:cs typeface="Calibri" panose="020F0502020204030204" pitchFamily="34" charset="0"/>
            </a:rPr>
            <a:t>KPI List &amp; Data Overview</a:t>
          </a:r>
          <a:endParaRPr lang="en-IN" sz="2300" b="1" kern="1200" dirty="0">
            <a:latin typeface="Calibri" panose="020F0502020204030204" pitchFamily="34" charset="0"/>
            <a:ea typeface="Calibri" panose="020F0502020204030204" pitchFamily="34" charset="0"/>
            <a:cs typeface="Calibri" panose="020F0502020204030204" pitchFamily="34" charset="0"/>
          </a:endParaRPr>
        </a:p>
      </dsp:txBody>
      <dsp:txXfrm>
        <a:off x="1240025" y="1917156"/>
        <a:ext cx="8858921" cy="483121"/>
      </dsp:txXfrm>
    </dsp:sp>
    <dsp:sp modelId="{D709B3C2-1E56-4F19-A854-EFF2CA82C169}">
      <dsp:nvSpPr>
        <dsp:cNvPr id="0" name=""/>
        <dsp:cNvSpPr/>
      </dsp:nvSpPr>
      <dsp:spPr>
        <a:xfrm>
          <a:off x="829188" y="1807423"/>
          <a:ext cx="669241" cy="669241"/>
        </a:xfrm>
        <a:prstGeom prst="ellipse">
          <a:avLst/>
        </a:prstGeom>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BB83FC-556E-4E5A-813E-EC67C358C28C}">
      <dsp:nvSpPr>
        <dsp:cNvPr id="0" name=""/>
        <dsp:cNvSpPr/>
      </dsp:nvSpPr>
      <dsp:spPr>
        <a:xfrm>
          <a:off x="1298687" y="2694581"/>
          <a:ext cx="8826359" cy="535393"/>
        </a:xfrm>
        <a:prstGeom prst="round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96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dirty="0">
              <a:latin typeface="Calibri" panose="020F0502020204030204" pitchFamily="34" charset="0"/>
              <a:ea typeface="Calibri" panose="020F0502020204030204" pitchFamily="34" charset="0"/>
              <a:cs typeface="Calibri" panose="020F0502020204030204" pitchFamily="34" charset="0"/>
            </a:rPr>
            <a:t>Objective: KPIs</a:t>
          </a:r>
          <a:endParaRPr lang="en-IN" sz="2300" b="1" kern="1200" dirty="0">
            <a:latin typeface="Calibri" panose="020F0502020204030204" pitchFamily="34" charset="0"/>
            <a:ea typeface="Calibri" panose="020F0502020204030204" pitchFamily="34" charset="0"/>
            <a:cs typeface="Calibri" panose="020F0502020204030204" pitchFamily="34" charset="0"/>
          </a:endParaRPr>
        </a:p>
      </dsp:txBody>
      <dsp:txXfrm>
        <a:off x="1324823" y="2720717"/>
        <a:ext cx="8774087" cy="483121"/>
      </dsp:txXfrm>
    </dsp:sp>
    <dsp:sp modelId="{EE02CCCD-CE92-4D2A-BBA0-63CE9A1091BE}">
      <dsp:nvSpPr>
        <dsp:cNvPr id="0" name=""/>
        <dsp:cNvSpPr/>
      </dsp:nvSpPr>
      <dsp:spPr>
        <a:xfrm>
          <a:off x="914021" y="2610985"/>
          <a:ext cx="669241" cy="669241"/>
        </a:xfrm>
        <a:prstGeom prst="ellipse">
          <a:avLst/>
        </a:prstGeom>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906CC02-6096-464A-B65A-7204A3948F6D}">
      <dsp:nvSpPr>
        <dsp:cNvPr id="0" name=""/>
        <dsp:cNvSpPr/>
      </dsp:nvSpPr>
      <dsp:spPr>
        <a:xfrm>
          <a:off x="1163808" y="3481470"/>
          <a:ext cx="8911193" cy="535393"/>
        </a:xfrm>
        <a:prstGeom prst="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96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dirty="0">
              <a:latin typeface="Calibri" panose="020F0502020204030204" pitchFamily="34" charset="0"/>
              <a:ea typeface="Calibri" panose="020F0502020204030204" pitchFamily="34" charset="0"/>
              <a:cs typeface="Calibri" panose="020F0502020204030204" pitchFamily="34" charset="0"/>
            </a:rPr>
            <a:t>Analysis</a:t>
          </a:r>
          <a:endParaRPr lang="en-IN" sz="2300" b="1" kern="1200" dirty="0">
            <a:latin typeface="Calibri" panose="020F0502020204030204" pitchFamily="34" charset="0"/>
            <a:ea typeface="Calibri" panose="020F0502020204030204" pitchFamily="34" charset="0"/>
            <a:cs typeface="Calibri" panose="020F0502020204030204" pitchFamily="34" charset="0"/>
          </a:endParaRPr>
        </a:p>
      </dsp:txBody>
      <dsp:txXfrm>
        <a:off x="1163808" y="3481470"/>
        <a:ext cx="8911193" cy="535393"/>
      </dsp:txXfrm>
    </dsp:sp>
    <dsp:sp modelId="{C6A6142E-7F93-4423-BED1-011B151CADA1}">
      <dsp:nvSpPr>
        <dsp:cNvPr id="0" name=""/>
        <dsp:cNvSpPr/>
      </dsp:nvSpPr>
      <dsp:spPr>
        <a:xfrm>
          <a:off x="829188" y="3414546"/>
          <a:ext cx="669241" cy="669241"/>
        </a:xfrm>
        <a:prstGeom prst="ellipse">
          <a:avLst/>
        </a:prstGeom>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696FED-B904-4C65-82D5-DDC73904E318}">
      <dsp:nvSpPr>
        <dsp:cNvPr id="0" name=""/>
        <dsp:cNvSpPr/>
      </dsp:nvSpPr>
      <dsp:spPr>
        <a:xfrm>
          <a:off x="898115" y="4284442"/>
          <a:ext cx="9176887" cy="535393"/>
        </a:xfrm>
        <a:prstGeom prst="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96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a:latin typeface="Calibri" panose="020F0502020204030204" pitchFamily="34" charset="0"/>
              <a:ea typeface="Calibri" panose="020F0502020204030204" pitchFamily="34" charset="0"/>
              <a:cs typeface="Calibri" panose="020F0502020204030204" pitchFamily="34" charset="0"/>
            </a:rPr>
            <a:t>Recommendations </a:t>
          </a:r>
          <a:r>
            <a:rPr lang="en-US" sz="2300" b="1" kern="1200" dirty="0">
              <a:latin typeface="Calibri" panose="020F0502020204030204" pitchFamily="34" charset="0"/>
              <a:ea typeface="Calibri" panose="020F0502020204030204" pitchFamily="34" charset="0"/>
              <a:cs typeface="Calibri" panose="020F0502020204030204" pitchFamily="34" charset="0"/>
            </a:rPr>
            <a:t>&amp; Insights</a:t>
          </a:r>
          <a:endParaRPr lang="en-IN" sz="2300" b="1" kern="1200" dirty="0">
            <a:latin typeface="Calibri" panose="020F0502020204030204" pitchFamily="34" charset="0"/>
            <a:ea typeface="Calibri" panose="020F0502020204030204" pitchFamily="34" charset="0"/>
            <a:cs typeface="Calibri" panose="020F0502020204030204" pitchFamily="34" charset="0"/>
          </a:endParaRPr>
        </a:p>
      </dsp:txBody>
      <dsp:txXfrm>
        <a:off x="898115" y="4284442"/>
        <a:ext cx="9176887" cy="535393"/>
      </dsp:txXfrm>
    </dsp:sp>
    <dsp:sp modelId="{84ED8060-BBA3-4C3A-9353-BC951D70E29E}">
      <dsp:nvSpPr>
        <dsp:cNvPr id="0" name=""/>
        <dsp:cNvSpPr/>
      </dsp:nvSpPr>
      <dsp:spPr>
        <a:xfrm>
          <a:off x="563494" y="4217518"/>
          <a:ext cx="669241" cy="669241"/>
        </a:xfrm>
        <a:prstGeom prst="ellipse">
          <a:avLst/>
        </a:prstGeom>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211DBC-F367-4C43-AD69-CE12A05A4199}">
      <dsp:nvSpPr>
        <dsp:cNvPr id="0" name=""/>
        <dsp:cNvSpPr/>
      </dsp:nvSpPr>
      <dsp:spPr>
        <a:xfrm>
          <a:off x="413268" y="5088004"/>
          <a:ext cx="9661733" cy="535393"/>
        </a:xfrm>
        <a:prstGeom prst="rect">
          <a:avLst/>
        </a:prstGeom>
        <a:solidFill>
          <a:schemeClr val="accent1">
            <a:hueOff val="0"/>
            <a:satOff val="0"/>
            <a:lumOff val="0"/>
            <a:alphaOff val="0"/>
          </a:schemeClr>
        </a:solidFill>
        <a:ln w="12700" cap="rnd"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4968" tIns="58420" rIns="58420" bIns="58420" numCol="1" spcCol="1270" anchor="ctr" anchorCtr="0">
          <a:noAutofit/>
        </a:bodyPr>
        <a:lstStyle/>
        <a:p>
          <a:pPr marL="0" lvl="0" indent="0" algn="l" defTabSz="1022350">
            <a:lnSpc>
              <a:spcPct val="90000"/>
            </a:lnSpc>
            <a:spcBef>
              <a:spcPct val="0"/>
            </a:spcBef>
            <a:spcAft>
              <a:spcPct val="35000"/>
            </a:spcAft>
            <a:buNone/>
          </a:pPr>
          <a:r>
            <a:rPr lang="en-US" sz="2300" b="1" kern="1200" dirty="0">
              <a:latin typeface="Calibri" panose="020F0502020204030204" pitchFamily="34" charset="0"/>
              <a:ea typeface="Calibri" panose="020F0502020204030204" pitchFamily="34" charset="0"/>
              <a:cs typeface="Calibri" panose="020F0502020204030204" pitchFamily="34" charset="0"/>
            </a:rPr>
            <a:t>Conclusion</a:t>
          </a:r>
          <a:endParaRPr lang="en-IN" sz="2300" b="1" kern="1200" dirty="0">
            <a:latin typeface="Calibri" panose="020F0502020204030204" pitchFamily="34" charset="0"/>
            <a:ea typeface="Calibri" panose="020F0502020204030204" pitchFamily="34" charset="0"/>
            <a:cs typeface="Calibri" panose="020F0502020204030204" pitchFamily="34" charset="0"/>
          </a:endParaRPr>
        </a:p>
      </dsp:txBody>
      <dsp:txXfrm>
        <a:off x="413268" y="5088004"/>
        <a:ext cx="9661733" cy="535393"/>
      </dsp:txXfrm>
    </dsp:sp>
    <dsp:sp modelId="{B4FD08EB-6A99-4A9E-8868-ABAEAE3A04D8}">
      <dsp:nvSpPr>
        <dsp:cNvPr id="0" name=""/>
        <dsp:cNvSpPr/>
      </dsp:nvSpPr>
      <dsp:spPr>
        <a:xfrm>
          <a:off x="78647" y="5021079"/>
          <a:ext cx="669241" cy="669241"/>
        </a:xfrm>
        <a:prstGeom prst="ellipse">
          <a:avLst/>
        </a:prstGeom>
        <a:blipFill rotWithShape="0">
          <a:blip xmlns:r="http://schemas.openxmlformats.org/officeDocument/2006/relationships" r:embed="rId1">
            <a:extLst>
              <a:ext uri="{BEBA8EAE-BF5A-486C-A8C5-ECC9F3942E4B}">
                <a14:imgProps xmlns:a14="http://schemas.microsoft.com/office/drawing/2010/main">
                  <a14:imgLayer r:embed="rId3">
                    <a14:imgEffect>
                      <a14:sharpenSoften amount="-50000"/>
                    </a14:imgEffect>
                  </a14:imgLayer>
                </a14:imgProps>
              </a:ext>
            </a:extLst>
          </a:blip>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658B84-AB4A-43B4-8477-312E4A2BB01C}">
      <dsp:nvSpPr>
        <dsp:cNvPr id="0" name=""/>
        <dsp:cNvSpPr/>
      </dsp:nvSpPr>
      <dsp:spPr>
        <a:xfrm>
          <a:off x="3402210" y="2027152"/>
          <a:ext cx="1558527" cy="178522"/>
        </a:xfrm>
        <a:custGeom>
          <a:avLst/>
          <a:gdLst/>
          <a:ahLst/>
          <a:cxnLst/>
          <a:rect l="0" t="0" r="0" b="0"/>
          <a:pathLst>
            <a:path>
              <a:moveTo>
                <a:pt x="0" y="0"/>
              </a:moveTo>
              <a:lnTo>
                <a:pt x="0" y="89969"/>
              </a:lnTo>
              <a:lnTo>
                <a:pt x="1558527" y="89969"/>
              </a:lnTo>
              <a:lnTo>
                <a:pt x="1558527" y="178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BC0419-D08A-48CC-AA2A-1B74D46F89C8}">
      <dsp:nvSpPr>
        <dsp:cNvPr id="0" name=""/>
        <dsp:cNvSpPr/>
      </dsp:nvSpPr>
      <dsp:spPr>
        <a:xfrm>
          <a:off x="3356490" y="2027152"/>
          <a:ext cx="91440" cy="178522"/>
        </a:xfrm>
        <a:custGeom>
          <a:avLst/>
          <a:gdLst/>
          <a:ahLst/>
          <a:cxnLst/>
          <a:rect l="0" t="0" r="0" b="0"/>
          <a:pathLst>
            <a:path>
              <a:moveTo>
                <a:pt x="45720" y="0"/>
              </a:moveTo>
              <a:lnTo>
                <a:pt x="45720" y="178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B7ECCDB-085B-4968-B66A-6F3BA975EF3D}">
      <dsp:nvSpPr>
        <dsp:cNvPr id="0" name=""/>
        <dsp:cNvSpPr/>
      </dsp:nvSpPr>
      <dsp:spPr>
        <a:xfrm>
          <a:off x="1843682" y="2027152"/>
          <a:ext cx="1558527" cy="178522"/>
        </a:xfrm>
        <a:custGeom>
          <a:avLst/>
          <a:gdLst/>
          <a:ahLst/>
          <a:cxnLst/>
          <a:rect l="0" t="0" r="0" b="0"/>
          <a:pathLst>
            <a:path>
              <a:moveTo>
                <a:pt x="1558527" y="0"/>
              </a:moveTo>
              <a:lnTo>
                <a:pt x="1558527" y="89969"/>
              </a:lnTo>
              <a:lnTo>
                <a:pt x="0" y="89969"/>
              </a:lnTo>
              <a:lnTo>
                <a:pt x="0" y="178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ED6723-F720-424E-A6C0-CEA5505B7334}">
      <dsp:nvSpPr>
        <dsp:cNvPr id="0" name=""/>
        <dsp:cNvSpPr/>
      </dsp:nvSpPr>
      <dsp:spPr>
        <a:xfrm>
          <a:off x="1732061" y="1281892"/>
          <a:ext cx="1670148" cy="178522"/>
        </a:xfrm>
        <a:custGeom>
          <a:avLst/>
          <a:gdLst/>
          <a:ahLst/>
          <a:cxnLst/>
          <a:rect l="0" t="0" r="0" b="0"/>
          <a:pathLst>
            <a:path>
              <a:moveTo>
                <a:pt x="0" y="0"/>
              </a:moveTo>
              <a:lnTo>
                <a:pt x="0" y="89969"/>
              </a:lnTo>
              <a:lnTo>
                <a:pt x="1670148" y="89969"/>
              </a:lnTo>
              <a:lnTo>
                <a:pt x="1670148" y="1785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FF15DBB-19F6-4D5D-88DE-7814AF32313D}">
      <dsp:nvSpPr>
        <dsp:cNvPr id="0" name=""/>
        <dsp:cNvSpPr/>
      </dsp:nvSpPr>
      <dsp:spPr>
        <a:xfrm>
          <a:off x="239434" y="2027152"/>
          <a:ext cx="91440" cy="178522"/>
        </a:xfrm>
        <a:custGeom>
          <a:avLst/>
          <a:gdLst/>
          <a:ahLst/>
          <a:cxnLst/>
          <a:rect l="0" t="0" r="0" b="0"/>
          <a:pathLst>
            <a:path>
              <a:moveTo>
                <a:pt x="45720" y="0"/>
              </a:moveTo>
              <a:lnTo>
                <a:pt x="45720" y="17852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55436F-F1F5-4E01-B3C8-CD216024AE4F}">
      <dsp:nvSpPr>
        <dsp:cNvPr id="0" name=""/>
        <dsp:cNvSpPr/>
      </dsp:nvSpPr>
      <dsp:spPr>
        <a:xfrm>
          <a:off x="285154" y="1281892"/>
          <a:ext cx="1446906" cy="178522"/>
        </a:xfrm>
        <a:custGeom>
          <a:avLst/>
          <a:gdLst/>
          <a:ahLst/>
          <a:cxnLst/>
          <a:rect l="0" t="0" r="0" b="0"/>
          <a:pathLst>
            <a:path>
              <a:moveTo>
                <a:pt x="1446906" y="0"/>
              </a:moveTo>
              <a:lnTo>
                <a:pt x="1446906" y="89969"/>
              </a:lnTo>
              <a:lnTo>
                <a:pt x="0" y="89969"/>
              </a:lnTo>
              <a:lnTo>
                <a:pt x="0" y="1785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9BC4494-ED03-4267-B402-A844170B5E68}">
      <dsp:nvSpPr>
        <dsp:cNvPr id="0" name=""/>
        <dsp:cNvSpPr/>
      </dsp:nvSpPr>
      <dsp:spPr>
        <a:xfrm>
          <a:off x="1448692" y="715155"/>
          <a:ext cx="566737" cy="5667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9AC7CA-F9AD-48AE-9B6E-B80CDA07992F}">
      <dsp:nvSpPr>
        <dsp:cNvPr id="0" name=""/>
        <dsp:cNvSpPr/>
      </dsp:nvSpPr>
      <dsp:spPr>
        <a:xfrm>
          <a:off x="2039840" y="732786"/>
          <a:ext cx="1296590" cy="56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rPr>
            <a:t>Zomato Data Set</a:t>
          </a:r>
          <a:endParaRPr lang="en-IN"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sp:txBody>
      <dsp:txXfrm>
        <a:off x="2039840" y="732786"/>
        <a:ext cx="1296590" cy="566737"/>
      </dsp:txXfrm>
    </dsp:sp>
    <dsp:sp modelId="{FBF7BD9A-B643-40A7-96EC-8EA4D4EB12E3}">
      <dsp:nvSpPr>
        <dsp:cNvPr id="0" name=""/>
        <dsp:cNvSpPr/>
      </dsp:nvSpPr>
      <dsp:spPr>
        <a:xfrm>
          <a:off x="1785" y="1460414"/>
          <a:ext cx="566737" cy="566737"/>
        </a:xfrm>
        <a:prstGeom prst="ellipse">
          <a:avLst/>
        </a:prstGeom>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B82574-839F-48B5-B7F0-1FE97EE538BD}">
      <dsp:nvSpPr>
        <dsp:cNvPr id="0" name=""/>
        <dsp:cNvSpPr/>
      </dsp:nvSpPr>
      <dsp:spPr>
        <a:xfrm>
          <a:off x="568523" y="1458997"/>
          <a:ext cx="850106" cy="56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rPr>
            <a:t>15 Countries</a:t>
          </a:r>
          <a:endParaRPr lang="en-IN"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sp:txBody>
      <dsp:txXfrm>
        <a:off x="568523" y="1458997"/>
        <a:ext cx="850106" cy="566737"/>
      </dsp:txXfrm>
    </dsp:sp>
    <dsp:sp modelId="{E3B1593E-A624-4698-99BD-D76B9F707204}">
      <dsp:nvSpPr>
        <dsp:cNvPr id="0" name=""/>
        <dsp:cNvSpPr/>
      </dsp:nvSpPr>
      <dsp:spPr>
        <a:xfrm>
          <a:off x="1785" y="2205674"/>
          <a:ext cx="566737" cy="566737"/>
        </a:xfrm>
        <a:prstGeom prst="ellipse">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6738C5-B6B0-46EA-836B-982168FB28CD}">
      <dsp:nvSpPr>
        <dsp:cNvPr id="0" name=""/>
        <dsp:cNvSpPr/>
      </dsp:nvSpPr>
      <dsp:spPr>
        <a:xfrm>
          <a:off x="568523" y="2204257"/>
          <a:ext cx="850106" cy="56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rPr>
            <a:t>141 Cities</a:t>
          </a:r>
          <a:endParaRPr lang="en-IN"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sp:txBody>
      <dsp:txXfrm>
        <a:off x="568523" y="2204257"/>
        <a:ext cx="850106" cy="566737"/>
      </dsp:txXfrm>
    </dsp:sp>
    <dsp:sp modelId="{18AFEA89-3681-4856-A5B5-8659FBD8DEE9}">
      <dsp:nvSpPr>
        <dsp:cNvPr id="0" name=""/>
        <dsp:cNvSpPr/>
      </dsp:nvSpPr>
      <dsp:spPr>
        <a:xfrm>
          <a:off x="3118841" y="1460414"/>
          <a:ext cx="566737" cy="566737"/>
        </a:xfrm>
        <a:prstGeom prst="ellipse">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A0C7F-0DE9-439D-9C85-1A43A6414058}">
      <dsp:nvSpPr>
        <dsp:cNvPr id="0" name=""/>
        <dsp:cNvSpPr/>
      </dsp:nvSpPr>
      <dsp:spPr>
        <a:xfrm>
          <a:off x="3685579" y="1458997"/>
          <a:ext cx="850106" cy="56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rPr>
            <a:t>9551 Restaurants</a:t>
          </a:r>
          <a:endParaRPr lang="en-IN"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sp:txBody>
      <dsp:txXfrm>
        <a:off x="3685579" y="1458997"/>
        <a:ext cx="850106" cy="566737"/>
      </dsp:txXfrm>
    </dsp:sp>
    <dsp:sp modelId="{E135ED6A-41FF-4C0B-8E39-F515837B34A9}">
      <dsp:nvSpPr>
        <dsp:cNvPr id="0" name=""/>
        <dsp:cNvSpPr/>
      </dsp:nvSpPr>
      <dsp:spPr>
        <a:xfrm>
          <a:off x="1560313" y="2205674"/>
          <a:ext cx="566737" cy="566737"/>
        </a:xfrm>
        <a:prstGeom prst="ellipse">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30C307-C55D-4939-9518-C1FF203697C4}">
      <dsp:nvSpPr>
        <dsp:cNvPr id="0" name=""/>
        <dsp:cNvSpPr/>
      </dsp:nvSpPr>
      <dsp:spPr>
        <a:xfrm>
          <a:off x="2127051" y="2204257"/>
          <a:ext cx="850106" cy="56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rPr>
            <a:t>1825 Cuisine Served</a:t>
          </a:r>
          <a:endParaRPr lang="en-IN"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sp:txBody>
      <dsp:txXfrm>
        <a:off x="2127051" y="2204257"/>
        <a:ext cx="850106" cy="566737"/>
      </dsp:txXfrm>
    </dsp:sp>
    <dsp:sp modelId="{D5CE529C-7399-4718-B57C-E6089B526421}">
      <dsp:nvSpPr>
        <dsp:cNvPr id="0" name=""/>
        <dsp:cNvSpPr/>
      </dsp:nvSpPr>
      <dsp:spPr>
        <a:xfrm>
          <a:off x="3118841" y="2205674"/>
          <a:ext cx="566737" cy="566737"/>
        </a:xfrm>
        <a:prstGeom prst="ellipse">
          <a:avLst/>
        </a:prstGeom>
        <a:blipFill>
          <a:blip xmlns:r="http://schemas.openxmlformats.org/officeDocument/2006/relationships" r:embed="rId10">
            <a:extLst>
              <a:ext uri="{96DAC541-7B7A-43D3-8B79-37D633B846F1}">
                <asvg:svgBlip xmlns:asvg="http://schemas.microsoft.com/office/drawing/2016/SVG/main" r:embed="rId11"/>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897E6F-35A2-4476-A389-F497A6AC0EA4}">
      <dsp:nvSpPr>
        <dsp:cNvPr id="0" name=""/>
        <dsp:cNvSpPr/>
      </dsp:nvSpPr>
      <dsp:spPr>
        <a:xfrm>
          <a:off x="3685579" y="2204257"/>
          <a:ext cx="850106" cy="56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rPr>
            <a:t>2.89 Average Rating</a:t>
          </a:r>
          <a:endParaRPr lang="en-IN"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sp:txBody>
      <dsp:txXfrm>
        <a:off x="3685579" y="2204257"/>
        <a:ext cx="850106" cy="566737"/>
      </dsp:txXfrm>
    </dsp:sp>
    <dsp:sp modelId="{0E9B58CC-1E82-43DA-82D2-1175FB9DA486}">
      <dsp:nvSpPr>
        <dsp:cNvPr id="0" name=""/>
        <dsp:cNvSpPr/>
      </dsp:nvSpPr>
      <dsp:spPr>
        <a:xfrm>
          <a:off x="4677369" y="2205674"/>
          <a:ext cx="566737" cy="566737"/>
        </a:xfrm>
        <a:prstGeom prst="ellipse">
          <a:avLst/>
        </a:prstGeom>
        <a:blipFill>
          <a:blip xmlns:r="http://schemas.openxmlformats.org/officeDocument/2006/relationships" r:embed="rId12">
            <a:extLst>
              <a:ext uri="{96DAC541-7B7A-43D3-8B79-37D633B846F1}">
                <asvg:svgBlip xmlns:asvg="http://schemas.microsoft.com/office/drawing/2016/SVG/main" r:embed="rId13"/>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CE82B1-286C-4B67-8E74-89B3D6392CFC}">
      <dsp:nvSpPr>
        <dsp:cNvPr id="0" name=""/>
        <dsp:cNvSpPr/>
      </dsp:nvSpPr>
      <dsp:spPr>
        <a:xfrm>
          <a:off x="5244106" y="2204257"/>
          <a:ext cx="850106" cy="566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rPr>
            <a:t>1498K Votes</a:t>
          </a:r>
          <a:endParaRPr lang="en-IN" sz="11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dsp:txBody>
      <dsp:txXfrm>
        <a:off x="5244106" y="2204257"/>
        <a:ext cx="850106" cy="5667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B89B11-B816-497A-AE55-A58B1AD30A29}">
      <dsp:nvSpPr>
        <dsp:cNvPr id="0" name=""/>
        <dsp:cNvSpPr/>
      </dsp:nvSpPr>
      <dsp:spPr>
        <a:xfrm>
          <a:off x="0" y="1959"/>
          <a:ext cx="1001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3DFA3-DFAA-4268-8EED-9ECDF32247F9}">
      <dsp:nvSpPr>
        <dsp:cNvPr id="0" name=""/>
        <dsp:cNvSpPr/>
      </dsp:nvSpPr>
      <dsp:spPr>
        <a:xfrm>
          <a:off x="0" y="1959"/>
          <a:ext cx="10018712" cy="65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0" kern="1200" dirty="0"/>
            <a:t>Top loan-taking states: Uttar Pradesh, Punjab, and Bihar .</a:t>
          </a:r>
          <a:r>
            <a:rPr lang="en-US" sz="1200" b="0" kern="1200" dirty="0"/>
            <a:t>Uttar Pradesh holds the highest loan amount, indicating high demand for credit. Variations in loan amounts across states suggest differences in economic activity and financial needs</a:t>
          </a:r>
          <a:r>
            <a:rPr lang="en-US" sz="1200" kern="1200" dirty="0"/>
            <a:t>.</a:t>
          </a:r>
          <a:endParaRPr lang="en-IN"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1959"/>
        <a:ext cx="10018712" cy="651413"/>
      </dsp:txXfrm>
    </dsp:sp>
    <dsp:sp modelId="{7CD83310-AEFF-4A76-915D-E0EF6FF9DA30}">
      <dsp:nvSpPr>
        <dsp:cNvPr id="0" name=""/>
        <dsp:cNvSpPr/>
      </dsp:nvSpPr>
      <dsp:spPr>
        <a:xfrm>
          <a:off x="0" y="653372"/>
          <a:ext cx="1001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6B4DD6-58A4-4B78-9EF9-44F06B6AE671}">
      <dsp:nvSpPr>
        <dsp:cNvPr id="0" name=""/>
        <dsp:cNvSpPr/>
      </dsp:nvSpPr>
      <dsp:spPr>
        <a:xfrm>
          <a:off x="0" y="653372"/>
          <a:ext cx="10018712" cy="65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t>Mobile Loans dominate, followed by services and business-related loans. Agriculture and emergency loans have relatively lower amounts, indicating lower borrowing in these sectors. Understanding these trends helps financial institutions optimize loan offerings</a:t>
          </a:r>
          <a:endParaRPr lang="en-IN" sz="1200" b="0" kern="1200" dirty="0">
            <a:latin typeface="Calibri" panose="020F0502020204030204" pitchFamily="34" charset="0"/>
            <a:ea typeface="Calibri" panose="020F0502020204030204" pitchFamily="34" charset="0"/>
            <a:cs typeface="Calibri" panose="020F0502020204030204" pitchFamily="34" charset="0"/>
          </a:endParaRPr>
        </a:p>
      </dsp:txBody>
      <dsp:txXfrm>
        <a:off x="0" y="653372"/>
        <a:ext cx="10018712" cy="651413"/>
      </dsp:txXfrm>
    </dsp:sp>
    <dsp:sp modelId="{99627AAC-9453-4E94-B38E-642FAADF46DE}">
      <dsp:nvSpPr>
        <dsp:cNvPr id="0" name=""/>
        <dsp:cNvSpPr/>
      </dsp:nvSpPr>
      <dsp:spPr>
        <a:xfrm>
          <a:off x="0" y="1304786"/>
          <a:ext cx="1001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AFA4FC-1056-4FB8-B38F-0C505EF9CCFB}">
      <dsp:nvSpPr>
        <dsp:cNvPr id="0" name=""/>
        <dsp:cNvSpPr/>
      </dsp:nvSpPr>
      <dsp:spPr>
        <a:xfrm>
          <a:off x="0" y="1304786"/>
          <a:ext cx="10018712" cy="65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t>Active loans contribute the most, with over $412M in outstanding credit. Fully paid loans ($190M) reflect a strong repayment trend. Net-offs, NPAs, and write-offs are comparatively lower, indicating controlled risk management</a:t>
          </a:r>
          <a:r>
            <a:rPr lang="en-US" sz="1200" kern="1200" dirty="0"/>
            <a:t>.</a:t>
          </a:r>
          <a:endParaRPr lang="en-IN"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1304786"/>
        <a:ext cx="10018712" cy="651413"/>
      </dsp:txXfrm>
    </dsp:sp>
    <dsp:sp modelId="{4F785D67-0510-4CC4-87D9-1B425243725F}">
      <dsp:nvSpPr>
        <dsp:cNvPr id="0" name=""/>
        <dsp:cNvSpPr/>
      </dsp:nvSpPr>
      <dsp:spPr>
        <a:xfrm>
          <a:off x="0" y="1956199"/>
          <a:ext cx="1001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37881A-B3D3-49D5-A0FD-2E7870260399}">
      <dsp:nvSpPr>
        <dsp:cNvPr id="0" name=""/>
        <dsp:cNvSpPr/>
      </dsp:nvSpPr>
      <dsp:spPr>
        <a:xfrm>
          <a:off x="0" y="1956199"/>
          <a:ext cx="10018712" cy="65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t>The 26-35 and 36-45 age groups are the primary borrowers. Young borrowers (18-25) and older borrowers (56-63) contribute less, reflecting varied borrowing capacities. This information helps in targeted financial product offerings</a:t>
          </a:r>
          <a:r>
            <a:rPr lang="en-US" sz="1200" kern="1200" dirty="0"/>
            <a:t>.</a:t>
          </a:r>
          <a:endParaRPr lang="en-IN"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1956199"/>
        <a:ext cx="10018712" cy="651413"/>
      </dsp:txXfrm>
    </dsp:sp>
    <dsp:sp modelId="{024F020B-FCD0-4CA2-AD4D-BC93D9EB5A10}">
      <dsp:nvSpPr>
        <dsp:cNvPr id="0" name=""/>
        <dsp:cNvSpPr/>
      </dsp:nvSpPr>
      <dsp:spPr>
        <a:xfrm>
          <a:off x="0" y="2607613"/>
          <a:ext cx="1001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B845A0-A76D-4FF7-82B7-751F4A38F084}">
      <dsp:nvSpPr>
        <dsp:cNvPr id="0" name=""/>
        <dsp:cNvSpPr/>
      </dsp:nvSpPr>
      <dsp:spPr>
        <a:xfrm>
          <a:off x="0" y="2607613"/>
          <a:ext cx="10018712" cy="65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t>Loans are distributed across multiple risk grades (A to G).Higher-grade loans (A, B, C) receive a larger share, indicating safer lending. Lower-grade loans (F, G) have a smaller proportion, suggesting cautious lending practices</a:t>
          </a:r>
          <a:r>
            <a:rPr lang="en-US" sz="1200" kern="1200" dirty="0"/>
            <a:t>.</a:t>
          </a:r>
          <a:endParaRPr lang="en-IN" sz="1200" kern="1200" dirty="0">
            <a:latin typeface="Calibri" panose="020F0502020204030204" pitchFamily="34" charset="0"/>
            <a:ea typeface="Calibri" panose="020F0502020204030204" pitchFamily="34" charset="0"/>
            <a:cs typeface="Calibri" panose="020F0502020204030204" pitchFamily="34" charset="0"/>
          </a:endParaRPr>
        </a:p>
      </dsp:txBody>
      <dsp:txXfrm>
        <a:off x="0" y="2607613"/>
        <a:ext cx="10018712" cy="651413"/>
      </dsp:txXfrm>
    </dsp:sp>
    <dsp:sp modelId="{94A87C89-8266-46BE-924A-5FE30C00EF3A}">
      <dsp:nvSpPr>
        <dsp:cNvPr id="0" name=""/>
        <dsp:cNvSpPr/>
      </dsp:nvSpPr>
      <dsp:spPr>
        <a:xfrm>
          <a:off x="0" y="3259026"/>
          <a:ext cx="1001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B5EFFA-27F4-4402-91C5-D6DBA329675F}">
      <dsp:nvSpPr>
        <dsp:cNvPr id="0" name=""/>
        <dsp:cNvSpPr/>
      </dsp:nvSpPr>
      <dsp:spPr>
        <a:xfrm>
          <a:off x="0" y="3259026"/>
          <a:ext cx="10018712" cy="65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t>Hindus (75%) take the majority of loans. Muslims (11%) and Sikhs (13%) hold smaller shares. Christian and NA categories contribute marginally.</a:t>
          </a:r>
          <a:endParaRPr lang="en-IN" sz="1200" b="0" kern="1200" dirty="0">
            <a:latin typeface="Calibri" panose="020F0502020204030204" pitchFamily="34" charset="0"/>
            <a:ea typeface="Calibri" panose="020F0502020204030204" pitchFamily="34" charset="0"/>
            <a:cs typeface="Calibri" panose="020F0502020204030204" pitchFamily="34" charset="0"/>
          </a:endParaRPr>
        </a:p>
      </dsp:txBody>
      <dsp:txXfrm>
        <a:off x="0" y="3259026"/>
        <a:ext cx="10018712" cy="651413"/>
      </dsp:txXfrm>
    </dsp:sp>
    <dsp:sp modelId="{D14590C3-C4FD-4326-9E29-CCE5FB2D03BA}">
      <dsp:nvSpPr>
        <dsp:cNvPr id="0" name=""/>
        <dsp:cNvSpPr/>
      </dsp:nvSpPr>
      <dsp:spPr>
        <a:xfrm>
          <a:off x="0" y="4616245"/>
          <a:ext cx="1001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6A6A2E-91DD-4E7D-AC0E-D1A9E9381AEA}">
      <dsp:nvSpPr>
        <dsp:cNvPr id="0" name=""/>
        <dsp:cNvSpPr/>
      </dsp:nvSpPr>
      <dsp:spPr>
        <a:xfrm flipV="1">
          <a:off x="0" y="3910440"/>
          <a:ext cx="10018712" cy="524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SzPts val="1000"/>
            <a:buFont typeface="Symbol" panose="05050102010706020507" pitchFamily="18" charset="2"/>
            <a:buNone/>
          </a:pPr>
          <a:endParaRPr lang="en-IN" sz="1200" kern="1200" dirty="0">
            <a:latin typeface="Calibri" panose="020F0502020204030204" pitchFamily="34" charset="0"/>
            <a:ea typeface="Calibri" panose="020F0502020204030204" pitchFamily="34" charset="0"/>
            <a:cs typeface="Calibri" panose="020F0502020204030204" pitchFamily="34" charset="0"/>
          </a:endParaRPr>
        </a:p>
      </dsp:txBody>
      <dsp:txXfrm rot="10800000">
        <a:off x="0" y="3910440"/>
        <a:ext cx="10018712" cy="52432"/>
      </dsp:txXfrm>
    </dsp:sp>
    <dsp:sp modelId="{F80EB32B-942E-4AE3-BFDD-8206077F3B40}">
      <dsp:nvSpPr>
        <dsp:cNvPr id="0" name=""/>
        <dsp:cNvSpPr/>
      </dsp:nvSpPr>
      <dsp:spPr>
        <a:xfrm>
          <a:off x="0" y="3962872"/>
          <a:ext cx="1001871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F76E3A-007D-43AB-B51A-11F03C4DEAE6}">
      <dsp:nvSpPr>
        <dsp:cNvPr id="0" name=""/>
        <dsp:cNvSpPr/>
      </dsp:nvSpPr>
      <dsp:spPr>
        <a:xfrm>
          <a:off x="0" y="3962872"/>
          <a:ext cx="10018712" cy="65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kern="1200" dirty="0"/>
            <a:t>89.8% of loans are non-delinquent, indicating healthy repayment behavior.10.2% delinquency rate suggests some borrowers struggle with repayments. Financial institutions can implement better credit risk strategies to minimize defaults.</a:t>
          </a:r>
          <a:endParaRPr lang="en-IN" sz="1200" b="0" kern="1200" dirty="0">
            <a:latin typeface="Calibri" panose="020F0502020204030204" pitchFamily="34" charset="0"/>
            <a:ea typeface="Calibri" panose="020F0502020204030204" pitchFamily="34" charset="0"/>
            <a:cs typeface="Calibri" panose="020F0502020204030204" pitchFamily="34" charset="0"/>
          </a:endParaRPr>
        </a:p>
      </dsp:txBody>
      <dsp:txXfrm>
        <a:off x="0" y="3962872"/>
        <a:ext cx="10018712" cy="651413"/>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899C8-DE30-4E12-AC78-D61F9CD1EF0E}"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38EDE5-6AD6-421D-BAEB-DE9ACD1C074C}" type="slidenum">
              <a:rPr lang="en-IN" smtClean="0"/>
              <a:t>‹#›</a:t>
            </a:fld>
            <a:endParaRPr lang="en-IN"/>
          </a:p>
        </p:txBody>
      </p:sp>
    </p:spTree>
    <p:extLst>
      <p:ext uri="{BB962C8B-B14F-4D97-AF65-F5344CB8AC3E}">
        <p14:creationId xmlns:p14="http://schemas.microsoft.com/office/powerpoint/2010/main" val="2865634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8523B-87E3-674E-B5B4-081893724E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5D2F34-9FC1-C856-83A0-99B800882C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CA3B56-19C2-EE06-AB6E-BD7063EEB5A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9E7E213-1545-4448-2D18-AC9F959AC17C}"/>
              </a:ext>
            </a:extLst>
          </p:cNvPr>
          <p:cNvSpPr>
            <a:spLocks noGrp="1"/>
          </p:cNvSpPr>
          <p:nvPr>
            <p:ph type="sldNum" sz="quarter" idx="5"/>
          </p:nvPr>
        </p:nvSpPr>
        <p:spPr/>
        <p:txBody>
          <a:bodyPr/>
          <a:lstStyle/>
          <a:p>
            <a:fld id="{1138EDE5-6AD6-421D-BAEB-DE9ACD1C074C}" type="slidenum">
              <a:rPr lang="en-IN" smtClean="0"/>
              <a:t>2</a:t>
            </a:fld>
            <a:endParaRPr lang="en-IN"/>
          </a:p>
        </p:txBody>
      </p:sp>
    </p:spTree>
    <p:extLst>
      <p:ext uri="{BB962C8B-B14F-4D97-AF65-F5344CB8AC3E}">
        <p14:creationId xmlns:p14="http://schemas.microsoft.com/office/powerpoint/2010/main" val="233700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8A2E0-0F85-9858-C96E-0EC57E8224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ABBDA-1AE4-2FB7-D753-F83BE00727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3AA48A-6DDA-4534-4041-FE4BC4DFE12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0A2184A-341F-4300-146F-BF2DA2939093}"/>
              </a:ext>
            </a:extLst>
          </p:cNvPr>
          <p:cNvSpPr>
            <a:spLocks noGrp="1"/>
          </p:cNvSpPr>
          <p:nvPr>
            <p:ph type="sldNum" sz="quarter" idx="5"/>
          </p:nvPr>
        </p:nvSpPr>
        <p:spPr/>
        <p:txBody>
          <a:bodyPr/>
          <a:lstStyle/>
          <a:p>
            <a:fld id="{1138EDE5-6AD6-421D-BAEB-DE9ACD1C074C}" type="slidenum">
              <a:rPr lang="en-IN" smtClean="0"/>
              <a:t>6</a:t>
            </a:fld>
            <a:endParaRPr lang="en-IN"/>
          </a:p>
        </p:txBody>
      </p:sp>
    </p:spTree>
    <p:extLst>
      <p:ext uri="{BB962C8B-B14F-4D97-AF65-F5344CB8AC3E}">
        <p14:creationId xmlns:p14="http://schemas.microsoft.com/office/powerpoint/2010/main" val="1579840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38EDE5-6AD6-421D-BAEB-DE9ACD1C074C}" type="slidenum">
              <a:rPr lang="en-IN" smtClean="0"/>
              <a:t>9</a:t>
            </a:fld>
            <a:endParaRPr lang="en-IN"/>
          </a:p>
        </p:txBody>
      </p:sp>
    </p:spTree>
    <p:extLst>
      <p:ext uri="{BB962C8B-B14F-4D97-AF65-F5344CB8AC3E}">
        <p14:creationId xmlns:p14="http://schemas.microsoft.com/office/powerpoint/2010/main" val="2339347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38EDE5-6AD6-421D-BAEB-DE9ACD1C074C}" type="slidenum">
              <a:rPr lang="en-IN" smtClean="0"/>
              <a:t>10</a:t>
            </a:fld>
            <a:endParaRPr lang="en-IN"/>
          </a:p>
        </p:txBody>
      </p:sp>
    </p:spTree>
    <p:extLst>
      <p:ext uri="{BB962C8B-B14F-4D97-AF65-F5344CB8AC3E}">
        <p14:creationId xmlns:p14="http://schemas.microsoft.com/office/powerpoint/2010/main" val="3705194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FE92-ACCC-4A9F-0B74-A308245AC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E29BAC-2CEE-6C92-0C5D-95ECBDE48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8A9E61-B32C-B0C5-D613-5FDD5AD083A6}"/>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5" name="Footer Placeholder 4">
            <a:extLst>
              <a:ext uri="{FF2B5EF4-FFF2-40B4-BE49-F238E27FC236}">
                <a16:creationId xmlns:a16="http://schemas.microsoft.com/office/drawing/2014/main" id="{F4BCF66E-AC95-4A70-CE64-1E5B9F6420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F81A4-8DA3-816A-E865-6C67C1FBA36E}"/>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71939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7FB3-0D68-7880-8EE6-FAD39790C78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624ACF-262C-B13B-1F0B-87F310CED5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77110D-7ADF-672C-6B1A-5CC60A212388}"/>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5" name="Footer Placeholder 4">
            <a:extLst>
              <a:ext uri="{FF2B5EF4-FFF2-40B4-BE49-F238E27FC236}">
                <a16:creationId xmlns:a16="http://schemas.microsoft.com/office/drawing/2014/main" id="{B51D09E0-8C47-B527-2106-B2F37B3EA4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28D6CB-A021-203C-32E4-2DA7B7C19AF4}"/>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167778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81B9D6-BF2F-6AB2-6E92-734EE6967F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3192CE-1AE2-2958-8B7B-1C1B04FBB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3910AA-C198-A741-C312-2F0C443ABDAD}"/>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5" name="Footer Placeholder 4">
            <a:extLst>
              <a:ext uri="{FF2B5EF4-FFF2-40B4-BE49-F238E27FC236}">
                <a16:creationId xmlns:a16="http://schemas.microsoft.com/office/drawing/2014/main" id="{BB677F23-DC2F-5BE9-9045-C74CF787AD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318B70-2ED0-F302-1DF0-98A98E23BE42}"/>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2910249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EC24-4CA2-160A-23AD-B61773B281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9CEB4C-7EE4-575E-BC37-A87BC50A5C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AC3DAE-EE8C-4178-AA3C-426C3FFECA37}"/>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5" name="Footer Placeholder 4">
            <a:extLst>
              <a:ext uri="{FF2B5EF4-FFF2-40B4-BE49-F238E27FC236}">
                <a16:creationId xmlns:a16="http://schemas.microsoft.com/office/drawing/2014/main" id="{EE9350D5-F3EC-3344-5C0F-C8AF6DF47C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B5EA0E-FA67-FFB1-9D6F-B7E15198E48C}"/>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3489236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CA21B-2829-CCFE-4FCB-AFE213A511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AADAF26-7CA9-7AD0-436F-1D0276724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678C7-F115-5D9B-EE8F-D6A7FF549816}"/>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5" name="Footer Placeholder 4">
            <a:extLst>
              <a:ext uri="{FF2B5EF4-FFF2-40B4-BE49-F238E27FC236}">
                <a16:creationId xmlns:a16="http://schemas.microsoft.com/office/drawing/2014/main" id="{FA9CA5F2-22ED-76DA-B274-BBC92A7A15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58A30-E14B-45EE-FEED-13E378D2C1BA}"/>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346327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B70A-A20C-2409-FABC-016FF9CBE7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7C01CE-BCA8-D571-529B-982BBCF79A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CC3404-301E-1C22-81B1-1260836515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2DF419-7261-4176-86B9-EBDC72101040}"/>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6" name="Footer Placeholder 5">
            <a:extLst>
              <a:ext uri="{FF2B5EF4-FFF2-40B4-BE49-F238E27FC236}">
                <a16:creationId xmlns:a16="http://schemas.microsoft.com/office/drawing/2014/main" id="{399A9C33-5D9C-A939-78DA-A92EAAD18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BED22C-40FD-79B8-11D1-EBE4D11B44FB}"/>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330287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2E3E-3ADF-8EDC-EEB2-5C81BD5B2B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13FE79-8524-0007-E80B-10094E5BF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0CD5D-025C-54CB-6954-2C5A742A84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B6DE12-476B-DBE4-92C8-952B9F9C8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8D640D-CED8-B683-BA0A-5211E2ADA6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BACF22-0449-F268-C0B1-B50182C4FAC2}"/>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8" name="Footer Placeholder 7">
            <a:extLst>
              <a:ext uri="{FF2B5EF4-FFF2-40B4-BE49-F238E27FC236}">
                <a16:creationId xmlns:a16="http://schemas.microsoft.com/office/drawing/2014/main" id="{29F31038-08B4-64ED-1308-45D38A95E0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F69651-DC68-E162-73CB-4C3EE85C8A2C}"/>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366410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4E3B-D616-6156-7708-17DA2AF352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7D91B9-C42A-522F-DED4-4E73FF848A9B}"/>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4" name="Footer Placeholder 3">
            <a:extLst>
              <a:ext uri="{FF2B5EF4-FFF2-40B4-BE49-F238E27FC236}">
                <a16:creationId xmlns:a16="http://schemas.microsoft.com/office/drawing/2014/main" id="{BAD10C0B-BD2F-E37C-2C97-73E2E24376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B5D46B-2133-5C8C-4BA3-0636AC38FD76}"/>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2378533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517E0-34C7-B57B-D665-539906475AC9}"/>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3" name="Footer Placeholder 2">
            <a:extLst>
              <a:ext uri="{FF2B5EF4-FFF2-40B4-BE49-F238E27FC236}">
                <a16:creationId xmlns:a16="http://schemas.microsoft.com/office/drawing/2014/main" id="{292FB24A-19DC-50D8-A0F1-93612A9B642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33A7B3C-C6C4-4328-BD75-41902B9F3D8B}"/>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2779534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0616B-3132-C8C6-FA44-8DC23F517A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984342-EF55-8CA0-9D26-D6163DC54B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37934D2-6D9A-A53D-A329-C2EE89E18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7A732-1084-1AB2-0D43-D735AA4E9197}"/>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6" name="Footer Placeholder 5">
            <a:extLst>
              <a:ext uri="{FF2B5EF4-FFF2-40B4-BE49-F238E27FC236}">
                <a16:creationId xmlns:a16="http://schemas.microsoft.com/office/drawing/2014/main" id="{617B8866-884D-0945-DCF1-DCB4AB4C32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412362-3619-9141-5AA3-515A572F49C4}"/>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214844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E9527-9B4B-F50B-2BBC-FB36F04D4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4E1DAD-2F69-5B09-1BB7-2CE8707A34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3355A2-D885-DC2E-BAC9-C6A812BFF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8DDA9F-F1AF-8F07-93BF-64BE07D2A140}"/>
              </a:ext>
            </a:extLst>
          </p:cNvPr>
          <p:cNvSpPr>
            <a:spLocks noGrp="1"/>
          </p:cNvSpPr>
          <p:nvPr>
            <p:ph type="dt" sz="half" idx="10"/>
          </p:nvPr>
        </p:nvSpPr>
        <p:spPr/>
        <p:txBody>
          <a:bodyPr/>
          <a:lstStyle/>
          <a:p>
            <a:fld id="{DBFFE38D-ACA4-42CE-AEA8-4B108729338F}" type="datetimeFigureOut">
              <a:rPr lang="en-IN" smtClean="0"/>
              <a:t>24-03-2025</a:t>
            </a:fld>
            <a:endParaRPr lang="en-IN"/>
          </a:p>
        </p:txBody>
      </p:sp>
      <p:sp>
        <p:nvSpPr>
          <p:cNvPr id="6" name="Footer Placeholder 5">
            <a:extLst>
              <a:ext uri="{FF2B5EF4-FFF2-40B4-BE49-F238E27FC236}">
                <a16:creationId xmlns:a16="http://schemas.microsoft.com/office/drawing/2014/main" id="{DA659ECB-90D9-F5F9-A4EF-15719B5A61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6BEED7-D22A-E79D-525E-195C599ED4A2}"/>
              </a:ext>
            </a:extLst>
          </p:cNvPr>
          <p:cNvSpPr>
            <a:spLocks noGrp="1"/>
          </p:cNvSpPr>
          <p:nvPr>
            <p:ph type="sldNum" sz="quarter" idx="12"/>
          </p:nvPr>
        </p:nvSpPr>
        <p:spPr/>
        <p:txBody>
          <a:bodyPr/>
          <a:lstStyle/>
          <a:p>
            <a:fld id="{5C83F813-3B64-4D12-8B41-A22ED35FCF05}" type="slidenum">
              <a:rPr lang="en-IN" smtClean="0"/>
              <a:t>‹#›</a:t>
            </a:fld>
            <a:endParaRPr lang="en-IN"/>
          </a:p>
        </p:txBody>
      </p:sp>
    </p:spTree>
    <p:extLst>
      <p:ext uri="{BB962C8B-B14F-4D97-AF65-F5344CB8AC3E}">
        <p14:creationId xmlns:p14="http://schemas.microsoft.com/office/powerpoint/2010/main" val="324016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255FDE-9B42-86C4-DDA1-9A4258353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F9C49A-5EE0-457A-0DB8-83D0052B50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8F4654-D75C-5ACE-DC99-9622CE345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FFE38D-ACA4-42CE-AEA8-4B108729338F}" type="datetimeFigureOut">
              <a:rPr lang="en-IN" smtClean="0"/>
              <a:t>24-03-2025</a:t>
            </a:fld>
            <a:endParaRPr lang="en-IN"/>
          </a:p>
        </p:txBody>
      </p:sp>
      <p:sp>
        <p:nvSpPr>
          <p:cNvPr id="5" name="Footer Placeholder 4">
            <a:extLst>
              <a:ext uri="{FF2B5EF4-FFF2-40B4-BE49-F238E27FC236}">
                <a16:creationId xmlns:a16="http://schemas.microsoft.com/office/drawing/2014/main" id="{7140195B-7008-49A7-AF70-39479BB010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3D981B-9927-0599-6541-FB9FAE7125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83F813-3B64-4D12-8B41-A22ED35FCF05}" type="slidenum">
              <a:rPr lang="en-IN" smtClean="0"/>
              <a:t>‹#›</a:t>
            </a:fld>
            <a:endParaRPr lang="en-IN"/>
          </a:p>
        </p:txBody>
      </p:sp>
    </p:spTree>
    <p:extLst>
      <p:ext uri="{BB962C8B-B14F-4D97-AF65-F5344CB8AC3E}">
        <p14:creationId xmlns:p14="http://schemas.microsoft.com/office/powerpoint/2010/main" val="3126293074"/>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1BD21-0E84-5461-447F-F8EB0AB89AD3}"/>
              </a:ext>
            </a:extLst>
          </p:cNvPr>
          <p:cNvSpPr txBox="1"/>
          <p:nvPr/>
        </p:nvSpPr>
        <p:spPr>
          <a:xfrm>
            <a:off x="503434" y="934948"/>
            <a:ext cx="11532622" cy="4524315"/>
          </a:xfrm>
          <a:prstGeom prst="rect">
            <a:avLst/>
          </a:prstGeom>
          <a:noFill/>
        </p:spPr>
        <p:txBody>
          <a:bodyPr wrap="square" rtlCol="0">
            <a:spAutoFit/>
          </a:bodyPr>
          <a:lstStyle/>
          <a:p>
            <a:r>
              <a:rPr lang="en-IN" sz="96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BANK</a:t>
            </a:r>
          </a:p>
          <a:p>
            <a:r>
              <a:rPr lang="en-IN" sz="96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LOAN</a:t>
            </a:r>
          </a:p>
          <a:p>
            <a:r>
              <a:rPr lang="en-IN" sz="9600"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ANALYTICS</a:t>
            </a:r>
          </a:p>
        </p:txBody>
      </p:sp>
      <p:pic>
        <p:nvPicPr>
          <p:cNvPr id="3" name="Picture 2">
            <a:extLst>
              <a:ext uri="{FF2B5EF4-FFF2-40B4-BE49-F238E27FC236}">
                <a16:creationId xmlns:a16="http://schemas.microsoft.com/office/drawing/2014/main" id="{5DB57082-33EF-F71D-7C19-6520B3BF2AFD}"/>
              </a:ext>
            </a:extLst>
          </p:cNvPr>
          <p:cNvPicPr>
            <a:picLocks noChangeAspect="1"/>
          </p:cNvPicPr>
          <p:nvPr/>
        </p:nvPicPr>
        <p:blipFill>
          <a:blip r:embed="rId2"/>
          <a:stretch>
            <a:fillRect/>
          </a:stretch>
        </p:blipFill>
        <p:spPr>
          <a:xfrm>
            <a:off x="7078894" y="593798"/>
            <a:ext cx="4839129" cy="5329254"/>
          </a:xfrm>
          <a:prstGeom prst="rect">
            <a:avLst/>
          </a:prstGeom>
          <a:noFill/>
        </p:spPr>
      </p:pic>
    </p:spTree>
    <p:extLst>
      <p:ext uri="{BB962C8B-B14F-4D97-AF65-F5344CB8AC3E}">
        <p14:creationId xmlns:p14="http://schemas.microsoft.com/office/powerpoint/2010/main" val="42186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BCDB1-F190-56D3-FD02-9A9A30252C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9E008-9BD7-C77A-AF45-AC6D0DED43B0}"/>
              </a:ext>
            </a:extLst>
          </p:cNvPr>
          <p:cNvSpPr>
            <a:spLocks noGrp="1"/>
          </p:cNvSpPr>
          <p:nvPr>
            <p:ph type="title"/>
          </p:nvPr>
        </p:nvSpPr>
        <p:spPr>
          <a:xfrm>
            <a:off x="1415080" y="476307"/>
            <a:ext cx="10330718" cy="619434"/>
          </a:xfrm>
          <a:effectLst/>
        </p:spPr>
        <p:txBody>
          <a:bodyPr vert="horz" lIns="91440" tIns="45720" rIns="91440" bIns="45720" rtlCol="0" anchor="ctr">
            <a:noAutofit/>
          </a:bodyPr>
          <a:lstStyle/>
          <a:p>
            <a:pPr algn="l"/>
            <a:r>
              <a:rPr lang="en-US" sz="3200" b="1" dirty="0">
                <a:solidFill>
                  <a:schemeClr val="accent1"/>
                </a:solidFill>
                <a:latin typeface="Calibri" panose="020F0502020204030204" pitchFamily="34" charset="0"/>
                <a:ea typeface="Calibri" panose="020F0502020204030204" pitchFamily="34" charset="0"/>
                <a:cs typeface="Calibri" panose="020F0502020204030204" pitchFamily="34" charset="0"/>
              </a:rPr>
              <a:t>KPI 3: Status wise Loan</a:t>
            </a:r>
            <a:endParaRPr lang="en-IN" sz="32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45868C66-F7FD-88ED-BAFC-117088AF40BE}"/>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 name="TextBox 8">
            <a:extLst>
              <a:ext uri="{FF2B5EF4-FFF2-40B4-BE49-F238E27FC236}">
                <a16:creationId xmlns:a16="http://schemas.microsoft.com/office/drawing/2014/main" id="{8D3F218A-2B6D-EA95-9844-4959203FE74D}"/>
              </a:ext>
            </a:extLst>
          </p:cNvPr>
          <p:cNvSpPr txBox="1"/>
          <p:nvPr/>
        </p:nvSpPr>
        <p:spPr>
          <a:xfrm>
            <a:off x="1551398" y="4041107"/>
            <a:ext cx="7654247" cy="1754326"/>
          </a:xfrm>
          <a:prstGeom prst="rect">
            <a:avLst/>
          </a:prstGeom>
          <a:noFill/>
        </p:spPr>
        <p:txBody>
          <a:bodyPr wrap="square">
            <a:spAutoFit/>
          </a:bodyPr>
          <a:lstStyle/>
          <a:p>
            <a:pPr>
              <a:buNone/>
            </a:pPr>
            <a:r>
              <a:rPr lang="en-US" b="1" dirty="0"/>
              <a:t>Key Insights:</a:t>
            </a:r>
          </a:p>
          <a:p>
            <a:pPr marL="285750" indent="-285750">
              <a:buFont typeface="Arial" panose="020B0604020202020204" pitchFamily="34" charset="0"/>
              <a:buChar char="•"/>
            </a:pPr>
            <a:r>
              <a:rPr lang="en-US" dirty="0"/>
              <a:t> Active Loans dominate with ₹412.13M, making up the largest share.</a:t>
            </a:r>
          </a:p>
          <a:p>
            <a:pPr marL="285750" indent="-285750">
              <a:buFont typeface="Arial" panose="020B0604020202020204" pitchFamily="34" charset="0"/>
              <a:buChar char="•"/>
            </a:pPr>
            <a:r>
              <a:rPr lang="en-US" dirty="0"/>
              <a:t> ₹190.9M worth of loans are Fully Paid, indicating strong repayment trends.</a:t>
            </a:r>
          </a:p>
          <a:p>
            <a:pPr marL="285750" indent="-285750">
              <a:buFont typeface="Arial" panose="020B0604020202020204" pitchFamily="34" charset="0"/>
              <a:buChar char="•"/>
            </a:pPr>
            <a:r>
              <a:rPr lang="en-US" dirty="0"/>
              <a:t> Non-Performing Assets (NPA) stand at ₹6.11M, signaling potential risk.</a:t>
            </a:r>
          </a:p>
          <a:p>
            <a:pPr marL="285750" indent="-285750">
              <a:buFont typeface="Arial" panose="020B0604020202020204" pitchFamily="34" charset="0"/>
              <a:buChar char="•"/>
            </a:pPr>
            <a:r>
              <a:rPr lang="en-US" dirty="0"/>
              <a:t>Loan write-offs are minimal (₹1.18M), showing controlled bad debts.</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dirty="0"/>
          </a:p>
        </p:txBody>
      </p:sp>
      <p:pic>
        <p:nvPicPr>
          <p:cNvPr id="8" name="Picture 7">
            <a:extLst>
              <a:ext uri="{FF2B5EF4-FFF2-40B4-BE49-F238E27FC236}">
                <a16:creationId xmlns:a16="http://schemas.microsoft.com/office/drawing/2014/main" id="{6C7FDFA9-1FF2-6E41-40C1-BEC6C7E80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914" y="1023245"/>
            <a:ext cx="5654203" cy="2863750"/>
          </a:xfrm>
          <a:prstGeom prst="rect">
            <a:avLst/>
          </a:prstGeom>
        </p:spPr>
      </p:pic>
      <p:pic>
        <p:nvPicPr>
          <p:cNvPr id="11" name="Picture 10">
            <a:extLst>
              <a:ext uri="{FF2B5EF4-FFF2-40B4-BE49-F238E27FC236}">
                <a16:creationId xmlns:a16="http://schemas.microsoft.com/office/drawing/2014/main" id="{0CE8AE4C-AA79-CC1D-7229-35F5E33C95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398" y="1095741"/>
            <a:ext cx="4192834" cy="2791254"/>
          </a:xfrm>
          <a:prstGeom prst="rect">
            <a:avLst/>
          </a:prstGeom>
        </p:spPr>
      </p:pic>
    </p:spTree>
    <p:extLst>
      <p:ext uri="{BB962C8B-B14F-4D97-AF65-F5344CB8AC3E}">
        <p14:creationId xmlns:p14="http://schemas.microsoft.com/office/powerpoint/2010/main" val="84213703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AC603-F447-A256-CFFA-A233EB6DEA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608D-D5E8-A4C0-A5CF-606A7EBEDCEF}"/>
              </a:ext>
            </a:extLst>
          </p:cNvPr>
          <p:cNvSpPr>
            <a:spLocks noGrp="1"/>
          </p:cNvSpPr>
          <p:nvPr>
            <p:ph type="title"/>
          </p:nvPr>
        </p:nvSpPr>
        <p:spPr>
          <a:xfrm>
            <a:off x="1484311" y="894735"/>
            <a:ext cx="10018713" cy="619434"/>
          </a:xfrm>
          <a:effectLst/>
        </p:spPr>
        <p:txBody>
          <a:bodyPr vert="horz" lIns="91440" tIns="45720" rIns="91440" bIns="45720" rtlCol="0" anchor="ctr">
            <a:normAutofit fontScale="90000"/>
          </a:bodyPr>
          <a:lstStyle/>
          <a:p>
            <a:pPr algn="l"/>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KPI 4:</a:t>
            </a:r>
            <a:r>
              <a:rPr lang="en-IN" b="1" dirty="0">
                <a:solidFill>
                  <a:schemeClr val="accent1"/>
                </a:solidFill>
                <a:latin typeface="+mn-lt"/>
              </a:rPr>
              <a:t>Age-Wise Loan Distribution</a:t>
            </a:r>
            <a:endParaRPr lang="en-IN" b="1" dirty="0">
              <a:solidFill>
                <a:schemeClr val="accent1"/>
              </a:solidFill>
              <a:latin typeface="+mn-lt"/>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38472ED-7C60-B2B3-2B53-8E597B51A2B7}"/>
              </a:ext>
            </a:extLst>
          </p:cNvPr>
          <p:cNvSpPr txBox="1"/>
          <p:nvPr/>
        </p:nvSpPr>
        <p:spPr>
          <a:xfrm>
            <a:off x="1752009" y="4366517"/>
            <a:ext cx="9261888" cy="1923604"/>
          </a:xfrm>
          <a:prstGeom prst="rect">
            <a:avLst/>
          </a:prstGeom>
          <a:noFill/>
        </p:spPr>
        <p:txBody>
          <a:bodyPr wrap="square" rtlCol="0">
            <a:spAutoFit/>
          </a:bodyPr>
          <a:lstStyle/>
          <a:p>
            <a:pPr>
              <a:buNone/>
            </a:pPr>
            <a:r>
              <a:rPr lang="en-US" b="1" dirty="0"/>
              <a:t>Key Insights</a:t>
            </a:r>
            <a:r>
              <a:rPr lang="en-US" sz="1100" b="1" dirty="0"/>
              <a:t>:</a:t>
            </a:r>
          </a:p>
          <a:p>
            <a:pPr marL="285750" indent="-285750">
              <a:buFont typeface="Arial" panose="020B0604020202020204" pitchFamily="34" charset="0"/>
              <a:buChar char="•"/>
            </a:pPr>
            <a:r>
              <a:rPr lang="en-US" dirty="0"/>
              <a:t>Borrowers aged 26-35 form the largest group, indicating high loan demand in this </a:t>
            </a:r>
            <a:r>
              <a:rPr lang="en-US" dirty="0" err="1"/>
              <a:t>segmen</a:t>
            </a:r>
            <a:endParaRPr lang="en-US" dirty="0"/>
          </a:p>
          <a:p>
            <a:pPr marL="285750" indent="-285750">
              <a:buFont typeface="Arial" panose="020B0604020202020204" pitchFamily="34" charset="0"/>
              <a:buChar char="•"/>
            </a:pPr>
            <a:r>
              <a:rPr lang="en-US" dirty="0"/>
              <a:t>The 36-45 age group is the second highest, showing significant financial activity.</a:t>
            </a:r>
          </a:p>
          <a:p>
            <a:pPr marL="285750" indent="-285750">
              <a:buFont typeface="Arial" panose="020B0604020202020204" pitchFamily="34" charset="0"/>
              <a:buChar char="•"/>
            </a:pPr>
            <a:r>
              <a:rPr lang="en-US" dirty="0"/>
              <a:t>Younger (18-25) and older (56-63) age groups have the least loan participation.</a:t>
            </a:r>
          </a:p>
          <a:p>
            <a:pPr marL="285750" indent="-285750">
              <a:buFont typeface="Arial" panose="020B0604020202020204" pitchFamily="34" charset="0"/>
              <a:buChar char="•"/>
            </a:pPr>
            <a:r>
              <a:rPr lang="en-US" dirty="0"/>
              <a:t> This data suggests that loan demand is highest among working professionals and middle-aged individuals.</a:t>
            </a:r>
          </a:p>
          <a:p>
            <a:pPr>
              <a:buFont typeface="Arial" panose="020B0604020202020204" pitchFamily="34" charset="0"/>
              <a:buChar char="•"/>
            </a:pPr>
            <a:endParaRPr lang="en-IN" sz="11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78F801B-321A-D85A-AB30-B8A45CDA378D}"/>
              </a:ext>
            </a:extLst>
          </p:cNvPr>
          <p:cNvPicPr>
            <a:picLocks noChangeAspect="1"/>
          </p:cNvPicPr>
          <p:nvPr/>
        </p:nvPicPr>
        <p:blipFill>
          <a:blip r:embed="rId2"/>
          <a:stretch>
            <a:fillRect/>
          </a:stretch>
        </p:blipFill>
        <p:spPr>
          <a:xfrm>
            <a:off x="6185043" y="1699499"/>
            <a:ext cx="4070450" cy="2502632"/>
          </a:xfrm>
          <a:prstGeom prst="rect">
            <a:avLst/>
          </a:prstGeom>
        </p:spPr>
      </p:pic>
      <p:pic>
        <p:nvPicPr>
          <p:cNvPr id="6" name="Picture 5">
            <a:extLst>
              <a:ext uri="{FF2B5EF4-FFF2-40B4-BE49-F238E27FC236}">
                <a16:creationId xmlns:a16="http://schemas.microsoft.com/office/drawing/2014/main" id="{B7A91C5B-615F-C205-183F-4292428D8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527" y="1780242"/>
            <a:ext cx="3962743" cy="2298597"/>
          </a:xfrm>
          <a:prstGeom prst="rect">
            <a:avLst/>
          </a:prstGeom>
        </p:spPr>
      </p:pic>
    </p:spTree>
    <p:extLst>
      <p:ext uri="{BB962C8B-B14F-4D97-AF65-F5344CB8AC3E}">
        <p14:creationId xmlns:p14="http://schemas.microsoft.com/office/powerpoint/2010/main" val="109123425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041C2-E1AB-11F5-213B-B6C08E9DE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BEA00-2890-B2FF-B92C-30B1727236FF}"/>
              </a:ext>
            </a:extLst>
          </p:cNvPr>
          <p:cNvSpPr>
            <a:spLocks noGrp="1"/>
          </p:cNvSpPr>
          <p:nvPr>
            <p:ph type="title"/>
          </p:nvPr>
        </p:nvSpPr>
        <p:spPr>
          <a:xfrm>
            <a:off x="1644566" y="253713"/>
            <a:ext cx="10018713" cy="619434"/>
          </a:xfrm>
          <a:effectLst/>
        </p:spPr>
        <p:txBody>
          <a:bodyPr vert="horz" lIns="91440" tIns="45720" rIns="91440" bIns="45720" rtlCol="0" anchor="ctr">
            <a:normAutofit fontScale="90000"/>
          </a:bodyPr>
          <a:lstStyle/>
          <a:p>
            <a:pPr algn="l"/>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KPI 5: Loan Distribution by Grade</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EA12210-2CB6-36AC-5F00-DECDFE6360EB}"/>
              </a:ext>
            </a:extLst>
          </p:cNvPr>
          <p:cNvSpPr txBox="1"/>
          <p:nvPr/>
        </p:nvSpPr>
        <p:spPr>
          <a:xfrm>
            <a:off x="1828800" y="4114774"/>
            <a:ext cx="9224479" cy="2308324"/>
          </a:xfrm>
          <a:prstGeom prst="rect">
            <a:avLst/>
          </a:prstGeom>
          <a:noFill/>
        </p:spPr>
        <p:txBody>
          <a:bodyPr wrap="square">
            <a:spAutoFit/>
          </a:bodyPr>
          <a:lstStyle/>
          <a:p>
            <a:pPr>
              <a:buNone/>
            </a:pPr>
            <a:r>
              <a:rPr lang="en-US" b="1" dirty="0"/>
              <a:t>Key Insights:</a:t>
            </a:r>
          </a:p>
          <a:p>
            <a:pPr marL="285750" indent="-285750">
              <a:buFont typeface="Arial" panose="020B0604020202020204" pitchFamily="34" charset="0"/>
              <a:buChar char="•"/>
            </a:pPr>
            <a:r>
              <a:rPr lang="en-US" dirty="0"/>
              <a:t> </a:t>
            </a:r>
            <a:r>
              <a:rPr lang="en-US" b="1" dirty="0"/>
              <a:t>Grade B and C loans dominate</a:t>
            </a:r>
            <a:r>
              <a:rPr lang="en-US" dirty="0"/>
              <a:t>, receiving the largest share of total loan disbursement.</a:t>
            </a:r>
          </a:p>
          <a:p>
            <a:pPr marL="285750" indent="-285750">
              <a:buFont typeface="Arial" panose="020B0604020202020204" pitchFamily="34" charset="0"/>
              <a:buChar char="•"/>
            </a:pPr>
            <a:r>
              <a:rPr lang="en-US" b="1" dirty="0"/>
              <a:t>Grade A loans have a moderate presence, indicating lower risk preferences.</a:t>
            </a:r>
          </a:p>
          <a:p>
            <a:pPr marL="285750" indent="-285750">
              <a:buFont typeface="Arial" panose="020B0604020202020204" pitchFamily="34" charset="0"/>
              <a:buChar char="•"/>
            </a:pPr>
            <a:r>
              <a:rPr lang="en-US" b="1" dirty="0"/>
              <a:t>Lower-grade loans (E, F, G) form a smaller portion</a:t>
            </a:r>
            <a:r>
              <a:rPr lang="en-US" dirty="0"/>
              <a:t>, suggesting stricter lending criteria for high-risk borrowers.</a:t>
            </a:r>
          </a:p>
          <a:p>
            <a:pPr marL="285750" indent="-285750">
              <a:buFont typeface="Arial" panose="020B0604020202020204" pitchFamily="34" charset="0"/>
              <a:buChar char="•"/>
            </a:pPr>
            <a:r>
              <a:rPr lang="en-US" dirty="0"/>
              <a:t>This analysis helps in </a:t>
            </a:r>
            <a:r>
              <a:rPr lang="en-US" b="1" dirty="0"/>
              <a:t>understanding risk levels and creditworthiness trends</a:t>
            </a:r>
            <a:r>
              <a:rPr lang="en-US" dirty="0"/>
              <a:t> among borrowers.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Chart 2">
            <a:extLst>
              <a:ext uri="{FF2B5EF4-FFF2-40B4-BE49-F238E27FC236}">
                <a16:creationId xmlns:a16="http://schemas.microsoft.com/office/drawing/2014/main" id="{602F426B-BE91-72A4-1DD8-705CCCB2EFDF}"/>
              </a:ext>
            </a:extLst>
          </p:cNvPr>
          <p:cNvGraphicFramePr>
            <a:graphicFrameLocks/>
          </p:cNvGraphicFramePr>
          <p:nvPr>
            <p:extLst>
              <p:ext uri="{D42A27DB-BD31-4B8C-83A1-F6EECF244321}">
                <p14:modId xmlns:p14="http://schemas.microsoft.com/office/powerpoint/2010/main" val="2439908788"/>
              </p:ext>
            </p:extLst>
          </p:nvPr>
        </p:nvGraphicFramePr>
        <p:xfrm>
          <a:off x="6481280" y="1001550"/>
          <a:ext cx="4572000" cy="2862322"/>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0D458454-3EFA-5D81-C343-BA59F8A751CF}"/>
              </a:ext>
            </a:extLst>
          </p:cNvPr>
          <p:cNvPicPr>
            <a:picLocks noChangeAspect="1"/>
          </p:cNvPicPr>
          <p:nvPr/>
        </p:nvPicPr>
        <p:blipFill>
          <a:blip r:embed="rId3"/>
          <a:stretch>
            <a:fillRect/>
          </a:stretch>
        </p:blipFill>
        <p:spPr>
          <a:xfrm>
            <a:off x="1828800" y="1001549"/>
            <a:ext cx="4267200" cy="2984823"/>
          </a:xfrm>
          <a:prstGeom prst="rect">
            <a:avLst/>
          </a:prstGeom>
        </p:spPr>
      </p:pic>
    </p:spTree>
    <p:extLst>
      <p:ext uri="{BB962C8B-B14F-4D97-AF65-F5344CB8AC3E}">
        <p14:creationId xmlns:p14="http://schemas.microsoft.com/office/powerpoint/2010/main" val="104945031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F6587-AA5E-B5AB-217E-2AFBEFF349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537F90-3559-11B2-2D1D-A94436D90EF7}"/>
              </a:ext>
            </a:extLst>
          </p:cNvPr>
          <p:cNvSpPr>
            <a:spLocks noGrp="1"/>
          </p:cNvSpPr>
          <p:nvPr>
            <p:ph type="title"/>
          </p:nvPr>
        </p:nvSpPr>
        <p:spPr>
          <a:xfrm>
            <a:off x="1560132" y="219873"/>
            <a:ext cx="10018713" cy="619434"/>
          </a:xfrm>
          <a:effectLst/>
        </p:spPr>
        <p:txBody>
          <a:bodyPr vert="horz" lIns="91440" tIns="45720" rIns="91440" bIns="45720" rtlCol="0" anchor="ctr">
            <a:normAutofit fontScale="90000"/>
          </a:bodyPr>
          <a:lstStyle/>
          <a:p>
            <a:pPr algn="l"/>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KPI 6: Religion-Wise Loan Distribution</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865D3D2F-4A5C-B4A0-4F85-5D55F78DD626}"/>
              </a:ext>
            </a:extLst>
          </p:cNvPr>
          <p:cNvSpPr>
            <a:spLocks noChangeArrowheads="1"/>
          </p:cNvSpPr>
          <p:nvPr/>
        </p:nvSpPr>
        <p:spPr bwMode="auto">
          <a:xfrm>
            <a:off x="0" y="-3231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88266E9-7244-3E13-2680-33128439B17D}"/>
              </a:ext>
            </a:extLst>
          </p:cNvPr>
          <p:cNvSpPr txBox="1"/>
          <p:nvPr/>
        </p:nvSpPr>
        <p:spPr>
          <a:xfrm>
            <a:off x="5969338" y="1684962"/>
            <a:ext cx="6117996" cy="3416320"/>
          </a:xfrm>
          <a:prstGeom prst="rect">
            <a:avLst/>
          </a:prstGeom>
          <a:noFill/>
        </p:spPr>
        <p:txBody>
          <a:bodyPr wrap="square">
            <a:spAutoFit/>
          </a:bodyPr>
          <a:lstStyle/>
          <a:p>
            <a:pPr>
              <a:buNone/>
            </a:pPr>
            <a:r>
              <a:rPr lang="en-US" b="1" dirty="0"/>
              <a:t>Key Insights:</a:t>
            </a:r>
          </a:p>
          <a:p>
            <a:pPr marL="285750" indent="-285750">
              <a:buFont typeface="Arial" panose="020B0604020202020204" pitchFamily="34" charset="0"/>
              <a:buChar char="•"/>
            </a:pPr>
            <a:r>
              <a:rPr lang="en-US" b="1" dirty="0"/>
              <a:t>Hindus hold the majority (75%) of total loans</a:t>
            </a:r>
            <a:r>
              <a:rPr lang="en-US" dirty="0"/>
              <a:t>, indicating significant borrowing activity.</a:t>
            </a:r>
          </a:p>
          <a:p>
            <a:pPr marL="285750" indent="-285750">
              <a:buFont typeface="Arial" panose="020B0604020202020204" pitchFamily="34" charset="0"/>
              <a:buChar char="•"/>
            </a:pPr>
            <a:r>
              <a:rPr lang="en-US" dirty="0"/>
              <a:t> </a:t>
            </a:r>
            <a:r>
              <a:rPr lang="en-US" b="1" dirty="0"/>
              <a:t>Muslims (11%) and Sikhs (13%) have moderate loan distribution</a:t>
            </a:r>
            <a:r>
              <a:rPr lang="en-US" dirty="0"/>
              <a:t>, showing diverse financial engagement.</a:t>
            </a:r>
          </a:p>
          <a:p>
            <a:pPr marL="285750" indent="-285750">
              <a:buFont typeface="Arial" panose="020B0604020202020204" pitchFamily="34" charset="0"/>
              <a:buChar char="•"/>
            </a:pPr>
            <a:r>
              <a:rPr lang="en-US" b="1" dirty="0"/>
              <a:t>Christians (1%) and NA (0%) have minimal loan representation</a:t>
            </a:r>
            <a:r>
              <a:rPr lang="en-US" dirty="0"/>
              <a:t>, possibly due to different financial preferences or access.</a:t>
            </a:r>
          </a:p>
          <a:p>
            <a:pPr marL="285750" indent="-285750">
              <a:buFont typeface="Arial" panose="020B0604020202020204" pitchFamily="34" charset="0"/>
              <a:buChar char="•"/>
            </a:pPr>
            <a:r>
              <a:rPr lang="en-US" dirty="0"/>
              <a:t> This analysis provides insights into </a:t>
            </a:r>
            <a:r>
              <a:rPr lang="en-US" b="1" dirty="0"/>
              <a:t>loan distribution among different religious groups</a:t>
            </a:r>
            <a:r>
              <a:rPr lang="en-US" dirty="0"/>
              <a:t>, helping financial institutions tailor lending policies.</a:t>
            </a:r>
          </a:p>
          <a:p>
            <a:pPr marL="0" marR="0" lvl="0" indent="0" algn="l" defTabSz="914400" rtl="0" eaLnBrk="0" fontAlgn="base" latinLnBrk="0" hangingPunct="0">
              <a:lnSpc>
                <a:spcPct val="100000"/>
              </a:lnSpc>
              <a:spcBef>
                <a:spcPct val="0"/>
              </a:spcBef>
              <a:spcAft>
                <a:spcPct val="0"/>
              </a:spcAft>
              <a:buClrTx/>
              <a:buSzTx/>
              <a:tabLst/>
            </a:pPr>
            <a:endParaRPr lang="en-IN" dirty="0"/>
          </a:p>
        </p:txBody>
      </p:sp>
      <p:pic>
        <p:nvPicPr>
          <p:cNvPr id="4" name="Picture 3">
            <a:extLst>
              <a:ext uri="{FF2B5EF4-FFF2-40B4-BE49-F238E27FC236}">
                <a16:creationId xmlns:a16="http://schemas.microsoft.com/office/drawing/2014/main" id="{4435054E-37C9-A574-DF57-7A57C35C3CE7}"/>
              </a:ext>
            </a:extLst>
          </p:cNvPr>
          <p:cNvPicPr>
            <a:picLocks noChangeAspect="1"/>
          </p:cNvPicPr>
          <p:nvPr/>
        </p:nvPicPr>
        <p:blipFill>
          <a:blip r:embed="rId2"/>
          <a:stretch>
            <a:fillRect/>
          </a:stretch>
        </p:blipFill>
        <p:spPr>
          <a:xfrm>
            <a:off x="1395746" y="1684962"/>
            <a:ext cx="4326960" cy="3175199"/>
          </a:xfrm>
          <a:prstGeom prst="rect">
            <a:avLst/>
          </a:prstGeom>
        </p:spPr>
      </p:pic>
    </p:spTree>
    <p:extLst>
      <p:ext uri="{BB962C8B-B14F-4D97-AF65-F5344CB8AC3E}">
        <p14:creationId xmlns:p14="http://schemas.microsoft.com/office/powerpoint/2010/main" val="75866925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413EA-A702-9889-734C-7404F1A60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D0D37-A95B-C336-F14B-4434EE5E3E18}"/>
              </a:ext>
            </a:extLst>
          </p:cNvPr>
          <p:cNvSpPr>
            <a:spLocks noGrp="1"/>
          </p:cNvSpPr>
          <p:nvPr>
            <p:ph type="title"/>
          </p:nvPr>
        </p:nvSpPr>
        <p:spPr>
          <a:xfrm>
            <a:off x="1560132" y="219873"/>
            <a:ext cx="10018713" cy="619434"/>
          </a:xfrm>
          <a:effectLst/>
        </p:spPr>
        <p:txBody>
          <a:bodyPr vert="horz" lIns="91440" tIns="45720" rIns="91440" bIns="45720" rtlCol="0" anchor="ctr">
            <a:normAutofit fontScale="90000"/>
          </a:bodyPr>
          <a:lstStyle/>
          <a:p>
            <a:pPr algn="l"/>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KPI 7:Delinquency Rate Analysis</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2">
            <a:extLst>
              <a:ext uri="{FF2B5EF4-FFF2-40B4-BE49-F238E27FC236}">
                <a16:creationId xmlns:a16="http://schemas.microsoft.com/office/drawing/2014/main" id="{F1562B85-8815-0357-DE6B-4602D5496226}"/>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1" name="TextBox 10">
            <a:extLst>
              <a:ext uri="{FF2B5EF4-FFF2-40B4-BE49-F238E27FC236}">
                <a16:creationId xmlns:a16="http://schemas.microsoft.com/office/drawing/2014/main" id="{01CB3CEE-0F6D-AD02-A807-AA245D040CD6}"/>
              </a:ext>
            </a:extLst>
          </p:cNvPr>
          <p:cNvSpPr txBox="1"/>
          <p:nvPr/>
        </p:nvSpPr>
        <p:spPr>
          <a:xfrm>
            <a:off x="5217736" y="1526497"/>
            <a:ext cx="6117996" cy="3447098"/>
          </a:xfrm>
          <a:prstGeom prst="rect">
            <a:avLst/>
          </a:prstGeom>
          <a:noFill/>
        </p:spPr>
        <p:txBody>
          <a:bodyPr wrap="square">
            <a:spAutoFit/>
          </a:bodyPr>
          <a:lstStyle/>
          <a:p>
            <a:pPr>
              <a:buNone/>
            </a:pPr>
            <a:r>
              <a:rPr lang="en-US" sz="2000" b="1" dirty="0"/>
              <a:t>Key Insights:</a:t>
            </a:r>
          </a:p>
          <a:p>
            <a:pPr marL="342900" indent="-342900">
              <a:buFont typeface="Arial" panose="020B0604020202020204" pitchFamily="34" charset="0"/>
              <a:buChar char="•"/>
            </a:pPr>
            <a:r>
              <a:rPr lang="en-US" sz="2000" dirty="0"/>
              <a:t> </a:t>
            </a:r>
            <a:r>
              <a:rPr lang="en-US" sz="2000" b="1" dirty="0"/>
              <a:t>89.8% of loans are not delinquent (N)</a:t>
            </a:r>
            <a:r>
              <a:rPr lang="en-US" sz="2000" dirty="0"/>
              <a:t>, indicating a strong repayment trend.</a:t>
            </a:r>
          </a:p>
          <a:p>
            <a:pPr marL="342900" indent="-342900">
              <a:buFont typeface="Arial" panose="020B0604020202020204" pitchFamily="34" charset="0"/>
              <a:buChar char="•"/>
            </a:pPr>
            <a:r>
              <a:rPr lang="en-US" sz="2000" dirty="0"/>
              <a:t> </a:t>
            </a:r>
            <a:r>
              <a:rPr lang="en-US" sz="2000" b="1" dirty="0"/>
              <a:t>10.2% of loans are delinquent (Y)</a:t>
            </a:r>
            <a:r>
              <a:rPr lang="en-US" sz="2000" dirty="0"/>
              <a:t>, highlighting a moderate level of risk in the loan portfolio.</a:t>
            </a:r>
          </a:p>
          <a:p>
            <a:pPr marL="342900" indent="-342900">
              <a:buFont typeface="Arial" panose="020B0604020202020204" pitchFamily="34" charset="0"/>
              <a:buChar char="•"/>
            </a:pPr>
            <a:r>
              <a:rPr lang="en-US" sz="2000" dirty="0"/>
              <a:t>A </a:t>
            </a:r>
            <a:r>
              <a:rPr lang="en-US" sz="2000" b="1" dirty="0"/>
              <a:t>low delinquency rate</a:t>
            </a:r>
            <a:r>
              <a:rPr lang="en-US" sz="2000" dirty="0"/>
              <a:t> suggests </a:t>
            </a:r>
            <a:r>
              <a:rPr lang="en-US" sz="2000" b="1" dirty="0"/>
              <a:t>efficient loan management and responsible borrowing</a:t>
            </a:r>
            <a:r>
              <a:rPr lang="en-US" sz="2000" dirty="0"/>
              <a:t>.</a:t>
            </a:r>
          </a:p>
          <a:p>
            <a:pPr marL="342900" indent="-342900">
              <a:buFont typeface="Arial" panose="020B0604020202020204" pitchFamily="34" charset="0"/>
              <a:buChar char="•"/>
            </a:pPr>
            <a:r>
              <a:rPr lang="en-US" sz="2000" dirty="0"/>
              <a:t>Financial institutions can </a:t>
            </a:r>
            <a:r>
              <a:rPr lang="en-US" sz="2000" b="1" dirty="0"/>
              <a:t>further reduce delinquency</a:t>
            </a:r>
            <a:r>
              <a:rPr lang="en-US" sz="2000" dirty="0"/>
              <a:t> through </a:t>
            </a:r>
            <a:r>
              <a:rPr lang="en-US" sz="2000" b="1" dirty="0"/>
              <a:t>better risk assessment and borrower support programs</a:t>
            </a:r>
            <a:r>
              <a:rPr lang="en-US" sz="2000" dirty="0"/>
              <a:t>.</a:t>
            </a:r>
          </a:p>
          <a:p>
            <a:pPr marL="0" marR="0" lvl="0" indent="0" algn="l" defTabSz="914400" rtl="0" eaLnBrk="0" fontAlgn="base" latinLnBrk="0" hangingPunct="0">
              <a:lnSpc>
                <a:spcPct val="100000"/>
              </a:lnSpc>
              <a:spcBef>
                <a:spcPct val="0"/>
              </a:spcBef>
              <a:spcAft>
                <a:spcPct val="0"/>
              </a:spcAft>
              <a:buClrTx/>
              <a:buSzTx/>
              <a:tabLst/>
            </a:pPr>
            <a:endParaRPr lang="en-IN" dirty="0"/>
          </a:p>
        </p:txBody>
      </p:sp>
      <p:graphicFrame>
        <p:nvGraphicFramePr>
          <p:cNvPr id="3" name="Chart 2">
            <a:extLst>
              <a:ext uri="{FF2B5EF4-FFF2-40B4-BE49-F238E27FC236}">
                <a16:creationId xmlns:a16="http://schemas.microsoft.com/office/drawing/2014/main" id="{F94A302F-3E60-4E55-96F9-977F31D74FD4}"/>
              </a:ext>
            </a:extLst>
          </p:cNvPr>
          <p:cNvGraphicFramePr>
            <a:graphicFrameLocks/>
          </p:cNvGraphicFramePr>
          <p:nvPr>
            <p:extLst>
              <p:ext uri="{D42A27DB-BD31-4B8C-83A1-F6EECF244321}">
                <p14:modId xmlns:p14="http://schemas.microsoft.com/office/powerpoint/2010/main" val="3898338338"/>
              </p:ext>
            </p:extLst>
          </p:nvPr>
        </p:nvGraphicFramePr>
        <p:xfrm>
          <a:off x="856268" y="1526497"/>
          <a:ext cx="3952038" cy="35283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584691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4FCF-A60C-2CF8-A60E-E9F4678563A4}"/>
              </a:ext>
            </a:extLst>
          </p:cNvPr>
          <p:cNvSpPr>
            <a:spLocks noGrp="1"/>
          </p:cNvSpPr>
          <p:nvPr>
            <p:ph type="title"/>
          </p:nvPr>
        </p:nvSpPr>
        <p:spPr>
          <a:xfrm>
            <a:off x="1484313" y="668593"/>
            <a:ext cx="10018713" cy="747253"/>
          </a:xfrm>
          <a:effectLst/>
        </p:spPr>
        <p:txBody>
          <a:bodyPr vert="horz" lIns="91440" tIns="45720" rIns="91440" bIns="45720" rtlCol="0" anchor="ctr">
            <a:normAutofit/>
          </a:bodyPr>
          <a:lstStyle/>
          <a:p>
            <a:pPr algn="l"/>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Overall Analysis</a:t>
            </a:r>
          </a:p>
        </p:txBody>
      </p:sp>
      <p:graphicFrame>
        <p:nvGraphicFramePr>
          <p:cNvPr id="4" name="Content Placeholder 3">
            <a:extLst>
              <a:ext uri="{FF2B5EF4-FFF2-40B4-BE49-F238E27FC236}">
                <a16:creationId xmlns:a16="http://schemas.microsoft.com/office/drawing/2014/main" id="{308DDB38-A73A-0FD5-273D-D3A3754AF6FD}"/>
              </a:ext>
            </a:extLst>
          </p:cNvPr>
          <p:cNvGraphicFramePr>
            <a:graphicFrameLocks noGrp="1"/>
          </p:cNvGraphicFramePr>
          <p:nvPr>
            <p:ph idx="1"/>
            <p:extLst>
              <p:ext uri="{D42A27DB-BD31-4B8C-83A1-F6EECF244321}">
                <p14:modId xmlns:p14="http://schemas.microsoft.com/office/powerpoint/2010/main" val="126385071"/>
              </p:ext>
            </p:extLst>
          </p:nvPr>
        </p:nvGraphicFramePr>
        <p:xfrm>
          <a:off x="1484314" y="1415846"/>
          <a:ext cx="10018712" cy="4616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99896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14270-3EEB-3A78-F2A6-F191ECA2F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CC041-DBA9-F7EE-85EE-7E8AEBBF361A}"/>
              </a:ext>
            </a:extLst>
          </p:cNvPr>
          <p:cNvSpPr>
            <a:spLocks noGrp="1"/>
          </p:cNvSpPr>
          <p:nvPr>
            <p:ph type="title"/>
          </p:nvPr>
        </p:nvSpPr>
        <p:spPr>
          <a:xfrm>
            <a:off x="287676" y="0"/>
            <a:ext cx="11253461" cy="619434"/>
          </a:xfrm>
          <a:effectLst/>
        </p:spPr>
        <p:txBody>
          <a:bodyPr vert="horz" lIns="91440" tIns="45720" rIns="91440" bIns="45720" rtlCol="0" anchor="ctr">
            <a:normAutofit fontScale="90000"/>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EXCEL DASHBOARD</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81B5E82-18B4-456A-909F-32C66F9F7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76" y="760288"/>
            <a:ext cx="11589250" cy="5784350"/>
          </a:xfrm>
          <a:prstGeom prst="rect">
            <a:avLst/>
          </a:prstGeom>
        </p:spPr>
      </p:pic>
    </p:spTree>
    <p:extLst>
      <p:ext uri="{BB962C8B-B14F-4D97-AF65-F5344CB8AC3E}">
        <p14:creationId xmlns:p14="http://schemas.microsoft.com/office/powerpoint/2010/main" val="312539236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A6F7D-7818-7B95-2837-8EB2DC5A3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5E0B61-BEBA-7B11-715B-C18001779387}"/>
              </a:ext>
            </a:extLst>
          </p:cNvPr>
          <p:cNvSpPr>
            <a:spLocks noGrp="1"/>
          </p:cNvSpPr>
          <p:nvPr>
            <p:ph type="title"/>
          </p:nvPr>
        </p:nvSpPr>
        <p:spPr>
          <a:xfrm>
            <a:off x="369870" y="0"/>
            <a:ext cx="11171267" cy="619434"/>
          </a:xfrm>
          <a:effectLst/>
        </p:spPr>
        <p:txBody>
          <a:bodyPr vert="horz" lIns="91440" tIns="45720" rIns="91440" bIns="45720" rtlCol="0" anchor="ctr">
            <a:normAutofit fontScale="90000"/>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POWER BI DASHBOARD</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D21AD953-BD95-C0A1-478F-0779C5F48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5" y="619433"/>
            <a:ext cx="12146070" cy="6224755"/>
          </a:xfrm>
          <a:prstGeom prst="rect">
            <a:avLst/>
          </a:prstGeom>
        </p:spPr>
      </p:pic>
    </p:spTree>
    <p:extLst>
      <p:ext uri="{BB962C8B-B14F-4D97-AF65-F5344CB8AC3E}">
        <p14:creationId xmlns:p14="http://schemas.microsoft.com/office/powerpoint/2010/main" val="122607627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783AE-7491-A7B8-E0C5-ADDA7687DD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DE473-4ABC-8024-CE10-3CC867F60FAA}"/>
              </a:ext>
            </a:extLst>
          </p:cNvPr>
          <p:cNvSpPr>
            <a:spLocks noGrp="1"/>
          </p:cNvSpPr>
          <p:nvPr>
            <p:ph type="title"/>
          </p:nvPr>
        </p:nvSpPr>
        <p:spPr>
          <a:xfrm>
            <a:off x="205484" y="0"/>
            <a:ext cx="11335654" cy="619434"/>
          </a:xfrm>
          <a:effectLst/>
        </p:spPr>
        <p:txBody>
          <a:bodyPr vert="horz" lIns="91440" tIns="45720" rIns="91440" bIns="45720" rtlCol="0" anchor="ctr">
            <a:normAutofit fontScale="90000"/>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TABLEAU DASHBOARD</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33AA7C7-E23A-7983-9457-6D886C716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9434"/>
            <a:ext cx="12192000" cy="6238565"/>
          </a:xfrm>
          <a:prstGeom prst="rect">
            <a:avLst/>
          </a:prstGeom>
        </p:spPr>
      </p:pic>
    </p:spTree>
    <p:extLst>
      <p:ext uri="{BB962C8B-B14F-4D97-AF65-F5344CB8AC3E}">
        <p14:creationId xmlns:p14="http://schemas.microsoft.com/office/powerpoint/2010/main" val="33093065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455FE-FB7F-5DF9-72D4-544402A93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65173A-FA8C-A174-51A5-83977068A378}"/>
              </a:ext>
            </a:extLst>
          </p:cNvPr>
          <p:cNvSpPr>
            <a:spLocks noGrp="1"/>
          </p:cNvSpPr>
          <p:nvPr>
            <p:ph type="title"/>
          </p:nvPr>
        </p:nvSpPr>
        <p:spPr>
          <a:xfrm>
            <a:off x="650864" y="0"/>
            <a:ext cx="11287707" cy="619434"/>
          </a:xfrm>
          <a:effectLst/>
        </p:spPr>
        <p:txBody>
          <a:bodyPr vert="horz" lIns="91440" tIns="45720" rIns="91440" bIns="45720" rtlCol="0" anchor="ctr">
            <a:normAutofit fontScale="90000"/>
          </a:bodyPr>
          <a:lstStyle/>
          <a:p>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MYSQL QUERIES</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681077C-1158-1E37-6FEF-B51FE49D6F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864" y="773547"/>
            <a:ext cx="5445136" cy="2655453"/>
          </a:xfrm>
          <a:prstGeom prst="rect">
            <a:avLst/>
          </a:prstGeom>
        </p:spPr>
      </p:pic>
      <p:pic>
        <p:nvPicPr>
          <p:cNvPr id="6" name="Picture 5">
            <a:extLst>
              <a:ext uri="{FF2B5EF4-FFF2-40B4-BE49-F238E27FC236}">
                <a16:creationId xmlns:a16="http://schemas.microsoft.com/office/drawing/2014/main" id="{41E362D2-20ED-707F-E787-C612E94333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715" y="773547"/>
            <a:ext cx="5613114" cy="2655453"/>
          </a:xfrm>
          <a:prstGeom prst="rect">
            <a:avLst/>
          </a:prstGeom>
        </p:spPr>
      </p:pic>
      <p:pic>
        <p:nvPicPr>
          <p:cNvPr id="8" name="Picture 7">
            <a:extLst>
              <a:ext uri="{FF2B5EF4-FFF2-40B4-BE49-F238E27FC236}">
                <a16:creationId xmlns:a16="http://schemas.microsoft.com/office/drawing/2014/main" id="{86A25F60-642E-1AB2-3DDE-230C6FB0F6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64" y="3583112"/>
            <a:ext cx="5277325" cy="3136187"/>
          </a:xfrm>
          <a:prstGeom prst="rect">
            <a:avLst/>
          </a:prstGeom>
        </p:spPr>
      </p:pic>
      <p:pic>
        <p:nvPicPr>
          <p:cNvPr id="10" name="Picture 9">
            <a:extLst>
              <a:ext uri="{FF2B5EF4-FFF2-40B4-BE49-F238E27FC236}">
                <a16:creationId xmlns:a16="http://schemas.microsoft.com/office/drawing/2014/main" id="{10CF1E40-0F81-0C9B-D50E-6418BD5DA3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22716" y="3721813"/>
            <a:ext cx="5715856" cy="2925568"/>
          </a:xfrm>
          <a:prstGeom prst="rect">
            <a:avLst/>
          </a:prstGeom>
        </p:spPr>
      </p:pic>
    </p:spTree>
    <p:extLst>
      <p:ext uri="{BB962C8B-B14F-4D97-AF65-F5344CB8AC3E}">
        <p14:creationId xmlns:p14="http://schemas.microsoft.com/office/powerpoint/2010/main" val="42415002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7C21D-D12A-FF2E-17FB-B23F90BED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1EB86-22EB-F95F-2CE0-7895E16E8084}"/>
              </a:ext>
            </a:extLst>
          </p:cNvPr>
          <p:cNvSpPr>
            <a:spLocks noGrp="1"/>
          </p:cNvSpPr>
          <p:nvPr>
            <p:ph type="title"/>
          </p:nvPr>
        </p:nvSpPr>
        <p:spPr>
          <a:xfrm>
            <a:off x="1688691" y="686781"/>
            <a:ext cx="10018713" cy="619434"/>
          </a:xfrm>
          <a:effectLst/>
        </p:spPr>
        <p:txBody>
          <a:bodyPr vert="horz" lIns="91440" tIns="45720" rIns="91440" bIns="45720" rtlCol="0" anchor="ctr">
            <a:normAutofit fontScale="90000"/>
          </a:bodyPr>
          <a:lstStyle/>
          <a:p>
            <a:pPr algn="l"/>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OUR TEAM MEMBERS </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E9347BD1-04E0-6491-A775-3B69699A00A8}"/>
              </a:ext>
            </a:extLst>
          </p:cNvPr>
          <p:cNvSpPr txBox="1">
            <a:spLocks/>
          </p:cNvSpPr>
          <p:nvPr/>
        </p:nvSpPr>
        <p:spPr>
          <a:xfrm>
            <a:off x="1772239" y="1677972"/>
            <a:ext cx="5326144" cy="306371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a:latin typeface="Calibri" panose="020F0502020204030204" pitchFamily="34" charset="0"/>
                <a:ea typeface="Calibri" panose="020F0502020204030204" pitchFamily="34" charset="0"/>
                <a:cs typeface="Calibri" panose="020F0502020204030204" pitchFamily="34" charset="0"/>
              </a:rPr>
              <a:t>1) Sarfaraj Alam</a:t>
            </a:r>
          </a:p>
          <a:p>
            <a:pPr algn="l"/>
            <a:r>
              <a:rPr lang="en-US" sz="2800" b="1" dirty="0">
                <a:latin typeface="Calibri" panose="020F0502020204030204" pitchFamily="34" charset="0"/>
                <a:ea typeface="Calibri" panose="020F0502020204030204" pitchFamily="34" charset="0"/>
                <a:cs typeface="Calibri" panose="020F0502020204030204" pitchFamily="34" charset="0"/>
              </a:rPr>
              <a:t>2) Tanmay Ashok Khedekar</a:t>
            </a:r>
          </a:p>
          <a:p>
            <a:pPr algn="l"/>
            <a:r>
              <a:rPr lang="en-US" sz="2800" b="1" dirty="0">
                <a:latin typeface="Calibri" panose="020F0502020204030204" pitchFamily="34" charset="0"/>
                <a:ea typeface="Calibri" panose="020F0502020204030204" pitchFamily="34" charset="0"/>
                <a:cs typeface="Calibri" panose="020F0502020204030204" pitchFamily="34" charset="0"/>
              </a:rPr>
              <a:t>3) Rhea Rachel Samuel</a:t>
            </a:r>
          </a:p>
          <a:p>
            <a:pPr algn="l"/>
            <a:r>
              <a:rPr lang="en-US" sz="2800" b="1" dirty="0">
                <a:latin typeface="Calibri" panose="020F0502020204030204" pitchFamily="34" charset="0"/>
                <a:ea typeface="Calibri" panose="020F0502020204030204" pitchFamily="34" charset="0"/>
                <a:cs typeface="Calibri" panose="020F0502020204030204" pitchFamily="34" charset="0"/>
              </a:rPr>
              <a:t>4) Muhammad </a:t>
            </a:r>
            <a:r>
              <a:rPr lang="en-US" sz="2800" b="1" dirty="0" err="1">
                <a:latin typeface="Calibri" panose="020F0502020204030204" pitchFamily="34" charset="0"/>
                <a:ea typeface="Calibri" panose="020F0502020204030204" pitchFamily="34" charset="0"/>
                <a:cs typeface="Calibri" panose="020F0502020204030204" pitchFamily="34" charset="0"/>
              </a:rPr>
              <a:t>Jaseel</a:t>
            </a:r>
            <a:r>
              <a:rPr lang="en-US" sz="2800" b="1" dirty="0">
                <a:latin typeface="Calibri" panose="020F0502020204030204" pitchFamily="34" charset="0"/>
                <a:ea typeface="Calibri" panose="020F0502020204030204" pitchFamily="34" charset="0"/>
                <a:cs typeface="Calibri" panose="020F0502020204030204" pitchFamily="34" charset="0"/>
              </a:rPr>
              <a:t> VK</a:t>
            </a:r>
          </a:p>
          <a:p>
            <a:pPr algn="l"/>
            <a:r>
              <a:rPr lang="en-US" sz="2800" b="1" dirty="0">
                <a:latin typeface="Calibri" panose="020F0502020204030204" pitchFamily="34" charset="0"/>
                <a:ea typeface="Calibri" panose="020F0502020204030204" pitchFamily="34" charset="0"/>
                <a:cs typeface="Calibri" panose="020F0502020204030204" pitchFamily="34" charset="0"/>
              </a:rPr>
              <a:t>5) Poonam Kashinath </a:t>
            </a:r>
            <a:r>
              <a:rPr lang="en-US" sz="2800" b="1" dirty="0" err="1">
                <a:latin typeface="Calibri" panose="020F0502020204030204" pitchFamily="34" charset="0"/>
                <a:ea typeface="Calibri" panose="020F0502020204030204" pitchFamily="34" charset="0"/>
                <a:cs typeface="Calibri" panose="020F0502020204030204" pitchFamily="34" charset="0"/>
              </a:rPr>
              <a:t>Ukey</a:t>
            </a:r>
            <a:endParaRPr lang="en-US" sz="2800" b="1" dirty="0">
              <a:latin typeface="Calibri" panose="020F0502020204030204" pitchFamily="34" charset="0"/>
              <a:ea typeface="Calibri" panose="020F0502020204030204" pitchFamily="34" charset="0"/>
              <a:cs typeface="Calibri" panose="020F0502020204030204" pitchFamily="34" charset="0"/>
            </a:endParaRPr>
          </a:p>
          <a:p>
            <a:pPr algn="l"/>
            <a:r>
              <a:rPr lang="en-US" sz="2800" b="1" dirty="0">
                <a:latin typeface="Calibri" panose="020F0502020204030204" pitchFamily="34" charset="0"/>
                <a:ea typeface="Calibri" panose="020F0502020204030204" pitchFamily="34" charset="0"/>
                <a:cs typeface="Calibri" panose="020F0502020204030204" pitchFamily="34" charset="0"/>
              </a:rPr>
              <a:t>6) </a:t>
            </a:r>
            <a:r>
              <a:rPr lang="en-US" sz="2800" b="1" dirty="0" err="1">
                <a:latin typeface="Calibri" panose="020F0502020204030204" pitchFamily="34" charset="0"/>
                <a:ea typeface="Calibri" panose="020F0502020204030204" pitchFamily="34" charset="0"/>
                <a:cs typeface="Calibri" panose="020F0502020204030204" pitchFamily="34" charset="0"/>
              </a:rPr>
              <a:t>Ajamayin</a:t>
            </a:r>
            <a:r>
              <a:rPr lang="en-US" sz="2800" b="1" dirty="0">
                <a:latin typeface="Calibri" panose="020F0502020204030204" pitchFamily="34" charset="0"/>
                <a:ea typeface="Calibri" panose="020F0502020204030204" pitchFamily="34" charset="0"/>
                <a:cs typeface="Calibri" panose="020F0502020204030204" pitchFamily="34" charset="0"/>
              </a:rPr>
              <a:t> Baseer Loni</a:t>
            </a:r>
          </a:p>
          <a:p>
            <a:pPr algn="l"/>
            <a:r>
              <a:rPr lang="en-US" sz="2800" b="1" dirty="0">
                <a:latin typeface="Calibri" panose="020F0502020204030204" pitchFamily="34" charset="0"/>
                <a:ea typeface="Calibri" panose="020F0502020204030204" pitchFamily="34" charset="0"/>
                <a:cs typeface="Calibri" panose="020F0502020204030204" pitchFamily="34" charset="0"/>
              </a:rPr>
              <a:t>7) </a:t>
            </a:r>
            <a:r>
              <a:rPr lang="en-US" sz="2800" b="1" dirty="0" err="1">
                <a:latin typeface="Calibri" panose="020F0502020204030204" pitchFamily="34" charset="0"/>
                <a:ea typeface="Calibri" panose="020F0502020204030204" pitchFamily="34" charset="0"/>
                <a:cs typeface="Calibri" panose="020F0502020204030204" pitchFamily="34" charset="0"/>
              </a:rPr>
              <a:t>Mhetri</a:t>
            </a:r>
            <a:r>
              <a:rPr lang="en-US" sz="2800" b="1" dirty="0">
                <a:latin typeface="Calibri" panose="020F0502020204030204" pitchFamily="34" charset="0"/>
                <a:ea typeface="Calibri" panose="020F0502020204030204" pitchFamily="34" charset="0"/>
                <a:cs typeface="Calibri" panose="020F0502020204030204" pitchFamily="34" charset="0"/>
              </a:rPr>
              <a:t> Ashwini Prakash</a:t>
            </a:r>
            <a:endParaRPr lang="en-IN" sz="2800" b="1" dirty="0">
              <a:latin typeface="Calibri" panose="020F0502020204030204" pitchFamily="34" charset="0"/>
              <a:ea typeface="Calibri" panose="020F0502020204030204" pitchFamily="34" charset="0"/>
              <a:cs typeface="Calibri" panose="020F0502020204030204" pitchFamily="34" charset="0"/>
            </a:endParaRPr>
          </a:p>
        </p:txBody>
      </p:sp>
      <p:pic>
        <p:nvPicPr>
          <p:cNvPr id="1026" name="Picture 2" descr="Logo Group Stock Illustrations – 292,547 Logo Group Stock Illustrations,  Vectors &amp; Clipart - Dreamstime">
            <a:extLst>
              <a:ext uri="{FF2B5EF4-FFF2-40B4-BE49-F238E27FC236}">
                <a16:creationId xmlns:a16="http://schemas.microsoft.com/office/drawing/2014/main" id="{6D536A2A-A42E-08D9-2B1B-4E30A1887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345" y="496243"/>
            <a:ext cx="4688058" cy="4933596"/>
          </a:xfrm>
          <a:prstGeom prst="rect">
            <a:avLst/>
          </a:prstGeom>
          <a:noFill/>
          <a:effectLst>
            <a:outerShdw blurRad="50800" dist="38100" dir="2700000" sx="89000" sy="89000" algn="tl" rotWithShape="0">
              <a:schemeClr val="bg1">
                <a:lumMod val="65000"/>
                <a:alpha val="23000"/>
              </a:schemeClr>
            </a:outerShdw>
          </a:effectLst>
        </p:spPr>
      </p:pic>
    </p:spTree>
    <p:extLst>
      <p:ext uri="{BB962C8B-B14F-4D97-AF65-F5344CB8AC3E}">
        <p14:creationId xmlns:p14="http://schemas.microsoft.com/office/powerpoint/2010/main" val="1221023151"/>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53E11-2621-A574-176C-F539473B1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381F0-DD05-E959-7B24-146A8BC10855}"/>
              </a:ext>
            </a:extLst>
          </p:cNvPr>
          <p:cNvSpPr>
            <a:spLocks noGrp="1"/>
          </p:cNvSpPr>
          <p:nvPr>
            <p:ph type="title"/>
          </p:nvPr>
        </p:nvSpPr>
        <p:spPr>
          <a:xfrm>
            <a:off x="838200" y="752167"/>
            <a:ext cx="10664823" cy="629265"/>
          </a:xfrm>
          <a:effectLst/>
        </p:spPr>
        <p:txBody>
          <a:bodyPr vert="horz" lIns="91440" tIns="45720" rIns="91440" bIns="45720" rtlCol="0" anchor="ctr">
            <a:normAutofit fontScale="90000"/>
          </a:bodyPr>
          <a:lstStyle/>
          <a:p>
            <a:pPr algn="l"/>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Recommendations and Insights</a:t>
            </a:r>
          </a:p>
        </p:txBody>
      </p:sp>
      <p:sp>
        <p:nvSpPr>
          <p:cNvPr id="5" name="Content Placeholder 4">
            <a:extLst>
              <a:ext uri="{FF2B5EF4-FFF2-40B4-BE49-F238E27FC236}">
                <a16:creationId xmlns:a16="http://schemas.microsoft.com/office/drawing/2014/main" id="{FB7ED366-EB63-7C22-8AAD-928F2BE7BA4A}"/>
              </a:ext>
            </a:extLst>
          </p:cNvPr>
          <p:cNvSpPr>
            <a:spLocks noGrp="1"/>
          </p:cNvSpPr>
          <p:nvPr>
            <p:ph idx="1"/>
          </p:nvPr>
        </p:nvSpPr>
        <p:spPr>
          <a:xfrm>
            <a:off x="838200" y="1381432"/>
            <a:ext cx="10515600" cy="4795531"/>
          </a:xfrm>
        </p:spPr>
        <p:txBody>
          <a:bodyPr>
            <a:normAutofit/>
          </a:bodyPr>
          <a:lstStyle/>
          <a:p>
            <a:r>
              <a:rPr lang="en-US" sz="2400" b="1" dirty="0"/>
              <a:t>Optimize Branch Performance</a:t>
            </a:r>
            <a:r>
              <a:rPr lang="en-US" sz="2400" dirty="0"/>
              <a:t>: Focus on high-performing branches like Mathura, Patiala, and Jalandhar, while improving underperforming ones.</a:t>
            </a:r>
          </a:p>
          <a:p>
            <a:r>
              <a:rPr lang="en-US" sz="2400" b="1" dirty="0"/>
              <a:t>Manage Loan Risks</a:t>
            </a:r>
            <a:r>
              <a:rPr lang="en-US" sz="2400" dirty="0"/>
              <a:t>: Analyze default &amp; delinquency rates, apply stricter risk assessments, and refine lending policies.</a:t>
            </a:r>
          </a:p>
          <a:p>
            <a:r>
              <a:rPr lang="en-US" sz="2400" b="1" dirty="0"/>
              <a:t>Age &amp; Loan Maturity Strategy</a:t>
            </a:r>
            <a:r>
              <a:rPr lang="en-US" sz="2400" dirty="0"/>
              <a:t>: Offer financial education for young borrowers (18-25) and optimize loan tenure based on repayment trends.</a:t>
            </a:r>
          </a:p>
          <a:p>
            <a:r>
              <a:rPr lang="en-US" sz="2400" b="1" dirty="0"/>
              <a:t>Product &amp; State-Level Insights</a:t>
            </a:r>
            <a:r>
              <a:rPr lang="en-US" sz="2400" dirty="0"/>
              <a:t>: Expand high-demand loans (Mortgage &amp; Rent Loans) in top states like Uttar Pradesh, Punjab, and Bihar.</a:t>
            </a:r>
          </a:p>
          <a:p>
            <a:r>
              <a:rPr lang="en-US" sz="2400" b="1" dirty="0"/>
              <a:t>Interest Rate &amp; Fee Adjustments</a:t>
            </a:r>
            <a:r>
              <a:rPr lang="en-US" sz="2400" dirty="0"/>
              <a:t>: Adjust interest rates &amp; fees to improve profitability while maintaining affordability.</a:t>
            </a:r>
          </a:p>
          <a:p>
            <a:r>
              <a:rPr lang="en-US" sz="2400" b="1" dirty="0"/>
              <a:t>Enhance Collection &amp; Recovery</a:t>
            </a:r>
            <a:r>
              <a:rPr lang="en-US" sz="2400" dirty="0"/>
              <a:t>: Use predictive analytics for late fee tracking &amp; recoveries, and proactively follow up on high-risk clients.</a:t>
            </a:r>
            <a:endParaRPr lang="en-IN" sz="2400" dirty="0"/>
          </a:p>
        </p:txBody>
      </p:sp>
    </p:spTree>
    <p:extLst>
      <p:ext uri="{BB962C8B-B14F-4D97-AF65-F5344CB8AC3E}">
        <p14:creationId xmlns:p14="http://schemas.microsoft.com/office/powerpoint/2010/main" val="387410018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4F033-38E7-64E9-AF2E-6CBD75FCBE68}"/>
              </a:ext>
            </a:extLst>
          </p:cNvPr>
          <p:cNvSpPr>
            <a:spLocks noGrp="1"/>
          </p:cNvSpPr>
          <p:nvPr>
            <p:ph type="title"/>
          </p:nvPr>
        </p:nvSpPr>
        <p:spPr>
          <a:xfrm>
            <a:off x="1243174" y="892277"/>
            <a:ext cx="10259849" cy="857865"/>
          </a:xfrm>
          <a:effectLst/>
        </p:spPr>
        <p:txBody>
          <a:bodyPr vert="horz" lIns="91440" tIns="45720" rIns="91440" bIns="45720" rtlCol="0" anchor="ctr">
            <a:normAutofit/>
          </a:bodyPr>
          <a:lstStyle/>
          <a:p>
            <a:pPr algn="l"/>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D96A792D-955B-231F-CB52-36D098170A43}"/>
              </a:ext>
            </a:extLst>
          </p:cNvPr>
          <p:cNvSpPr>
            <a:spLocks noGrp="1"/>
          </p:cNvSpPr>
          <p:nvPr>
            <p:ph idx="1"/>
          </p:nvPr>
        </p:nvSpPr>
        <p:spPr>
          <a:xfrm>
            <a:off x="1243174" y="1868130"/>
            <a:ext cx="10259850" cy="4198374"/>
          </a:xfrm>
        </p:spPr>
        <p:txBody>
          <a:bodyPr anchor="t">
            <a:normAutofit fontScale="85000" lnSpcReduction="10000"/>
          </a:bodyPr>
          <a:lstStyle/>
          <a:p>
            <a:pPr marL="0" indent="0">
              <a:lnSpc>
                <a:spcPct val="150000"/>
              </a:lnSpc>
              <a:buNone/>
            </a:pPr>
            <a:r>
              <a:rPr lang="en-US" sz="2400" dirty="0"/>
              <a:t>The analysis of bank loan data underscores the need for strategic improvements in </a:t>
            </a:r>
            <a:r>
              <a:rPr lang="en-US" sz="2400" b="1" dirty="0"/>
              <a:t>branch performance, risk mitigation, loan structuring, and collection efficiency</a:t>
            </a:r>
            <a:r>
              <a:rPr lang="en-US" sz="2400" dirty="0"/>
              <a:t>. Optimizing high-performing branches while addressing underperforming ones can enhance overall financial outcomes. Implementing </a:t>
            </a:r>
            <a:r>
              <a:rPr lang="en-US" sz="2400" b="1" dirty="0"/>
              <a:t>data-driven risk assessments</a:t>
            </a:r>
            <a:r>
              <a:rPr lang="en-US" sz="2400" dirty="0"/>
              <a:t> and refining lending policies will help minimize defaults and delinquency rates. Additionally, </a:t>
            </a:r>
            <a:r>
              <a:rPr lang="en-US" sz="2400" b="1" dirty="0"/>
              <a:t>state-wise expansion of high-demand loan products</a:t>
            </a:r>
            <a:r>
              <a:rPr lang="en-US" sz="2400" dirty="0"/>
              <a:t>, coupled with </a:t>
            </a:r>
            <a:r>
              <a:rPr lang="en-US" sz="2400" b="1" dirty="0"/>
              <a:t>interest rate and fee optimizations</a:t>
            </a:r>
            <a:r>
              <a:rPr lang="en-US" sz="2400" dirty="0"/>
              <a:t>, can drive sustainable growth. Leveraging </a:t>
            </a:r>
            <a:r>
              <a:rPr lang="en-US" sz="2400" b="1" dirty="0"/>
              <a:t>predictive analytics for collection and recovery efforts</a:t>
            </a:r>
            <a:r>
              <a:rPr lang="en-US" sz="2400" dirty="0"/>
              <a:t> will further strengthen financial stability. By adopting these strategies, the bank can enhance operational efficiency, improve loan portfolio performance, and achieve long-term profitability</a:t>
            </a:r>
            <a:r>
              <a:rPr lang="en-US" sz="1400" dirty="0"/>
              <a: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6281598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83E7E0C-5138-B99C-B208-10F63D6F0726}"/>
              </a:ext>
            </a:extLst>
          </p:cNvPr>
          <p:cNvSpPr/>
          <p:nvPr/>
        </p:nvSpPr>
        <p:spPr>
          <a:xfrm>
            <a:off x="0" y="0"/>
            <a:ext cx="12267344" cy="6858000"/>
          </a:xfrm>
          <a:custGeom>
            <a:avLst/>
            <a:gdLst/>
            <a:ahLst/>
            <a:cxnLst/>
            <a:rect l="l" t="t" r="r" b="b"/>
            <a:pathLst>
              <a:path w="12192000" h="6858000">
                <a:moveTo>
                  <a:pt x="5980555" y="3708392"/>
                </a:moveTo>
                <a:lnTo>
                  <a:pt x="5981355" y="3708392"/>
                </a:lnTo>
                <a:cubicBezTo>
                  <a:pt x="5992736" y="3741223"/>
                  <a:pt x="6003916" y="3771495"/>
                  <a:pt x="6014897" y="3799208"/>
                </a:cubicBezTo>
                <a:lnTo>
                  <a:pt x="6025040" y="3824385"/>
                </a:lnTo>
                <a:lnTo>
                  <a:pt x="5936352" y="3824385"/>
                </a:lnTo>
                <a:lnTo>
                  <a:pt x="5946354" y="3799186"/>
                </a:lnTo>
                <a:cubicBezTo>
                  <a:pt x="5957218" y="3771961"/>
                  <a:pt x="5968618" y="3741696"/>
                  <a:pt x="5980555" y="3708392"/>
                </a:cubicBezTo>
                <a:close/>
                <a:moveTo>
                  <a:pt x="5209031" y="3708392"/>
                </a:moveTo>
                <a:lnTo>
                  <a:pt x="5209831" y="3708392"/>
                </a:lnTo>
                <a:cubicBezTo>
                  <a:pt x="5221211" y="3741223"/>
                  <a:pt x="5232391" y="3771495"/>
                  <a:pt x="5243372" y="3799208"/>
                </a:cubicBezTo>
                <a:lnTo>
                  <a:pt x="5253516" y="3824385"/>
                </a:lnTo>
                <a:lnTo>
                  <a:pt x="5164827" y="3824385"/>
                </a:lnTo>
                <a:lnTo>
                  <a:pt x="5174829" y="3799186"/>
                </a:lnTo>
                <a:cubicBezTo>
                  <a:pt x="5185693" y="3771961"/>
                  <a:pt x="5197093" y="3741696"/>
                  <a:pt x="5209031" y="3708392"/>
                </a:cubicBezTo>
                <a:close/>
                <a:moveTo>
                  <a:pt x="3383710" y="3696193"/>
                </a:moveTo>
                <a:lnTo>
                  <a:pt x="3408636" y="3696193"/>
                </a:lnTo>
                <a:cubicBezTo>
                  <a:pt x="3421202" y="3696193"/>
                  <a:pt x="3432484" y="3696659"/>
                  <a:pt x="3442481" y="3697593"/>
                </a:cubicBezTo>
                <a:cubicBezTo>
                  <a:pt x="3452478" y="3698526"/>
                  <a:pt x="3461530" y="3700259"/>
                  <a:pt x="3469635" y="3702792"/>
                </a:cubicBezTo>
                <a:cubicBezTo>
                  <a:pt x="3490847" y="3709459"/>
                  <a:pt x="3507127" y="3720791"/>
                  <a:pt x="3518476" y="3736790"/>
                </a:cubicBezTo>
                <a:cubicBezTo>
                  <a:pt x="3529825" y="3752789"/>
                  <a:pt x="3535500" y="3773655"/>
                  <a:pt x="3535500" y="3799386"/>
                </a:cubicBezTo>
                <a:cubicBezTo>
                  <a:pt x="3535500" y="3825385"/>
                  <a:pt x="3529825" y="3846717"/>
                  <a:pt x="3518476" y="3863382"/>
                </a:cubicBezTo>
                <a:cubicBezTo>
                  <a:pt x="3507127" y="3880048"/>
                  <a:pt x="3490847" y="3891714"/>
                  <a:pt x="3469635" y="3898380"/>
                </a:cubicBezTo>
                <a:cubicBezTo>
                  <a:pt x="3461530" y="3900914"/>
                  <a:pt x="3452478" y="3902647"/>
                  <a:pt x="3442481" y="3903580"/>
                </a:cubicBezTo>
                <a:cubicBezTo>
                  <a:pt x="3432484" y="3904513"/>
                  <a:pt x="3421202" y="3904980"/>
                  <a:pt x="3408636" y="3904980"/>
                </a:cubicBezTo>
                <a:lnTo>
                  <a:pt x="3383710" y="3904980"/>
                </a:lnTo>
                <a:close/>
                <a:moveTo>
                  <a:pt x="8218679" y="3690793"/>
                </a:moveTo>
                <a:cubicBezTo>
                  <a:pt x="8231618" y="3690793"/>
                  <a:pt x="8243716" y="3693160"/>
                  <a:pt x="8254971" y="3697893"/>
                </a:cubicBezTo>
                <a:cubicBezTo>
                  <a:pt x="8266226" y="3702626"/>
                  <a:pt x="8275999" y="3709592"/>
                  <a:pt x="8284288" y="3718791"/>
                </a:cubicBezTo>
                <a:cubicBezTo>
                  <a:pt x="8292577" y="3727991"/>
                  <a:pt x="8299080" y="3739457"/>
                  <a:pt x="8303798" y="3753189"/>
                </a:cubicBezTo>
                <a:cubicBezTo>
                  <a:pt x="8308515" y="3766922"/>
                  <a:pt x="8310874" y="3782787"/>
                  <a:pt x="8310874" y="3800786"/>
                </a:cubicBezTo>
                <a:cubicBezTo>
                  <a:pt x="8310874" y="3818785"/>
                  <a:pt x="8308515" y="3834618"/>
                  <a:pt x="8303798" y="3848283"/>
                </a:cubicBezTo>
                <a:cubicBezTo>
                  <a:pt x="8299080" y="3861949"/>
                  <a:pt x="8292577" y="3873382"/>
                  <a:pt x="8284288" y="3882581"/>
                </a:cubicBezTo>
                <a:cubicBezTo>
                  <a:pt x="8275999" y="3891781"/>
                  <a:pt x="8266294" y="3898714"/>
                  <a:pt x="8255174" y="3903380"/>
                </a:cubicBezTo>
                <a:cubicBezTo>
                  <a:pt x="8244054" y="3908046"/>
                  <a:pt x="8232023" y="3910380"/>
                  <a:pt x="8219083" y="3910380"/>
                </a:cubicBezTo>
                <a:cubicBezTo>
                  <a:pt x="8206009" y="3910380"/>
                  <a:pt x="8193844" y="3908046"/>
                  <a:pt x="8182589" y="3903380"/>
                </a:cubicBezTo>
                <a:cubicBezTo>
                  <a:pt x="8171335" y="3898714"/>
                  <a:pt x="8161563" y="3891781"/>
                  <a:pt x="8153274" y="3882581"/>
                </a:cubicBezTo>
                <a:cubicBezTo>
                  <a:pt x="8144984" y="3873382"/>
                  <a:pt x="8138448" y="3861949"/>
                  <a:pt x="8133662" y="3848283"/>
                </a:cubicBezTo>
                <a:cubicBezTo>
                  <a:pt x="8128877" y="3834618"/>
                  <a:pt x="8126485" y="3818785"/>
                  <a:pt x="8126485" y="3800786"/>
                </a:cubicBezTo>
                <a:cubicBezTo>
                  <a:pt x="8126485" y="3782787"/>
                  <a:pt x="8128844" y="3766922"/>
                  <a:pt x="8133561" y="3753189"/>
                </a:cubicBezTo>
                <a:cubicBezTo>
                  <a:pt x="8138278" y="3739457"/>
                  <a:pt x="8144782" y="3727991"/>
                  <a:pt x="8153071" y="3718791"/>
                </a:cubicBezTo>
                <a:cubicBezTo>
                  <a:pt x="8161360" y="3709592"/>
                  <a:pt x="8171132" y="3702626"/>
                  <a:pt x="8182388" y="3697893"/>
                </a:cubicBezTo>
                <a:cubicBezTo>
                  <a:pt x="8193643" y="3693160"/>
                  <a:pt x="8205741" y="3690793"/>
                  <a:pt x="8218679" y="3690793"/>
                </a:cubicBezTo>
                <a:close/>
                <a:moveTo>
                  <a:pt x="6848079" y="3690793"/>
                </a:moveTo>
                <a:cubicBezTo>
                  <a:pt x="6860878" y="3690793"/>
                  <a:pt x="6872844" y="3693160"/>
                  <a:pt x="6883977" y="3697893"/>
                </a:cubicBezTo>
                <a:cubicBezTo>
                  <a:pt x="6895110" y="3702626"/>
                  <a:pt x="6904776" y="3709592"/>
                  <a:pt x="6912975" y="3718791"/>
                </a:cubicBezTo>
                <a:cubicBezTo>
                  <a:pt x="6921175" y="3727991"/>
                  <a:pt x="6927608" y="3739457"/>
                  <a:pt x="6932274" y="3753189"/>
                </a:cubicBezTo>
                <a:cubicBezTo>
                  <a:pt x="6936940" y="3766922"/>
                  <a:pt x="6939274" y="3782787"/>
                  <a:pt x="6939274" y="3800786"/>
                </a:cubicBezTo>
                <a:cubicBezTo>
                  <a:pt x="6939274" y="3818785"/>
                  <a:pt x="6936940" y="3834618"/>
                  <a:pt x="6932274" y="3848283"/>
                </a:cubicBezTo>
                <a:cubicBezTo>
                  <a:pt x="6927608" y="3861949"/>
                  <a:pt x="6921175" y="3873382"/>
                  <a:pt x="6912975" y="3882581"/>
                </a:cubicBezTo>
                <a:cubicBezTo>
                  <a:pt x="6904776" y="3891781"/>
                  <a:pt x="6895176" y="3898714"/>
                  <a:pt x="6884177" y="3903380"/>
                </a:cubicBezTo>
                <a:cubicBezTo>
                  <a:pt x="6873178" y="3908046"/>
                  <a:pt x="6861278" y="3910380"/>
                  <a:pt x="6848479" y="3910380"/>
                </a:cubicBezTo>
                <a:cubicBezTo>
                  <a:pt x="6835546" y="3910380"/>
                  <a:pt x="6823514" y="3908046"/>
                  <a:pt x="6812381" y="3903380"/>
                </a:cubicBezTo>
                <a:cubicBezTo>
                  <a:pt x="6801248" y="3898714"/>
                  <a:pt x="6791582" y="3891781"/>
                  <a:pt x="6783383" y="3882581"/>
                </a:cubicBezTo>
                <a:cubicBezTo>
                  <a:pt x="6775183" y="3873382"/>
                  <a:pt x="6768717" y="3861949"/>
                  <a:pt x="6763984" y="3848283"/>
                </a:cubicBezTo>
                <a:cubicBezTo>
                  <a:pt x="6759251" y="3834618"/>
                  <a:pt x="6756885" y="3818785"/>
                  <a:pt x="6756885" y="3800786"/>
                </a:cubicBezTo>
                <a:cubicBezTo>
                  <a:pt x="6756885" y="3782787"/>
                  <a:pt x="6759218" y="3766922"/>
                  <a:pt x="6763884" y="3753189"/>
                </a:cubicBezTo>
                <a:cubicBezTo>
                  <a:pt x="6768550" y="3739457"/>
                  <a:pt x="6774983" y="3727991"/>
                  <a:pt x="6783183" y="3718791"/>
                </a:cubicBezTo>
                <a:cubicBezTo>
                  <a:pt x="6791382" y="3709592"/>
                  <a:pt x="6801048" y="3702626"/>
                  <a:pt x="6812181" y="3697893"/>
                </a:cubicBezTo>
                <a:cubicBezTo>
                  <a:pt x="6823314" y="3693160"/>
                  <a:pt x="6835280" y="3690793"/>
                  <a:pt x="6848079" y="3690793"/>
                </a:cubicBezTo>
                <a:close/>
                <a:moveTo>
                  <a:pt x="4313429" y="3690793"/>
                </a:moveTo>
                <a:cubicBezTo>
                  <a:pt x="4326368" y="3690793"/>
                  <a:pt x="4338465" y="3693160"/>
                  <a:pt x="4349721" y="3697893"/>
                </a:cubicBezTo>
                <a:cubicBezTo>
                  <a:pt x="4360976" y="3702626"/>
                  <a:pt x="4370749" y="3709592"/>
                  <a:pt x="4379038" y="3718791"/>
                </a:cubicBezTo>
                <a:cubicBezTo>
                  <a:pt x="4387327" y="3727991"/>
                  <a:pt x="4393830" y="3739457"/>
                  <a:pt x="4398547" y="3753189"/>
                </a:cubicBezTo>
                <a:cubicBezTo>
                  <a:pt x="4403265" y="3766922"/>
                  <a:pt x="4405623" y="3782787"/>
                  <a:pt x="4405623" y="3800786"/>
                </a:cubicBezTo>
                <a:cubicBezTo>
                  <a:pt x="4405623" y="3818785"/>
                  <a:pt x="4403265" y="3834618"/>
                  <a:pt x="4398547" y="3848283"/>
                </a:cubicBezTo>
                <a:cubicBezTo>
                  <a:pt x="4393830" y="3861949"/>
                  <a:pt x="4387327" y="3873382"/>
                  <a:pt x="4379038" y="3882581"/>
                </a:cubicBezTo>
                <a:cubicBezTo>
                  <a:pt x="4370749" y="3891781"/>
                  <a:pt x="4361044" y="3898714"/>
                  <a:pt x="4349924" y="3903380"/>
                </a:cubicBezTo>
                <a:cubicBezTo>
                  <a:pt x="4338804" y="3908046"/>
                  <a:pt x="4326774" y="3910380"/>
                  <a:pt x="4313833" y="3910380"/>
                </a:cubicBezTo>
                <a:cubicBezTo>
                  <a:pt x="4300758" y="3910380"/>
                  <a:pt x="4288594" y="3908046"/>
                  <a:pt x="4277339" y="3903380"/>
                </a:cubicBezTo>
                <a:cubicBezTo>
                  <a:pt x="4266085" y="3898714"/>
                  <a:pt x="4256313" y="3891781"/>
                  <a:pt x="4248025" y="3882581"/>
                </a:cubicBezTo>
                <a:cubicBezTo>
                  <a:pt x="4239735" y="3873382"/>
                  <a:pt x="4233198" y="3861949"/>
                  <a:pt x="4228413" y="3848283"/>
                </a:cubicBezTo>
                <a:cubicBezTo>
                  <a:pt x="4223627" y="3834618"/>
                  <a:pt x="4221235" y="3818785"/>
                  <a:pt x="4221235" y="3800786"/>
                </a:cubicBezTo>
                <a:cubicBezTo>
                  <a:pt x="4221235" y="3782787"/>
                  <a:pt x="4223593" y="3766922"/>
                  <a:pt x="4228311" y="3753189"/>
                </a:cubicBezTo>
                <a:cubicBezTo>
                  <a:pt x="4233029" y="3739457"/>
                  <a:pt x="4239532" y="3727991"/>
                  <a:pt x="4247821" y="3718791"/>
                </a:cubicBezTo>
                <a:cubicBezTo>
                  <a:pt x="4256110" y="3709592"/>
                  <a:pt x="4265882" y="3702626"/>
                  <a:pt x="4277138" y="3697893"/>
                </a:cubicBezTo>
                <a:cubicBezTo>
                  <a:pt x="4288393" y="3693160"/>
                  <a:pt x="4300490" y="3690793"/>
                  <a:pt x="4313429" y="3690793"/>
                </a:cubicBezTo>
                <a:close/>
                <a:moveTo>
                  <a:pt x="3741929" y="3690793"/>
                </a:moveTo>
                <a:cubicBezTo>
                  <a:pt x="3754868" y="3690793"/>
                  <a:pt x="3766966" y="3693160"/>
                  <a:pt x="3778221" y="3697893"/>
                </a:cubicBezTo>
                <a:cubicBezTo>
                  <a:pt x="3789477" y="3702626"/>
                  <a:pt x="3799249" y="3709592"/>
                  <a:pt x="3807538" y="3718791"/>
                </a:cubicBezTo>
                <a:cubicBezTo>
                  <a:pt x="3815827" y="3727991"/>
                  <a:pt x="3822330" y="3739457"/>
                  <a:pt x="3827048" y="3753189"/>
                </a:cubicBezTo>
                <a:cubicBezTo>
                  <a:pt x="3831765" y="3766922"/>
                  <a:pt x="3834124" y="3782787"/>
                  <a:pt x="3834124" y="3800786"/>
                </a:cubicBezTo>
                <a:cubicBezTo>
                  <a:pt x="3834124" y="3818785"/>
                  <a:pt x="3831765" y="3834618"/>
                  <a:pt x="3827048" y="3848283"/>
                </a:cubicBezTo>
                <a:cubicBezTo>
                  <a:pt x="3822330" y="3861949"/>
                  <a:pt x="3815827" y="3873382"/>
                  <a:pt x="3807538" y="3882581"/>
                </a:cubicBezTo>
                <a:cubicBezTo>
                  <a:pt x="3799249" y="3891781"/>
                  <a:pt x="3789545" y="3898714"/>
                  <a:pt x="3778424" y="3903380"/>
                </a:cubicBezTo>
                <a:cubicBezTo>
                  <a:pt x="3767304" y="3908046"/>
                  <a:pt x="3755274" y="3910380"/>
                  <a:pt x="3742333" y="3910380"/>
                </a:cubicBezTo>
                <a:cubicBezTo>
                  <a:pt x="3729259" y="3910380"/>
                  <a:pt x="3717094" y="3908046"/>
                  <a:pt x="3705840" y="3903380"/>
                </a:cubicBezTo>
                <a:cubicBezTo>
                  <a:pt x="3694585" y="3898714"/>
                  <a:pt x="3684813" y="3891781"/>
                  <a:pt x="3676524" y="3882581"/>
                </a:cubicBezTo>
                <a:cubicBezTo>
                  <a:pt x="3668235" y="3873382"/>
                  <a:pt x="3661698" y="3861949"/>
                  <a:pt x="3656913" y="3848283"/>
                </a:cubicBezTo>
                <a:cubicBezTo>
                  <a:pt x="3652128" y="3834618"/>
                  <a:pt x="3649735" y="3818785"/>
                  <a:pt x="3649735" y="3800786"/>
                </a:cubicBezTo>
                <a:cubicBezTo>
                  <a:pt x="3649735" y="3782787"/>
                  <a:pt x="3652094" y="3766922"/>
                  <a:pt x="3656811" y="3753189"/>
                </a:cubicBezTo>
                <a:cubicBezTo>
                  <a:pt x="3661529" y="3739457"/>
                  <a:pt x="3668032" y="3727991"/>
                  <a:pt x="3676321" y="3718791"/>
                </a:cubicBezTo>
                <a:cubicBezTo>
                  <a:pt x="3684610" y="3709592"/>
                  <a:pt x="3694382" y="3702626"/>
                  <a:pt x="3705638" y="3697893"/>
                </a:cubicBezTo>
                <a:cubicBezTo>
                  <a:pt x="3716893" y="3693160"/>
                  <a:pt x="3728991" y="3690793"/>
                  <a:pt x="3741929" y="3690793"/>
                </a:cubicBezTo>
                <a:close/>
                <a:moveTo>
                  <a:pt x="8399361" y="3666794"/>
                </a:moveTo>
                <a:lnTo>
                  <a:pt x="8399361" y="3934378"/>
                </a:lnTo>
                <a:lnTo>
                  <a:pt x="8431959" y="3934378"/>
                </a:lnTo>
                <a:lnTo>
                  <a:pt x="8431959" y="3797786"/>
                </a:lnTo>
                <a:cubicBezTo>
                  <a:pt x="8431959" y="3765255"/>
                  <a:pt x="8431092" y="3736790"/>
                  <a:pt x="8429360" y="3712392"/>
                </a:cubicBezTo>
                <a:lnTo>
                  <a:pt x="8430559" y="3712392"/>
                </a:lnTo>
                <a:cubicBezTo>
                  <a:pt x="8444825" y="3734924"/>
                  <a:pt x="8461024" y="3759189"/>
                  <a:pt x="8479156" y="3785187"/>
                </a:cubicBezTo>
                <a:lnTo>
                  <a:pt x="8584150" y="3934378"/>
                </a:lnTo>
                <a:lnTo>
                  <a:pt x="8616748" y="3934378"/>
                </a:lnTo>
                <a:lnTo>
                  <a:pt x="8616748" y="3666794"/>
                </a:lnTo>
                <a:lnTo>
                  <a:pt x="8583950" y="3666794"/>
                </a:lnTo>
                <a:lnTo>
                  <a:pt x="8583950" y="3809186"/>
                </a:lnTo>
                <a:cubicBezTo>
                  <a:pt x="8583950" y="3836251"/>
                  <a:pt x="8584816" y="3862783"/>
                  <a:pt x="8586550" y="3888781"/>
                </a:cubicBezTo>
                <a:lnTo>
                  <a:pt x="8585350" y="3888781"/>
                </a:lnTo>
                <a:cubicBezTo>
                  <a:pt x="8569351" y="3863849"/>
                  <a:pt x="8553152" y="3839584"/>
                  <a:pt x="8536752" y="3815985"/>
                </a:cubicBezTo>
                <a:lnTo>
                  <a:pt x="8431759" y="3666794"/>
                </a:lnTo>
                <a:close/>
                <a:moveTo>
                  <a:pt x="7999311" y="3666794"/>
                </a:moveTo>
                <a:lnTo>
                  <a:pt x="7999311" y="3934378"/>
                </a:lnTo>
                <a:lnTo>
                  <a:pt x="8031909" y="3934378"/>
                </a:lnTo>
                <a:lnTo>
                  <a:pt x="8031909" y="3666794"/>
                </a:lnTo>
                <a:close/>
                <a:moveTo>
                  <a:pt x="7744713" y="3666794"/>
                </a:moveTo>
                <a:lnTo>
                  <a:pt x="7744713" y="3696193"/>
                </a:lnTo>
                <a:lnTo>
                  <a:pt x="7834108" y="3696193"/>
                </a:lnTo>
                <a:lnTo>
                  <a:pt x="7834108" y="3934378"/>
                </a:lnTo>
                <a:lnTo>
                  <a:pt x="7866706" y="3934378"/>
                </a:lnTo>
                <a:lnTo>
                  <a:pt x="7866706" y="3696193"/>
                </a:lnTo>
                <a:lnTo>
                  <a:pt x="7956100" y="3696193"/>
                </a:lnTo>
                <a:lnTo>
                  <a:pt x="7956100" y="3666794"/>
                </a:lnTo>
                <a:close/>
                <a:moveTo>
                  <a:pt x="7313511" y="3666794"/>
                </a:moveTo>
                <a:lnTo>
                  <a:pt x="7313511" y="3934378"/>
                </a:lnTo>
                <a:lnTo>
                  <a:pt x="7483301" y="3934378"/>
                </a:lnTo>
                <a:lnTo>
                  <a:pt x="7483301" y="3904980"/>
                </a:lnTo>
                <a:lnTo>
                  <a:pt x="7346109" y="3904980"/>
                </a:lnTo>
                <a:lnTo>
                  <a:pt x="7346109" y="3811986"/>
                </a:lnTo>
                <a:lnTo>
                  <a:pt x="7461502" y="3811986"/>
                </a:lnTo>
                <a:lnTo>
                  <a:pt x="7461502" y="3782587"/>
                </a:lnTo>
                <a:lnTo>
                  <a:pt x="7346109" y="3782587"/>
                </a:lnTo>
                <a:lnTo>
                  <a:pt x="7346109" y="3696193"/>
                </a:lnTo>
                <a:lnTo>
                  <a:pt x="7475901" y="3696193"/>
                </a:lnTo>
                <a:lnTo>
                  <a:pt x="7475901" y="3666794"/>
                </a:lnTo>
                <a:close/>
                <a:moveTo>
                  <a:pt x="7036286" y="3666794"/>
                </a:moveTo>
                <a:lnTo>
                  <a:pt x="7036286" y="3831984"/>
                </a:lnTo>
                <a:cubicBezTo>
                  <a:pt x="7036286" y="3839184"/>
                  <a:pt x="7036720" y="3846583"/>
                  <a:pt x="7037586" y="3854183"/>
                </a:cubicBezTo>
                <a:cubicBezTo>
                  <a:pt x="7038453" y="3861783"/>
                  <a:pt x="7039886" y="3868915"/>
                  <a:pt x="7041886" y="3875582"/>
                </a:cubicBezTo>
                <a:cubicBezTo>
                  <a:pt x="7044686" y="3884781"/>
                  <a:pt x="7048619" y="3893281"/>
                  <a:pt x="7053685" y="3901080"/>
                </a:cubicBezTo>
                <a:cubicBezTo>
                  <a:pt x="7058752" y="3908880"/>
                  <a:pt x="7065252" y="3915613"/>
                  <a:pt x="7073184" y="3921279"/>
                </a:cubicBezTo>
                <a:cubicBezTo>
                  <a:pt x="7081117" y="3926945"/>
                  <a:pt x="7090616" y="3931378"/>
                  <a:pt x="7101682" y="3934578"/>
                </a:cubicBezTo>
                <a:cubicBezTo>
                  <a:pt x="7112749" y="3937778"/>
                  <a:pt x="7125614" y="3939378"/>
                  <a:pt x="7140280" y="3939378"/>
                </a:cubicBezTo>
                <a:cubicBezTo>
                  <a:pt x="7155612" y="3939378"/>
                  <a:pt x="7168978" y="3937645"/>
                  <a:pt x="7180378" y="3934178"/>
                </a:cubicBezTo>
                <a:cubicBezTo>
                  <a:pt x="7191777" y="3930712"/>
                  <a:pt x="7201543" y="3925912"/>
                  <a:pt x="7209676" y="3919779"/>
                </a:cubicBezTo>
                <a:cubicBezTo>
                  <a:pt x="7217809" y="3913646"/>
                  <a:pt x="7224408" y="3906380"/>
                  <a:pt x="7229475" y="3897980"/>
                </a:cubicBezTo>
                <a:cubicBezTo>
                  <a:pt x="7234541" y="3889581"/>
                  <a:pt x="7238341" y="3880448"/>
                  <a:pt x="7240874" y="3870582"/>
                </a:cubicBezTo>
                <a:cubicBezTo>
                  <a:pt x="7242341" y="3864716"/>
                  <a:pt x="7243407" y="3858383"/>
                  <a:pt x="7244074" y="3851583"/>
                </a:cubicBezTo>
                <a:cubicBezTo>
                  <a:pt x="7244741" y="3844784"/>
                  <a:pt x="7245074" y="3838251"/>
                  <a:pt x="7245074" y="3831984"/>
                </a:cubicBezTo>
                <a:lnTo>
                  <a:pt x="7245074" y="3666794"/>
                </a:lnTo>
                <a:lnTo>
                  <a:pt x="7212476" y="3666794"/>
                </a:lnTo>
                <a:lnTo>
                  <a:pt x="7212476" y="3832784"/>
                </a:lnTo>
                <a:cubicBezTo>
                  <a:pt x="7212476" y="3837851"/>
                  <a:pt x="7212209" y="3843084"/>
                  <a:pt x="7211676" y="3848483"/>
                </a:cubicBezTo>
                <a:cubicBezTo>
                  <a:pt x="7211143" y="3853883"/>
                  <a:pt x="7210209" y="3858783"/>
                  <a:pt x="7208876" y="3863182"/>
                </a:cubicBezTo>
                <a:cubicBezTo>
                  <a:pt x="7206876" y="3870249"/>
                  <a:pt x="7204009" y="3876682"/>
                  <a:pt x="7200276" y="3882481"/>
                </a:cubicBezTo>
                <a:cubicBezTo>
                  <a:pt x="7196544" y="3888281"/>
                  <a:pt x="7191877" y="3893247"/>
                  <a:pt x="7186277" y="3897380"/>
                </a:cubicBezTo>
                <a:cubicBezTo>
                  <a:pt x="7180678" y="3901513"/>
                  <a:pt x="7174111" y="3904713"/>
                  <a:pt x="7166578" y="3906980"/>
                </a:cubicBezTo>
                <a:cubicBezTo>
                  <a:pt x="7159046" y="3909246"/>
                  <a:pt x="7150413" y="3910380"/>
                  <a:pt x="7140680" y="3910380"/>
                </a:cubicBezTo>
                <a:cubicBezTo>
                  <a:pt x="7122814" y="3910380"/>
                  <a:pt x="7108449" y="3906647"/>
                  <a:pt x="7097583" y="3899180"/>
                </a:cubicBezTo>
                <a:cubicBezTo>
                  <a:pt x="7086717" y="3891714"/>
                  <a:pt x="7078951" y="3881515"/>
                  <a:pt x="7074284" y="3868582"/>
                </a:cubicBezTo>
                <a:cubicBezTo>
                  <a:pt x="7072417" y="3863382"/>
                  <a:pt x="7071051" y="3857616"/>
                  <a:pt x="7070184" y="3851283"/>
                </a:cubicBezTo>
                <a:cubicBezTo>
                  <a:pt x="7069318" y="3844950"/>
                  <a:pt x="7068884" y="3838784"/>
                  <a:pt x="7068884" y="3832784"/>
                </a:cubicBezTo>
                <a:lnTo>
                  <a:pt x="7068884" y="3666794"/>
                </a:lnTo>
                <a:close/>
                <a:moveTo>
                  <a:pt x="6401688" y="3666794"/>
                </a:moveTo>
                <a:lnTo>
                  <a:pt x="6499082" y="3826785"/>
                </a:lnTo>
                <a:lnTo>
                  <a:pt x="6499082" y="3934378"/>
                </a:lnTo>
                <a:lnTo>
                  <a:pt x="6531680" y="3934378"/>
                </a:lnTo>
                <a:lnTo>
                  <a:pt x="6531680" y="3826785"/>
                </a:lnTo>
                <a:lnTo>
                  <a:pt x="6629074" y="3666794"/>
                </a:lnTo>
                <a:lnTo>
                  <a:pt x="6593476" y="3666794"/>
                </a:lnTo>
                <a:lnTo>
                  <a:pt x="6515881" y="3796787"/>
                </a:lnTo>
                <a:lnTo>
                  <a:pt x="6514881" y="3796787"/>
                </a:lnTo>
                <a:lnTo>
                  <a:pt x="6437286" y="3666794"/>
                </a:lnTo>
                <a:close/>
                <a:moveTo>
                  <a:pt x="6141936" y="3666794"/>
                </a:moveTo>
                <a:lnTo>
                  <a:pt x="6141936" y="3934378"/>
                </a:lnTo>
                <a:lnTo>
                  <a:pt x="6174534" y="3934378"/>
                </a:lnTo>
                <a:lnTo>
                  <a:pt x="6174534" y="3797786"/>
                </a:lnTo>
                <a:cubicBezTo>
                  <a:pt x="6174534" y="3765255"/>
                  <a:pt x="6173667" y="3736790"/>
                  <a:pt x="6171934" y="3712392"/>
                </a:cubicBezTo>
                <a:lnTo>
                  <a:pt x="6173134" y="3712392"/>
                </a:lnTo>
                <a:cubicBezTo>
                  <a:pt x="6187400" y="3734924"/>
                  <a:pt x="6203599" y="3759189"/>
                  <a:pt x="6221731" y="3785187"/>
                </a:cubicBezTo>
                <a:lnTo>
                  <a:pt x="6326725" y="3934378"/>
                </a:lnTo>
                <a:lnTo>
                  <a:pt x="6359323" y="3934378"/>
                </a:lnTo>
                <a:lnTo>
                  <a:pt x="6359323" y="3666794"/>
                </a:lnTo>
                <a:lnTo>
                  <a:pt x="6326525" y="3666794"/>
                </a:lnTo>
                <a:lnTo>
                  <a:pt x="6326525" y="3809186"/>
                </a:lnTo>
                <a:cubicBezTo>
                  <a:pt x="6326525" y="3836251"/>
                  <a:pt x="6327391" y="3862783"/>
                  <a:pt x="6329125" y="3888781"/>
                </a:cubicBezTo>
                <a:lnTo>
                  <a:pt x="6327925" y="3888781"/>
                </a:lnTo>
                <a:cubicBezTo>
                  <a:pt x="6311926" y="3863849"/>
                  <a:pt x="6295727" y="3839584"/>
                  <a:pt x="6279328" y="3815985"/>
                </a:cubicBezTo>
                <a:lnTo>
                  <a:pt x="6174334" y="3666794"/>
                </a:lnTo>
                <a:close/>
                <a:moveTo>
                  <a:pt x="5966757" y="3666794"/>
                </a:moveTo>
                <a:lnTo>
                  <a:pt x="5857763" y="3934378"/>
                </a:lnTo>
                <a:lnTo>
                  <a:pt x="5892760" y="3934378"/>
                </a:lnTo>
                <a:lnTo>
                  <a:pt x="5924715" y="3853783"/>
                </a:lnTo>
                <a:lnTo>
                  <a:pt x="6036596" y="3853783"/>
                </a:lnTo>
                <a:lnTo>
                  <a:pt x="6068550" y="3934378"/>
                </a:lnTo>
                <a:lnTo>
                  <a:pt x="6103948" y="3934378"/>
                </a:lnTo>
                <a:lnTo>
                  <a:pt x="5994954" y="3666794"/>
                </a:lnTo>
                <a:close/>
                <a:moveTo>
                  <a:pt x="5599012" y="3666794"/>
                </a:moveTo>
                <a:lnTo>
                  <a:pt x="5599012" y="3934378"/>
                </a:lnTo>
                <a:lnTo>
                  <a:pt x="5768801" y="3934378"/>
                </a:lnTo>
                <a:lnTo>
                  <a:pt x="5768801" y="3904980"/>
                </a:lnTo>
                <a:lnTo>
                  <a:pt x="5631609" y="3904980"/>
                </a:lnTo>
                <a:lnTo>
                  <a:pt x="5631609" y="3811986"/>
                </a:lnTo>
                <a:lnTo>
                  <a:pt x="5747002" y="3811986"/>
                </a:lnTo>
                <a:lnTo>
                  <a:pt x="5747002" y="3782587"/>
                </a:lnTo>
                <a:lnTo>
                  <a:pt x="5631609" y="3782587"/>
                </a:lnTo>
                <a:lnTo>
                  <a:pt x="5631609" y="3696193"/>
                </a:lnTo>
                <a:lnTo>
                  <a:pt x="5761401" y="3696193"/>
                </a:lnTo>
                <a:lnTo>
                  <a:pt x="5761401" y="3666794"/>
                </a:lnTo>
                <a:close/>
                <a:moveTo>
                  <a:pt x="5325363" y="3666794"/>
                </a:moveTo>
                <a:lnTo>
                  <a:pt x="5426832" y="3934378"/>
                </a:lnTo>
                <a:lnTo>
                  <a:pt x="5455280" y="3934378"/>
                </a:lnTo>
                <a:lnTo>
                  <a:pt x="5556749" y="3666794"/>
                </a:lnTo>
                <a:lnTo>
                  <a:pt x="5524150" y="3666794"/>
                </a:lnTo>
                <a:lnTo>
                  <a:pt x="5472779" y="3804386"/>
                </a:lnTo>
                <a:cubicBezTo>
                  <a:pt x="5461632" y="3834118"/>
                  <a:pt x="5451223" y="3863582"/>
                  <a:pt x="5441552" y="3892781"/>
                </a:cubicBezTo>
                <a:lnTo>
                  <a:pt x="5440746" y="3892781"/>
                </a:lnTo>
                <a:cubicBezTo>
                  <a:pt x="5431078" y="3863582"/>
                  <a:pt x="5420604" y="3834118"/>
                  <a:pt x="5409324" y="3804386"/>
                </a:cubicBezTo>
                <a:lnTo>
                  <a:pt x="5357961" y="3666794"/>
                </a:lnTo>
                <a:close/>
                <a:moveTo>
                  <a:pt x="5195231" y="3666794"/>
                </a:moveTo>
                <a:lnTo>
                  <a:pt x="5086238" y="3934378"/>
                </a:lnTo>
                <a:lnTo>
                  <a:pt x="5121236" y="3934378"/>
                </a:lnTo>
                <a:lnTo>
                  <a:pt x="5153190" y="3853783"/>
                </a:lnTo>
                <a:lnTo>
                  <a:pt x="5265071" y="3853783"/>
                </a:lnTo>
                <a:lnTo>
                  <a:pt x="5297026" y="3934378"/>
                </a:lnTo>
                <a:lnTo>
                  <a:pt x="5332423" y="3934378"/>
                </a:lnTo>
                <a:lnTo>
                  <a:pt x="5223430" y="3666794"/>
                </a:lnTo>
                <a:close/>
                <a:moveTo>
                  <a:pt x="4837012" y="3666794"/>
                </a:moveTo>
                <a:lnTo>
                  <a:pt x="4837012" y="3934378"/>
                </a:lnTo>
                <a:lnTo>
                  <a:pt x="4869609" y="3934378"/>
                </a:lnTo>
                <a:lnTo>
                  <a:pt x="4869609" y="3811986"/>
                </a:lnTo>
                <a:lnTo>
                  <a:pt x="5009801" y="3811986"/>
                </a:lnTo>
                <a:lnTo>
                  <a:pt x="5009801" y="3934378"/>
                </a:lnTo>
                <a:lnTo>
                  <a:pt x="5042399" y="3934378"/>
                </a:lnTo>
                <a:lnTo>
                  <a:pt x="5042399" y="3666794"/>
                </a:lnTo>
                <a:lnTo>
                  <a:pt x="5009801" y="3666794"/>
                </a:lnTo>
                <a:lnTo>
                  <a:pt x="5009801" y="3782587"/>
                </a:lnTo>
                <a:lnTo>
                  <a:pt x="4869609" y="3782587"/>
                </a:lnTo>
                <a:lnTo>
                  <a:pt x="4869609" y="3666794"/>
                </a:lnTo>
                <a:close/>
                <a:moveTo>
                  <a:pt x="4493111" y="3666794"/>
                </a:moveTo>
                <a:lnTo>
                  <a:pt x="4493111" y="3831984"/>
                </a:lnTo>
                <a:cubicBezTo>
                  <a:pt x="4493111" y="3839184"/>
                  <a:pt x="4493544" y="3846583"/>
                  <a:pt x="4494411" y="3854183"/>
                </a:cubicBezTo>
                <a:cubicBezTo>
                  <a:pt x="4495278" y="3861783"/>
                  <a:pt x="4496711" y="3868915"/>
                  <a:pt x="4498711" y="3875582"/>
                </a:cubicBezTo>
                <a:cubicBezTo>
                  <a:pt x="4501511" y="3884781"/>
                  <a:pt x="4505444" y="3893281"/>
                  <a:pt x="4510510" y="3901080"/>
                </a:cubicBezTo>
                <a:cubicBezTo>
                  <a:pt x="4515577" y="3908880"/>
                  <a:pt x="4522077" y="3915613"/>
                  <a:pt x="4530009" y="3921279"/>
                </a:cubicBezTo>
                <a:cubicBezTo>
                  <a:pt x="4537942" y="3926945"/>
                  <a:pt x="4547441" y="3931378"/>
                  <a:pt x="4558507" y="3934578"/>
                </a:cubicBezTo>
                <a:cubicBezTo>
                  <a:pt x="4569573" y="3937778"/>
                  <a:pt x="4582439" y="3939378"/>
                  <a:pt x="4597105" y="3939378"/>
                </a:cubicBezTo>
                <a:cubicBezTo>
                  <a:pt x="4612437" y="3939378"/>
                  <a:pt x="4625803" y="3937645"/>
                  <a:pt x="4637202" y="3934178"/>
                </a:cubicBezTo>
                <a:cubicBezTo>
                  <a:pt x="4648603" y="3930712"/>
                  <a:pt x="4658368" y="3925912"/>
                  <a:pt x="4666500" y="3919779"/>
                </a:cubicBezTo>
                <a:cubicBezTo>
                  <a:pt x="4674634" y="3913646"/>
                  <a:pt x="4681234" y="3906380"/>
                  <a:pt x="4686300" y="3897980"/>
                </a:cubicBezTo>
                <a:cubicBezTo>
                  <a:pt x="4691367" y="3889581"/>
                  <a:pt x="4695166" y="3880448"/>
                  <a:pt x="4697700" y="3870582"/>
                </a:cubicBezTo>
                <a:cubicBezTo>
                  <a:pt x="4699165" y="3864716"/>
                  <a:pt x="4700232" y="3858383"/>
                  <a:pt x="4700899" y="3851583"/>
                </a:cubicBezTo>
                <a:cubicBezTo>
                  <a:pt x="4701565" y="3844784"/>
                  <a:pt x="4701899" y="3838251"/>
                  <a:pt x="4701899" y="3831984"/>
                </a:cubicBezTo>
                <a:lnTo>
                  <a:pt x="4701899" y="3666794"/>
                </a:lnTo>
                <a:lnTo>
                  <a:pt x="4669301" y="3666794"/>
                </a:lnTo>
                <a:lnTo>
                  <a:pt x="4669301" y="3832784"/>
                </a:lnTo>
                <a:cubicBezTo>
                  <a:pt x="4669301" y="3837851"/>
                  <a:pt x="4669034" y="3843084"/>
                  <a:pt x="4668500" y="3848483"/>
                </a:cubicBezTo>
                <a:cubicBezTo>
                  <a:pt x="4667968" y="3853883"/>
                  <a:pt x="4667034" y="3858783"/>
                  <a:pt x="4665701" y="3863182"/>
                </a:cubicBezTo>
                <a:cubicBezTo>
                  <a:pt x="4663701" y="3870249"/>
                  <a:pt x="4660835" y="3876682"/>
                  <a:pt x="4657101" y="3882481"/>
                </a:cubicBezTo>
                <a:cubicBezTo>
                  <a:pt x="4653368" y="3888281"/>
                  <a:pt x="4648702" y="3893247"/>
                  <a:pt x="4643102" y="3897380"/>
                </a:cubicBezTo>
                <a:cubicBezTo>
                  <a:pt x="4637503" y="3901513"/>
                  <a:pt x="4630937" y="3904713"/>
                  <a:pt x="4623403" y="3906980"/>
                </a:cubicBezTo>
                <a:cubicBezTo>
                  <a:pt x="4615871" y="3909246"/>
                  <a:pt x="4607238" y="3910380"/>
                  <a:pt x="4597505" y="3910380"/>
                </a:cubicBezTo>
                <a:cubicBezTo>
                  <a:pt x="4579640" y="3910380"/>
                  <a:pt x="4565273" y="3906647"/>
                  <a:pt x="4554408" y="3899180"/>
                </a:cubicBezTo>
                <a:cubicBezTo>
                  <a:pt x="4543541" y="3891714"/>
                  <a:pt x="4535775" y="3881515"/>
                  <a:pt x="4531110" y="3868582"/>
                </a:cubicBezTo>
                <a:cubicBezTo>
                  <a:pt x="4529243" y="3863382"/>
                  <a:pt x="4527876" y="3857616"/>
                  <a:pt x="4527009" y="3851283"/>
                </a:cubicBezTo>
                <a:cubicBezTo>
                  <a:pt x="4526143" y="3844950"/>
                  <a:pt x="4525709" y="3838784"/>
                  <a:pt x="4525709" y="3832784"/>
                </a:cubicBezTo>
                <a:lnTo>
                  <a:pt x="4525709" y="3666794"/>
                </a:lnTo>
                <a:close/>
                <a:moveTo>
                  <a:pt x="3934713" y="3666794"/>
                </a:moveTo>
                <a:lnTo>
                  <a:pt x="4032107" y="3826785"/>
                </a:lnTo>
                <a:lnTo>
                  <a:pt x="4032107" y="3934378"/>
                </a:lnTo>
                <a:lnTo>
                  <a:pt x="4064705" y="3934378"/>
                </a:lnTo>
                <a:lnTo>
                  <a:pt x="4064705" y="3826785"/>
                </a:lnTo>
                <a:lnTo>
                  <a:pt x="4162099" y="3666794"/>
                </a:lnTo>
                <a:lnTo>
                  <a:pt x="4126502" y="3666794"/>
                </a:lnTo>
                <a:lnTo>
                  <a:pt x="4048906" y="3796787"/>
                </a:lnTo>
                <a:lnTo>
                  <a:pt x="4047906" y="3796787"/>
                </a:lnTo>
                <a:lnTo>
                  <a:pt x="3970311" y="3666794"/>
                </a:lnTo>
                <a:close/>
                <a:moveTo>
                  <a:pt x="3351111" y="3666794"/>
                </a:moveTo>
                <a:lnTo>
                  <a:pt x="3351111" y="3934378"/>
                </a:lnTo>
                <a:lnTo>
                  <a:pt x="3411708" y="3934378"/>
                </a:lnTo>
                <a:cubicBezTo>
                  <a:pt x="3423841" y="3934378"/>
                  <a:pt x="3435106" y="3933878"/>
                  <a:pt x="3445506" y="3932878"/>
                </a:cubicBezTo>
                <a:cubicBezTo>
                  <a:pt x="3455905" y="3931878"/>
                  <a:pt x="3465571" y="3930112"/>
                  <a:pt x="3474504" y="3927579"/>
                </a:cubicBezTo>
                <a:cubicBezTo>
                  <a:pt x="3490103" y="3923179"/>
                  <a:pt x="3503736" y="3916979"/>
                  <a:pt x="3515402" y="3908980"/>
                </a:cubicBezTo>
                <a:cubicBezTo>
                  <a:pt x="3527067" y="3900980"/>
                  <a:pt x="3536800" y="3891481"/>
                  <a:pt x="3544599" y="3880481"/>
                </a:cubicBezTo>
                <a:cubicBezTo>
                  <a:pt x="3552399" y="3869482"/>
                  <a:pt x="3558232" y="3857116"/>
                  <a:pt x="3562099" y="3843384"/>
                </a:cubicBezTo>
                <a:cubicBezTo>
                  <a:pt x="3565965" y="3829651"/>
                  <a:pt x="3567898" y="3814985"/>
                  <a:pt x="3567898" y="3799386"/>
                </a:cubicBezTo>
                <a:cubicBezTo>
                  <a:pt x="3567898" y="3783921"/>
                  <a:pt x="3565999" y="3769488"/>
                  <a:pt x="3562199" y="3756089"/>
                </a:cubicBezTo>
                <a:cubicBezTo>
                  <a:pt x="3558399" y="3742690"/>
                  <a:pt x="3552666" y="3730624"/>
                  <a:pt x="3544999" y="3719891"/>
                </a:cubicBezTo>
                <a:cubicBezTo>
                  <a:pt x="3537334" y="3709159"/>
                  <a:pt x="3527667" y="3699859"/>
                  <a:pt x="3516001" y="3691993"/>
                </a:cubicBezTo>
                <a:cubicBezTo>
                  <a:pt x="3504336" y="3684127"/>
                  <a:pt x="3490703" y="3677994"/>
                  <a:pt x="3475104" y="3673594"/>
                </a:cubicBezTo>
                <a:cubicBezTo>
                  <a:pt x="3466171" y="3671061"/>
                  <a:pt x="3456505" y="3669294"/>
                  <a:pt x="3446106" y="3668294"/>
                </a:cubicBezTo>
                <a:cubicBezTo>
                  <a:pt x="3435707" y="3667294"/>
                  <a:pt x="3424440" y="3666794"/>
                  <a:pt x="3412308" y="3666794"/>
                </a:cubicBezTo>
                <a:close/>
                <a:moveTo>
                  <a:pt x="8769106" y="3661795"/>
                </a:moveTo>
                <a:cubicBezTo>
                  <a:pt x="8756574" y="3661795"/>
                  <a:pt x="8744774" y="3663328"/>
                  <a:pt x="8733708" y="3666394"/>
                </a:cubicBezTo>
                <a:cubicBezTo>
                  <a:pt x="8722642" y="3669461"/>
                  <a:pt x="8712863" y="3674194"/>
                  <a:pt x="8704370" y="3680594"/>
                </a:cubicBezTo>
                <a:cubicBezTo>
                  <a:pt x="8695878" y="3686993"/>
                  <a:pt x="8689146" y="3695093"/>
                  <a:pt x="8684172" y="3704892"/>
                </a:cubicBezTo>
                <a:cubicBezTo>
                  <a:pt x="8679198" y="3714692"/>
                  <a:pt x="8676712" y="3726391"/>
                  <a:pt x="8676712" y="3739990"/>
                </a:cubicBezTo>
                <a:cubicBezTo>
                  <a:pt x="8676712" y="3753056"/>
                  <a:pt x="8679078" y="3763789"/>
                  <a:pt x="8683811" y="3772188"/>
                </a:cubicBezTo>
                <a:cubicBezTo>
                  <a:pt x="8688544" y="3780588"/>
                  <a:pt x="8694810" y="3787454"/>
                  <a:pt x="8702610" y="3792787"/>
                </a:cubicBezTo>
                <a:cubicBezTo>
                  <a:pt x="8710410" y="3798120"/>
                  <a:pt x="8719276" y="3802286"/>
                  <a:pt x="8729208" y="3805286"/>
                </a:cubicBezTo>
                <a:cubicBezTo>
                  <a:pt x="8739141" y="3808286"/>
                  <a:pt x="8749307" y="3810986"/>
                  <a:pt x="8759706" y="3813386"/>
                </a:cubicBezTo>
                <a:cubicBezTo>
                  <a:pt x="8767573" y="3815252"/>
                  <a:pt x="8775072" y="3817252"/>
                  <a:pt x="8782205" y="3819385"/>
                </a:cubicBezTo>
                <a:cubicBezTo>
                  <a:pt x="8789338" y="3821518"/>
                  <a:pt x="8795638" y="3824285"/>
                  <a:pt x="8801104" y="3827685"/>
                </a:cubicBezTo>
                <a:cubicBezTo>
                  <a:pt x="8806570" y="3831084"/>
                  <a:pt x="8810936" y="3835384"/>
                  <a:pt x="8814204" y="3840584"/>
                </a:cubicBezTo>
                <a:cubicBezTo>
                  <a:pt x="8817470" y="3845784"/>
                  <a:pt x="8819103" y="3852383"/>
                  <a:pt x="8819103" y="3860383"/>
                </a:cubicBezTo>
                <a:cubicBezTo>
                  <a:pt x="8819103" y="3870115"/>
                  <a:pt x="8817236" y="3878215"/>
                  <a:pt x="8813504" y="3884681"/>
                </a:cubicBezTo>
                <a:cubicBezTo>
                  <a:pt x="8809770" y="3891147"/>
                  <a:pt x="8804704" y="3896247"/>
                  <a:pt x="8798304" y="3899980"/>
                </a:cubicBezTo>
                <a:cubicBezTo>
                  <a:pt x="8791904" y="3903713"/>
                  <a:pt x="8784472" y="3906380"/>
                  <a:pt x="8776006" y="3907980"/>
                </a:cubicBezTo>
                <a:cubicBezTo>
                  <a:pt x="8767539" y="3909580"/>
                  <a:pt x="8758640" y="3910380"/>
                  <a:pt x="8749307" y="3910380"/>
                </a:cubicBezTo>
                <a:cubicBezTo>
                  <a:pt x="8743574" y="3910380"/>
                  <a:pt x="8737441" y="3909980"/>
                  <a:pt x="8730908" y="3909180"/>
                </a:cubicBezTo>
                <a:cubicBezTo>
                  <a:pt x="8724376" y="3908380"/>
                  <a:pt x="8717909" y="3907280"/>
                  <a:pt x="8711510" y="3905880"/>
                </a:cubicBezTo>
                <a:cubicBezTo>
                  <a:pt x="8705110" y="3904480"/>
                  <a:pt x="8698910" y="3902780"/>
                  <a:pt x="8692910" y="3900780"/>
                </a:cubicBezTo>
                <a:cubicBezTo>
                  <a:pt x="8686911" y="3898780"/>
                  <a:pt x="8681512" y="3896580"/>
                  <a:pt x="8676712" y="3894181"/>
                </a:cubicBezTo>
                <a:lnTo>
                  <a:pt x="8676712" y="3923979"/>
                </a:lnTo>
                <a:cubicBezTo>
                  <a:pt x="8679778" y="3925845"/>
                  <a:pt x="8683978" y="3927712"/>
                  <a:pt x="8689311" y="3929578"/>
                </a:cubicBezTo>
                <a:cubicBezTo>
                  <a:pt x="8694644" y="3931445"/>
                  <a:pt x="8700610" y="3933112"/>
                  <a:pt x="8707210" y="3934578"/>
                </a:cubicBezTo>
                <a:cubicBezTo>
                  <a:pt x="8713810" y="3936045"/>
                  <a:pt x="8720742" y="3937211"/>
                  <a:pt x="8728008" y="3938078"/>
                </a:cubicBezTo>
                <a:cubicBezTo>
                  <a:pt x="8735275" y="3938945"/>
                  <a:pt x="8742374" y="3939378"/>
                  <a:pt x="8749307" y="3939378"/>
                </a:cubicBezTo>
                <a:cubicBezTo>
                  <a:pt x="8764373" y="3939378"/>
                  <a:pt x="8778238" y="3937811"/>
                  <a:pt x="8790904" y="3934678"/>
                </a:cubicBezTo>
                <a:cubicBezTo>
                  <a:pt x="8803571" y="3931545"/>
                  <a:pt x="8814542" y="3926745"/>
                  <a:pt x="8823820" y="3920279"/>
                </a:cubicBezTo>
                <a:cubicBezTo>
                  <a:pt x="8833098" y="3913813"/>
                  <a:pt x="8840364" y="3905547"/>
                  <a:pt x="8845618" y="3895481"/>
                </a:cubicBezTo>
                <a:cubicBezTo>
                  <a:pt x="8850874" y="3885414"/>
                  <a:pt x="8853501" y="3873449"/>
                  <a:pt x="8853501" y="3859583"/>
                </a:cubicBezTo>
                <a:cubicBezTo>
                  <a:pt x="8853501" y="3845984"/>
                  <a:pt x="8851074" y="3834851"/>
                  <a:pt x="8846222" y="3826185"/>
                </a:cubicBezTo>
                <a:cubicBezTo>
                  <a:pt x="8841368" y="3817519"/>
                  <a:pt x="8835020" y="3810486"/>
                  <a:pt x="8827176" y="3805086"/>
                </a:cubicBezTo>
                <a:cubicBezTo>
                  <a:pt x="8819332" y="3799686"/>
                  <a:pt x="8810390" y="3795453"/>
                  <a:pt x="8800352" y="3792387"/>
                </a:cubicBezTo>
                <a:cubicBezTo>
                  <a:pt x="8790314" y="3789320"/>
                  <a:pt x="8780110" y="3786520"/>
                  <a:pt x="8769740" y="3783987"/>
                </a:cubicBezTo>
                <a:cubicBezTo>
                  <a:pt x="8762030" y="3782121"/>
                  <a:pt x="8754618" y="3780121"/>
                  <a:pt x="8747506" y="3777988"/>
                </a:cubicBezTo>
                <a:cubicBezTo>
                  <a:pt x="8740392" y="3775854"/>
                  <a:pt x="8734144" y="3773121"/>
                  <a:pt x="8728758" y="3769788"/>
                </a:cubicBezTo>
                <a:cubicBezTo>
                  <a:pt x="8723374" y="3766455"/>
                  <a:pt x="8719085" y="3762222"/>
                  <a:pt x="8715894" y="3757089"/>
                </a:cubicBezTo>
                <a:cubicBezTo>
                  <a:pt x="8712705" y="3751956"/>
                  <a:pt x="8711110" y="3745456"/>
                  <a:pt x="8711110" y="3737590"/>
                </a:cubicBezTo>
                <a:cubicBezTo>
                  <a:pt x="8711110" y="3730524"/>
                  <a:pt x="8712310" y="3724091"/>
                  <a:pt x="8714710" y="3718291"/>
                </a:cubicBezTo>
                <a:cubicBezTo>
                  <a:pt x="8717109" y="3712492"/>
                  <a:pt x="8720776" y="3707559"/>
                  <a:pt x="8725708" y="3703492"/>
                </a:cubicBezTo>
                <a:cubicBezTo>
                  <a:pt x="8730642" y="3699426"/>
                  <a:pt x="8736841" y="3696293"/>
                  <a:pt x="8744308" y="3694093"/>
                </a:cubicBezTo>
                <a:cubicBezTo>
                  <a:pt x="8751774" y="3691893"/>
                  <a:pt x="8760574" y="3690793"/>
                  <a:pt x="8770706" y="3690793"/>
                </a:cubicBezTo>
                <a:cubicBezTo>
                  <a:pt x="8784172" y="3690926"/>
                  <a:pt x="8796804" y="3692460"/>
                  <a:pt x="8808604" y="3695393"/>
                </a:cubicBezTo>
                <a:cubicBezTo>
                  <a:pt x="8820403" y="3698326"/>
                  <a:pt x="8831836" y="3702126"/>
                  <a:pt x="8842902" y="3706792"/>
                </a:cubicBezTo>
                <a:lnTo>
                  <a:pt x="8842902" y="3676594"/>
                </a:lnTo>
                <a:cubicBezTo>
                  <a:pt x="8832636" y="3672194"/>
                  <a:pt x="8821336" y="3668628"/>
                  <a:pt x="8809004" y="3665895"/>
                </a:cubicBezTo>
                <a:cubicBezTo>
                  <a:pt x="8796671" y="3663161"/>
                  <a:pt x="8783372" y="3661795"/>
                  <a:pt x="8769106" y="3661795"/>
                </a:cubicBezTo>
                <a:close/>
                <a:moveTo>
                  <a:pt x="8218679" y="3661795"/>
                </a:moveTo>
                <a:cubicBezTo>
                  <a:pt x="8199633" y="3661795"/>
                  <a:pt x="8182438" y="3665228"/>
                  <a:pt x="8167096" y="3672094"/>
                </a:cubicBezTo>
                <a:cubicBezTo>
                  <a:pt x="8151754" y="3678960"/>
                  <a:pt x="8138694" y="3688526"/>
                  <a:pt x="8127915" y="3700792"/>
                </a:cubicBezTo>
                <a:cubicBezTo>
                  <a:pt x="8117135" y="3713058"/>
                  <a:pt x="8108802" y="3727691"/>
                  <a:pt x="8102916" y="3744690"/>
                </a:cubicBezTo>
                <a:cubicBezTo>
                  <a:pt x="8097030" y="3761689"/>
                  <a:pt x="8094087" y="3780388"/>
                  <a:pt x="8094087" y="3800786"/>
                </a:cubicBezTo>
                <a:cubicBezTo>
                  <a:pt x="8094087" y="3821052"/>
                  <a:pt x="8096930" y="3839651"/>
                  <a:pt x="8102618" y="3856583"/>
                </a:cubicBezTo>
                <a:cubicBezTo>
                  <a:pt x="8108305" y="3873515"/>
                  <a:pt x="8116505" y="3888114"/>
                  <a:pt x="8127219" y="3900380"/>
                </a:cubicBezTo>
                <a:cubicBezTo>
                  <a:pt x="8137933" y="3912646"/>
                  <a:pt x="8151027" y="3922212"/>
                  <a:pt x="8166501" y="3929078"/>
                </a:cubicBezTo>
                <a:cubicBezTo>
                  <a:pt x="8181975" y="3935945"/>
                  <a:pt x="8199500" y="3939378"/>
                  <a:pt x="8219076" y="3939378"/>
                </a:cubicBezTo>
                <a:cubicBezTo>
                  <a:pt x="8237990" y="3939378"/>
                  <a:pt x="8255084" y="3935945"/>
                  <a:pt x="8270361" y="3929078"/>
                </a:cubicBezTo>
                <a:cubicBezTo>
                  <a:pt x="8285637" y="3922212"/>
                  <a:pt x="8298698" y="3912646"/>
                  <a:pt x="8309544" y="3900380"/>
                </a:cubicBezTo>
                <a:cubicBezTo>
                  <a:pt x="8320391" y="3888114"/>
                  <a:pt x="8328723" y="3873515"/>
                  <a:pt x="8334543" y="3856583"/>
                </a:cubicBezTo>
                <a:cubicBezTo>
                  <a:pt x="8340362" y="3839651"/>
                  <a:pt x="8343272" y="3821052"/>
                  <a:pt x="8343272" y="3800786"/>
                </a:cubicBezTo>
                <a:cubicBezTo>
                  <a:pt x="8343272" y="3780388"/>
                  <a:pt x="8340428" y="3761689"/>
                  <a:pt x="8334741" y="3744690"/>
                </a:cubicBezTo>
                <a:cubicBezTo>
                  <a:pt x="8329054" y="3727691"/>
                  <a:pt x="8320853" y="3713058"/>
                  <a:pt x="8310140" y="3700792"/>
                </a:cubicBezTo>
                <a:cubicBezTo>
                  <a:pt x="8299426" y="3688526"/>
                  <a:pt x="8286364" y="3678960"/>
                  <a:pt x="8270956" y="3672094"/>
                </a:cubicBezTo>
                <a:cubicBezTo>
                  <a:pt x="8255547" y="3665228"/>
                  <a:pt x="8238122" y="3661795"/>
                  <a:pt x="8218679" y="3661795"/>
                </a:cubicBezTo>
                <a:close/>
                <a:moveTo>
                  <a:pt x="7626106" y="3661795"/>
                </a:moveTo>
                <a:cubicBezTo>
                  <a:pt x="7613574" y="3661795"/>
                  <a:pt x="7601775" y="3663328"/>
                  <a:pt x="7590708" y="3666394"/>
                </a:cubicBezTo>
                <a:cubicBezTo>
                  <a:pt x="7579642" y="3669461"/>
                  <a:pt x="7569863" y="3674194"/>
                  <a:pt x="7561371" y="3680594"/>
                </a:cubicBezTo>
                <a:cubicBezTo>
                  <a:pt x="7552879" y="3686993"/>
                  <a:pt x="7546146" y="3695093"/>
                  <a:pt x="7541172" y="3704892"/>
                </a:cubicBezTo>
                <a:cubicBezTo>
                  <a:pt x="7536199" y="3714692"/>
                  <a:pt x="7533712" y="3726391"/>
                  <a:pt x="7533712" y="3739990"/>
                </a:cubicBezTo>
                <a:cubicBezTo>
                  <a:pt x="7533712" y="3753056"/>
                  <a:pt x="7536079" y="3763789"/>
                  <a:pt x="7540811" y="3772188"/>
                </a:cubicBezTo>
                <a:cubicBezTo>
                  <a:pt x="7545544" y="3780588"/>
                  <a:pt x="7551811" y="3787454"/>
                  <a:pt x="7559610" y="3792787"/>
                </a:cubicBezTo>
                <a:cubicBezTo>
                  <a:pt x="7567410" y="3798120"/>
                  <a:pt x="7576276" y="3802286"/>
                  <a:pt x="7586209" y="3805286"/>
                </a:cubicBezTo>
                <a:cubicBezTo>
                  <a:pt x="7596141" y="3808286"/>
                  <a:pt x="7606307" y="3810986"/>
                  <a:pt x="7616707" y="3813386"/>
                </a:cubicBezTo>
                <a:cubicBezTo>
                  <a:pt x="7624573" y="3815252"/>
                  <a:pt x="7632073" y="3817252"/>
                  <a:pt x="7639205" y="3819385"/>
                </a:cubicBezTo>
                <a:cubicBezTo>
                  <a:pt x="7646338" y="3821518"/>
                  <a:pt x="7652638" y="3824285"/>
                  <a:pt x="7658104" y="3827685"/>
                </a:cubicBezTo>
                <a:cubicBezTo>
                  <a:pt x="7663571" y="3831084"/>
                  <a:pt x="7667937" y="3835384"/>
                  <a:pt x="7671204" y="3840584"/>
                </a:cubicBezTo>
                <a:cubicBezTo>
                  <a:pt x="7674470" y="3845784"/>
                  <a:pt x="7676103" y="3852383"/>
                  <a:pt x="7676103" y="3860383"/>
                </a:cubicBezTo>
                <a:cubicBezTo>
                  <a:pt x="7676103" y="3870115"/>
                  <a:pt x="7674236" y="3878215"/>
                  <a:pt x="7670504" y="3884681"/>
                </a:cubicBezTo>
                <a:cubicBezTo>
                  <a:pt x="7666771" y="3891147"/>
                  <a:pt x="7661704" y="3896247"/>
                  <a:pt x="7655304" y="3899980"/>
                </a:cubicBezTo>
                <a:cubicBezTo>
                  <a:pt x="7648905" y="3903713"/>
                  <a:pt x="7641472" y="3906380"/>
                  <a:pt x="7633006" y="3907980"/>
                </a:cubicBezTo>
                <a:cubicBezTo>
                  <a:pt x="7624539" y="3909580"/>
                  <a:pt x="7615640" y="3910380"/>
                  <a:pt x="7606307" y="3910380"/>
                </a:cubicBezTo>
                <a:cubicBezTo>
                  <a:pt x="7600575" y="3910380"/>
                  <a:pt x="7594441" y="3909980"/>
                  <a:pt x="7587909" y="3909180"/>
                </a:cubicBezTo>
                <a:cubicBezTo>
                  <a:pt x="7581376" y="3908380"/>
                  <a:pt x="7574909" y="3907280"/>
                  <a:pt x="7568510" y="3905880"/>
                </a:cubicBezTo>
                <a:cubicBezTo>
                  <a:pt x="7562110" y="3904480"/>
                  <a:pt x="7555911" y="3902780"/>
                  <a:pt x="7549911" y="3900780"/>
                </a:cubicBezTo>
                <a:cubicBezTo>
                  <a:pt x="7543911" y="3898780"/>
                  <a:pt x="7538512" y="3896580"/>
                  <a:pt x="7533712" y="3894181"/>
                </a:cubicBezTo>
                <a:lnTo>
                  <a:pt x="7533712" y="3923979"/>
                </a:lnTo>
                <a:cubicBezTo>
                  <a:pt x="7536779" y="3925845"/>
                  <a:pt x="7540978" y="3927712"/>
                  <a:pt x="7546311" y="3929578"/>
                </a:cubicBezTo>
                <a:cubicBezTo>
                  <a:pt x="7551644" y="3931445"/>
                  <a:pt x="7557610" y="3933112"/>
                  <a:pt x="7564210" y="3934578"/>
                </a:cubicBezTo>
                <a:cubicBezTo>
                  <a:pt x="7570810" y="3936045"/>
                  <a:pt x="7577742" y="3937211"/>
                  <a:pt x="7585009" y="3938078"/>
                </a:cubicBezTo>
                <a:cubicBezTo>
                  <a:pt x="7592275" y="3938945"/>
                  <a:pt x="7599375" y="3939378"/>
                  <a:pt x="7606307" y="3939378"/>
                </a:cubicBezTo>
                <a:cubicBezTo>
                  <a:pt x="7621373" y="3939378"/>
                  <a:pt x="7635239" y="3937811"/>
                  <a:pt x="7647905" y="3934678"/>
                </a:cubicBezTo>
                <a:cubicBezTo>
                  <a:pt x="7660571" y="3931545"/>
                  <a:pt x="7671542" y="3926745"/>
                  <a:pt x="7680820" y="3920279"/>
                </a:cubicBezTo>
                <a:cubicBezTo>
                  <a:pt x="7690098" y="3913813"/>
                  <a:pt x="7697364" y="3905547"/>
                  <a:pt x="7702618" y="3895481"/>
                </a:cubicBezTo>
                <a:cubicBezTo>
                  <a:pt x="7707873" y="3885414"/>
                  <a:pt x="7710501" y="3873449"/>
                  <a:pt x="7710501" y="3859583"/>
                </a:cubicBezTo>
                <a:cubicBezTo>
                  <a:pt x="7710501" y="3845984"/>
                  <a:pt x="7708075" y="3834851"/>
                  <a:pt x="7703222" y="3826185"/>
                </a:cubicBezTo>
                <a:cubicBezTo>
                  <a:pt x="7698369" y="3817519"/>
                  <a:pt x="7692020" y="3810486"/>
                  <a:pt x="7684176" y="3805086"/>
                </a:cubicBezTo>
                <a:cubicBezTo>
                  <a:pt x="7676332" y="3799686"/>
                  <a:pt x="7667391" y="3795453"/>
                  <a:pt x="7657353" y="3792387"/>
                </a:cubicBezTo>
                <a:cubicBezTo>
                  <a:pt x="7647315" y="3789320"/>
                  <a:pt x="7637111" y="3786520"/>
                  <a:pt x="7626741" y="3783987"/>
                </a:cubicBezTo>
                <a:cubicBezTo>
                  <a:pt x="7619031" y="3782121"/>
                  <a:pt x="7611619" y="3780121"/>
                  <a:pt x="7604506" y="3777988"/>
                </a:cubicBezTo>
                <a:cubicBezTo>
                  <a:pt x="7597393" y="3775854"/>
                  <a:pt x="7591144" y="3773121"/>
                  <a:pt x="7585759" y="3769788"/>
                </a:cubicBezTo>
                <a:cubicBezTo>
                  <a:pt x="7580374" y="3766455"/>
                  <a:pt x="7576086" y="3762222"/>
                  <a:pt x="7572896" y="3757089"/>
                </a:cubicBezTo>
                <a:cubicBezTo>
                  <a:pt x="7569705" y="3751956"/>
                  <a:pt x="7568110" y="3745456"/>
                  <a:pt x="7568110" y="3737590"/>
                </a:cubicBezTo>
                <a:cubicBezTo>
                  <a:pt x="7568110" y="3730524"/>
                  <a:pt x="7569310" y="3724091"/>
                  <a:pt x="7571710" y="3718291"/>
                </a:cubicBezTo>
                <a:cubicBezTo>
                  <a:pt x="7574109" y="3712492"/>
                  <a:pt x="7577776" y="3707559"/>
                  <a:pt x="7582709" y="3703492"/>
                </a:cubicBezTo>
                <a:cubicBezTo>
                  <a:pt x="7587642" y="3699426"/>
                  <a:pt x="7593841" y="3696293"/>
                  <a:pt x="7601308" y="3694093"/>
                </a:cubicBezTo>
                <a:cubicBezTo>
                  <a:pt x="7608774" y="3691893"/>
                  <a:pt x="7617574" y="3690793"/>
                  <a:pt x="7627706" y="3690793"/>
                </a:cubicBezTo>
                <a:cubicBezTo>
                  <a:pt x="7641172" y="3690926"/>
                  <a:pt x="7653805" y="3692460"/>
                  <a:pt x="7665604" y="3695393"/>
                </a:cubicBezTo>
                <a:cubicBezTo>
                  <a:pt x="7677403" y="3698326"/>
                  <a:pt x="7688836" y="3702126"/>
                  <a:pt x="7699902" y="3706792"/>
                </a:cubicBezTo>
                <a:lnTo>
                  <a:pt x="7699902" y="3676594"/>
                </a:lnTo>
                <a:cubicBezTo>
                  <a:pt x="7689636" y="3672194"/>
                  <a:pt x="7678336" y="3668628"/>
                  <a:pt x="7666004" y="3665895"/>
                </a:cubicBezTo>
                <a:cubicBezTo>
                  <a:pt x="7653671" y="3663161"/>
                  <a:pt x="7640372" y="3661795"/>
                  <a:pt x="7626106" y="3661795"/>
                </a:cubicBezTo>
                <a:close/>
                <a:moveTo>
                  <a:pt x="6848079" y="3661795"/>
                </a:moveTo>
                <a:cubicBezTo>
                  <a:pt x="6828880" y="3661795"/>
                  <a:pt x="6811548" y="3665228"/>
                  <a:pt x="6796082" y="3672094"/>
                </a:cubicBezTo>
                <a:cubicBezTo>
                  <a:pt x="6780617" y="3678960"/>
                  <a:pt x="6767451" y="3688526"/>
                  <a:pt x="6756585" y="3700792"/>
                </a:cubicBezTo>
                <a:cubicBezTo>
                  <a:pt x="6745719" y="3713058"/>
                  <a:pt x="6737319" y="3727691"/>
                  <a:pt x="6731386" y="3744690"/>
                </a:cubicBezTo>
                <a:cubicBezTo>
                  <a:pt x="6725453" y="3761689"/>
                  <a:pt x="6722487" y="3780388"/>
                  <a:pt x="6722487" y="3800786"/>
                </a:cubicBezTo>
                <a:cubicBezTo>
                  <a:pt x="6722487" y="3821185"/>
                  <a:pt x="6725353" y="3839851"/>
                  <a:pt x="6731086" y="3856783"/>
                </a:cubicBezTo>
                <a:cubicBezTo>
                  <a:pt x="6736819" y="3873715"/>
                  <a:pt x="6745085" y="3888214"/>
                  <a:pt x="6755885" y="3900280"/>
                </a:cubicBezTo>
                <a:cubicBezTo>
                  <a:pt x="6766684" y="3912346"/>
                  <a:pt x="6779917" y="3921712"/>
                  <a:pt x="6795582" y="3928378"/>
                </a:cubicBezTo>
                <a:cubicBezTo>
                  <a:pt x="6811248" y="3935045"/>
                  <a:pt x="6829014" y="3938378"/>
                  <a:pt x="6848879" y="3938378"/>
                </a:cubicBezTo>
                <a:cubicBezTo>
                  <a:pt x="6855145" y="3938378"/>
                  <a:pt x="6861745" y="3938178"/>
                  <a:pt x="6868678" y="3937778"/>
                </a:cubicBezTo>
                <a:cubicBezTo>
                  <a:pt x="6875611" y="3937378"/>
                  <a:pt x="6882677" y="3936911"/>
                  <a:pt x="6889876" y="3936378"/>
                </a:cubicBezTo>
                <a:cubicBezTo>
                  <a:pt x="6897076" y="3935845"/>
                  <a:pt x="6904342" y="3935378"/>
                  <a:pt x="6911675" y="3934978"/>
                </a:cubicBezTo>
                <a:cubicBezTo>
                  <a:pt x="6919008" y="3934578"/>
                  <a:pt x="6926275" y="3934378"/>
                  <a:pt x="6933474" y="3934378"/>
                </a:cubicBezTo>
                <a:cubicBezTo>
                  <a:pt x="6943074" y="3934378"/>
                  <a:pt x="6951539" y="3934611"/>
                  <a:pt x="6958873" y="3935078"/>
                </a:cubicBezTo>
                <a:cubicBezTo>
                  <a:pt x="6966205" y="3935545"/>
                  <a:pt x="6973005" y="3935978"/>
                  <a:pt x="6979271" y="3936378"/>
                </a:cubicBezTo>
                <a:lnTo>
                  <a:pt x="6979271" y="3906980"/>
                </a:lnTo>
                <a:cubicBezTo>
                  <a:pt x="6969138" y="3906713"/>
                  <a:pt x="6959139" y="3907046"/>
                  <a:pt x="6949273" y="3907980"/>
                </a:cubicBezTo>
                <a:cubicBezTo>
                  <a:pt x="6939407" y="3908913"/>
                  <a:pt x="6928941" y="3910246"/>
                  <a:pt x="6917875" y="3911980"/>
                </a:cubicBezTo>
                <a:lnTo>
                  <a:pt x="6917875" y="3911180"/>
                </a:lnTo>
                <a:cubicBezTo>
                  <a:pt x="6926141" y="3905980"/>
                  <a:pt x="6933707" y="3899580"/>
                  <a:pt x="6940574" y="3891981"/>
                </a:cubicBezTo>
                <a:cubicBezTo>
                  <a:pt x="6947440" y="3884381"/>
                  <a:pt x="6953339" y="3875748"/>
                  <a:pt x="6958273" y="3866082"/>
                </a:cubicBezTo>
                <a:cubicBezTo>
                  <a:pt x="6963205" y="3856416"/>
                  <a:pt x="6967005" y="3845850"/>
                  <a:pt x="6969672" y="3834384"/>
                </a:cubicBezTo>
                <a:cubicBezTo>
                  <a:pt x="6972338" y="3822918"/>
                  <a:pt x="6973672" y="3810786"/>
                  <a:pt x="6973672" y="3797986"/>
                </a:cubicBezTo>
                <a:cubicBezTo>
                  <a:pt x="6973672" y="3778521"/>
                  <a:pt x="6970805" y="3760455"/>
                  <a:pt x="6965072" y="3743790"/>
                </a:cubicBezTo>
                <a:cubicBezTo>
                  <a:pt x="6959339" y="3727124"/>
                  <a:pt x="6951073" y="3712725"/>
                  <a:pt x="6940274" y="3700592"/>
                </a:cubicBezTo>
                <a:cubicBezTo>
                  <a:pt x="6929474" y="3688460"/>
                  <a:pt x="6916308" y="3678960"/>
                  <a:pt x="6900776" y="3672094"/>
                </a:cubicBezTo>
                <a:cubicBezTo>
                  <a:pt x="6885243" y="3665228"/>
                  <a:pt x="6867678" y="3661795"/>
                  <a:pt x="6848079" y="3661795"/>
                </a:cubicBezTo>
                <a:close/>
                <a:moveTo>
                  <a:pt x="4313429" y="3661795"/>
                </a:moveTo>
                <a:cubicBezTo>
                  <a:pt x="4294383" y="3661795"/>
                  <a:pt x="4277188" y="3665228"/>
                  <a:pt x="4261847" y="3672094"/>
                </a:cubicBezTo>
                <a:cubicBezTo>
                  <a:pt x="4246505" y="3678960"/>
                  <a:pt x="4233444" y="3688526"/>
                  <a:pt x="4222664" y="3700792"/>
                </a:cubicBezTo>
                <a:cubicBezTo>
                  <a:pt x="4211885" y="3713058"/>
                  <a:pt x="4203552" y="3727691"/>
                  <a:pt x="4197666" y="3744690"/>
                </a:cubicBezTo>
                <a:cubicBezTo>
                  <a:pt x="4191780" y="3761689"/>
                  <a:pt x="4188837" y="3780388"/>
                  <a:pt x="4188837" y="3800786"/>
                </a:cubicBezTo>
                <a:cubicBezTo>
                  <a:pt x="4188837" y="3821052"/>
                  <a:pt x="4191681" y="3839651"/>
                  <a:pt x="4197367" y="3856583"/>
                </a:cubicBezTo>
                <a:cubicBezTo>
                  <a:pt x="4203055" y="3873515"/>
                  <a:pt x="4211255" y="3888114"/>
                  <a:pt x="4221969" y="3900380"/>
                </a:cubicBezTo>
                <a:cubicBezTo>
                  <a:pt x="4232684" y="3912646"/>
                  <a:pt x="4245777" y="3922212"/>
                  <a:pt x="4261251" y="3929078"/>
                </a:cubicBezTo>
                <a:cubicBezTo>
                  <a:pt x="4276726" y="3935945"/>
                  <a:pt x="4294250" y="3939378"/>
                  <a:pt x="4313827" y="3939378"/>
                </a:cubicBezTo>
                <a:cubicBezTo>
                  <a:pt x="4332739" y="3939378"/>
                  <a:pt x="4349834" y="3935945"/>
                  <a:pt x="4365110" y="3929078"/>
                </a:cubicBezTo>
                <a:cubicBezTo>
                  <a:pt x="4380387" y="3922212"/>
                  <a:pt x="4393448" y="3912646"/>
                  <a:pt x="4404294" y="3900380"/>
                </a:cubicBezTo>
                <a:cubicBezTo>
                  <a:pt x="4415140" y="3888114"/>
                  <a:pt x="4423473" y="3873515"/>
                  <a:pt x="4429293" y="3856583"/>
                </a:cubicBezTo>
                <a:cubicBezTo>
                  <a:pt x="4435112" y="3839651"/>
                  <a:pt x="4438022" y="3821052"/>
                  <a:pt x="4438022" y="3800786"/>
                </a:cubicBezTo>
                <a:cubicBezTo>
                  <a:pt x="4438022" y="3780388"/>
                  <a:pt x="4435178" y="3761689"/>
                  <a:pt x="4429492" y="3744690"/>
                </a:cubicBezTo>
                <a:cubicBezTo>
                  <a:pt x="4423804" y="3727691"/>
                  <a:pt x="4415603" y="3713058"/>
                  <a:pt x="4404889" y="3700792"/>
                </a:cubicBezTo>
                <a:cubicBezTo>
                  <a:pt x="4394175" y="3688526"/>
                  <a:pt x="4381114" y="3678960"/>
                  <a:pt x="4365706" y="3672094"/>
                </a:cubicBezTo>
                <a:cubicBezTo>
                  <a:pt x="4350298" y="3665228"/>
                  <a:pt x="4332872" y="3661795"/>
                  <a:pt x="4313429" y="3661795"/>
                </a:cubicBezTo>
                <a:close/>
                <a:moveTo>
                  <a:pt x="3741929" y="3661795"/>
                </a:moveTo>
                <a:cubicBezTo>
                  <a:pt x="3722883" y="3661795"/>
                  <a:pt x="3705688" y="3665228"/>
                  <a:pt x="3690347" y="3672094"/>
                </a:cubicBezTo>
                <a:cubicBezTo>
                  <a:pt x="3675005" y="3678960"/>
                  <a:pt x="3661944" y="3688526"/>
                  <a:pt x="3651165" y="3700792"/>
                </a:cubicBezTo>
                <a:cubicBezTo>
                  <a:pt x="3640385" y="3713058"/>
                  <a:pt x="3632052" y="3727691"/>
                  <a:pt x="3626166" y="3744690"/>
                </a:cubicBezTo>
                <a:cubicBezTo>
                  <a:pt x="3620280" y="3761689"/>
                  <a:pt x="3617337" y="3780388"/>
                  <a:pt x="3617337" y="3800786"/>
                </a:cubicBezTo>
                <a:cubicBezTo>
                  <a:pt x="3617337" y="3821052"/>
                  <a:pt x="3620181" y="3839651"/>
                  <a:pt x="3625868" y="3856583"/>
                </a:cubicBezTo>
                <a:cubicBezTo>
                  <a:pt x="3631555" y="3873515"/>
                  <a:pt x="3639755" y="3888114"/>
                  <a:pt x="3650469" y="3900380"/>
                </a:cubicBezTo>
                <a:cubicBezTo>
                  <a:pt x="3661184" y="3912646"/>
                  <a:pt x="3674278" y="3922212"/>
                  <a:pt x="3689752" y="3929078"/>
                </a:cubicBezTo>
                <a:cubicBezTo>
                  <a:pt x="3705226" y="3935945"/>
                  <a:pt x="3722750" y="3939378"/>
                  <a:pt x="3742327" y="3939378"/>
                </a:cubicBezTo>
                <a:cubicBezTo>
                  <a:pt x="3761240" y="3939378"/>
                  <a:pt x="3778334" y="3935945"/>
                  <a:pt x="3793611" y="3929078"/>
                </a:cubicBezTo>
                <a:cubicBezTo>
                  <a:pt x="3808887" y="3922212"/>
                  <a:pt x="3821948" y="3912646"/>
                  <a:pt x="3832794" y="3900380"/>
                </a:cubicBezTo>
                <a:cubicBezTo>
                  <a:pt x="3843641" y="3888114"/>
                  <a:pt x="3851973" y="3873515"/>
                  <a:pt x="3857793" y="3856583"/>
                </a:cubicBezTo>
                <a:cubicBezTo>
                  <a:pt x="3863612" y="3839651"/>
                  <a:pt x="3866522" y="3821052"/>
                  <a:pt x="3866522" y="3800786"/>
                </a:cubicBezTo>
                <a:cubicBezTo>
                  <a:pt x="3866522" y="3780388"/>
                  <a:pt x="3863678" y="3761689"/>
                  <a:pt x="3857991" y="3744690"/>
                </a:cubicBezTo>
                <a:cubicBezTo>
                  <a:pt x="3852304" y="3727691"/>
                  <a:pt x="3844103" y="3713058"/>
                  <a:pt x="3833390" y="3700792"/>
                </a:cubicBezTo>
                <a:cubicBezTo>
                  <a:pt x="3822676" y="3688526"/>
                  <a:pt x="3809614" y="3678960"/>
                  <a:pt x="3794206" y="3672094"/>
                </a:cubicBezTo>
                <a:cubicBezTo>
                  <a:pt x="3778798" y="3665228"/>
                  <a:pt x="3761372" y="3661795"/>
                  <a:pt x="3741929" y="3661795"/>
                </a:cubicBezTo>
                <a:close/>
                <a:moveTo>
                  <a:pt x="4230220" y="2505715"/>
                </a:moveTo>
                <a:lnTo>
                  <a:pt x="4233643" y="2505715"/>
                </a:lnTo>
                <a:cubicBezTo>
                  <a:pt x="4274033" y="2624782"/>
                  <a:pt x="4309743" y="2724884"/>
                  <a:pt x="4340773" y="2806021"/>
                </a:cubicBezTo>
                <a:lnTo>
                  <a:pt x="4379925" y="2907923"/>
                </a:lnTo>
                <a:lnTo>
                  <a:pt x="4083951" y="2907923"/>
                </a:lnTo>
                <a:lnTo>
                  <a:pt x="4123089" y="2806021"/>
                </a:lnTo>
                <a:cubicBezTo>
                  <a:pt x="4154476" y="2725588"/>
                  <a:pt x="4190186" y="2625486"/>
                  <a:pt x="4230220" y="2505715"/>
                </a:cubicBezTo>
                <a:close/>
                <a:moveTo>
                  <a:pt x="9080229" y="2385909"/>
                </a:moveTo>
                <a:cubicBezTo>
                  <a:pt x="9129864" y="2385909"/>
                  <a:pt x="9175505" y="2394466"/>
                  <a:pt x="9217151" y="2411581"/>
                </a:cubicBezTo>
                <a:cubicBezTo>
                  <a:pt x="9258799" y="2428697"/>
                  <a:pt x="9294741" y="2454655"/>
                  <a:pt x="9324977" y="2489456"/>
                </a:cubicBezTo>
                <a:cubicBezTo>
                  <a:pt x="9355215" y="2524257"/>
                  <a:pt x="9378890" y="2567758"/>
                  <a:pt x="9396006" y="2619959"/>
                </a:cubicBezTo>
                <a:cubicBezTo>
                  <a:pt x="9413121" y="2672161"/>
                  <a:pt x="9421678" y="2733063"/>
                  <a:pt x="9421678" y="2802665"/>
                </a:cubicBezTo>
                <a:cubicBezTo>
                  <a:pt x="9421678" y="2872267"/>
                  <a:pt x="9413121" y="2933168"/>
                  <a:pt x="9396006" y="2985370"/>
                </a:cubicBezTo>
                <a:cubicBezTo>
                  <a:pt x="9378890" y="3037571"/>
                  <a:pt x="9355215" y="3080930"/>
                  <a:pt x="9324977" y="3115446"/>
                </a:cubicBezTo>
                <a:cubicBezTo>
                  <a:pt x="9294741" y="3149961"/>
                  <a:pt x="9258799" y="3175919"/>
                  <a:pt x="9217151" y="3193320"/>
                </a:cubicBezTo>
                <a:cubicBezTo>
                  <a:pt x="9175505" y="3210720"/>
                  <a:pt x="9129864" y="3219421"/>
                  <a:pt x="9080229" y="3219421"/>
                </a:cubicBezTo>
                <a:cubicBezTo>
                  <a:pt x="9030595" y="3219421"/>
                  <a:pt x="8984955" y="3210720"/>
                  <a:pt x="8943308" y="3193320"/>
                </a:cubicBezTo>
                <a:cubicBezTo>
                  <a:pt x="8901661" y="3175919"/>
                  <a:pt x="8865719" y="3149961"/>
                  <a:pt x="8835482" y="3115446"/>
                </a:cubicBezTo>
                <a:cubicBezTo>
                  <a:pt x="8805245" y="3080930"/>
                  <a:pt x="8781569" y="3037571"/>
                  <a:pt x="8764453" y="2985370"/>
                </a:cubicBezTo>
                <a:cubicBezTo>
                  <a:pt x="8747338" y="2933168"/>
                  <a:pt x="8738781" y="2872267"/>
                  <a:pt x="8738781" y="2802665"/>
                </a:cubicBezTo>
                <a:cubicBezTo>
                  <a:pt x="8738781" y="2733063"/>
                  <a:pt x="8747338" y="2672161"/>
                  <a:pt x="8764453" y="2619959"/>
                </a:cubicBezTo>
                <a:cubicBezTo>
                  <a:pt x="8781569" y="2567758"/>
                  <a:pt x="8805245" y="2524257"/>
                  <a:pt x="8835482" y="2489456"/>
                </a:cubicBezTo>
                <a:cubicBezTo>
                  <a:pt x="8865719" y="2454655"/>
                  <a:pt x="8901661" y="2428697"/>
                  <a:pt x="8943308" y="2411581"/>
                </a:cubicBezTo>
                <a:cubicBezTo>
                  <a:pt x="8984955" y="2394466"/>
                  <a:pt x="9030595" y="2385909"/>
                  <a:pt x="9080229" y="2385909"/>
                </a:cubicBezTo>
                <a:close/>
                <a:moveTo>
                  <a:pt x="9855215" y="2230160"/>
                </a:moveTo>
                <a:lnTo>
                  <a:pt x="9855215" y="2904500"/>
                </a:lnTo>
                <a:cubicBezTo>
                  <a:pt x="9855215" y="2952423"/>
                  <a:pt x="9857925" y="2995781"/>
                  <a:pt x="9863345" y="3034576"/>
                </a:cubicBezTo>
                <a:cubicBezTo>
                  <a:pt x="9868765" y="3073371"/>
                  <a:pt x="9877751" y="3108742"/>
                  <a:pt x="9890302" y="3140691"/>
                </a:cubicBezTo>
                <a:cubicBezTo>
                  <a:pt x="9905705" y="3180626"/>
                  <a:pt x="9926244" y="3216425"/>
                  <a:pt x="9951916" y="3248089"/>
                </a:cubicBezTo>
                <a:cubicBezTo>
                  <a:pt x="9977589" y="3279752"/>
                  <a:pt x="10008682" y="3306566"/>
                  <a:pt x="10045194" y="3328530"/>
                </a:cubicBezTo>
                <a:cubicBezTo>
                  <a:pt x="10081707" y="3350495"/>
                  <a:pt x="10123925" y="3367325"/>
                  <a:pt x="10171848" y="3379020"/>
                </a:cubicBezTo>
                <a:cubicBezTo>
                  <a:pt x="10219770" y="3390716"/>
                  <a:pt x="10273683" y="3396563"/>
                  <a:pt x="10333587" y="3396563"/>
                </a:cubicBezTo>
                <a:cubicBezTo>
                  <a:pt x="10393490" y="3396563"/>
                  <a:pt x="10447688" y="3390716"/>
                  <a:pt x="10496181" y="3379020"/>
                </a:cubicBezTo>
                <a:cubicBezTo>
                  <a:pt x="10544674" y="3367325"/>
                  <a:pt x="10587605" y="3350495"/>
                  <a:pt x="10624974" y="3328530"/>
                </a:cubicBezTo>
                <a:cubicBezTo>
                  <a:pt x="10662341" y="3306566"/>
                  <a:pt x="10694004" y="3279752"/>
                  <a:pt x="10719963" y="3248089"/>
                </a:cubicBezTo>
                <a:cubicBezTo>
                  <a:pt x="10745921" y="3216425"/>
                  <a:pt x="10766602" y="3180626"/>
                  <a:pt x="10782006" y="3140691"/>
                </a:cubicBezTo>
                <a:cubicBezTo>
                  <a:pt x="10794556" y="3108742"/>
                  <a:pt x="10803542" y="3073371"/>
                  <a:pt x="10808962" y="3034576"/>
                </a:cubicBezTo>
                <a:cubicBezTo>
                  <a:pt x="10814382" y="2995781"/>
                  <a:pt x="10817092" y="2952423"/>
                  <a:pt x="10817092" y="2904500"/>
                </a:cubicBezTo>
                <a:lnTo>
                  <a:pt x="10817092" y="2230160"/>
                </a:lnTo>
                <a:lnTo>
                  <a:pt x="10607430" y="2230160"/>
                </a:lnTo>
                <a:lnTo>
                  <a:pt x="10607430" y="2885674"/>
                </a:lnTo>
                <a:cubicBezTo>
                  <a:pt x="10607430" y="2966686"/>
                  <a:pt x="10597731" y="3030012"/>
                  <a:pt x="10578335" y="3075653"/>
                </a:cubicBezTo>
                <a:cubicBezTo>
                  <a:pt x="10556654" y="3126428"/>
                  <a:pt x="10524991" y="3163083"/>
                  <a:pt x="10483345" y="3185618"/>
                </a:cubicBezTo>
                <a:cubicBezTo>
                  <a:pt x="10441698" y="3208153"/>
                  <a:pt x="10392634" y="3219421"/>
                  <a:pt x="10336154" y="3219421"/>
                </a:cubicBezTo>
                <a:cubicBezTo>
                  <a:pt x="10279674" y="3219421"/>
                  <a:pt x="10230609" y="3208153"/>
                  <a:pt x="10188963" y="3185618"/>
                </a:cubicBezTo>
                <a:cubicBezTo>
                  <a:pt x="10147316" y="3163083"/>
                  <a:pt x="10115652" y="3126428"/>
                  <a:pt x="10093973" y="3075653"/>
                </a:cubicBezTo>
                <a:cubicBezTo>
                  <a:pt x="10074576" y="3030012"/>
                  <a:pt x="10064877" y="2966686"/>
                  <a:pt x="10064877" y="2885674"/>
                </a:cubicBezTo>
                <a:lnTo>
                  <a:pt x="10064877" y="2230160"/>
                </a:lnTo>
                <a:close/>
                <a:moveTo>
                  <a:pt x="7377488" y="2230160"/>
                </a:moveTo>
                <a:lnTo>
                  <a:pt x="7811359" y="2913914"/>
                </a:lnTo>
                <a:lnTo>
                  <a:pt x="7811359" y="3375169"/>
                </a:lnTo>
                <a:lnTo>
                  <a:pt x="8021021" y="3375169"/>
                </a:lnTo>
                <a:lnTo>
                  <a:pt x="8021021" y="2913914"/>
                </a:lnTo>
                <a:lnTo>
                  <a:pt x="8454892" y="2230160"/>
                </a:lnTo>
                <a:lnTo>
                  <a:pt x="8222125" y="2230160"/>
                </a:lnTo>
                <a:lnTo>
                  <a:pt x="7917473" y="2723079"/>
                </a:lnTo>
                <a:lnTo>
                  <a:pt x="7914906" y="2723079"/>
                </a:lnTo>
                <a:lnTo>
                  <a:pt x="7610255" y="2230160"/>
                </a:lnTo>
                <a:close/>
                <a:moveTo>
                  <a:pt x="6220944" y="2230160"/>
                </a:moveTo>
                <a:lnTo>
                  <a:pt x="6220944" y="3375169"/>
                </a:lnTo>
                <a:lnTo>
                  <a:pt x="6430606" y="3375169"/>
                </a:lnTo>
                <a:lnTo>
                  <a:pt x="6430606" y="2858289"/>
                </a:lnTo>
                <a:lnTo>
                  <a:pt x="6434029" y="2858289"/>
                </a:lnTo>
                <a:lnTo>
                  <a:pt x="6896996" y="3375169"/>
                </a:lnTo>
                <a:lnTo>
                  <a:pt x="7165705" y="3375169"/>
                </a:lnTo>
                <a:lnTo>
                  <a:pt x="6648825" y="2797530"/>
                </a:lnTo>
                <a:lnTo>
                  <a:pt x="7126340" y="2230160"/>
                </a:lnTo>
                <a:lnTo>
                  <a:pt x="6866189" y="2230160"/>
                </a:lnTo>
                <a:lnTo>
                  <a:pt x="6434029" y="2751319"/>
                </a:lnTo>
                <a:lnTo>
                  <a:pt x="6430606" y="2751319"/>
                </a:lnTo>
                <a:lnTo>
                  <a:pt x="6430606" y="2230160"/>
                </a:lnTo>
                <a:close/>
                <a:moveTo>
                  <a:pt x="4944595" y="2230160"/>
                </a:moveTo>
                <a:lnTo>
                  <a:pt x="4944595" y="3375169"/>
                </a:lnTo>
                <a:lnTo>
                  <a:pt x="5154257" y="3375169"/>
                </a:lnTo>
                <a:lnTo>
                  <a:pt x="5154257" y="2856578"/>
                </a:lnTo>
                <a:cubicBezTo>
                  <a:pt x="5154257" y="2779559"/>
                  <a:pt x="5150833" y="2670877"/>
                  <a:pt x="5143987" y="2530533"/>
                </a:cubicBezTo>
                <a:lnTo>
                  <a:pt x="5149122" y="2530533"/>
                </a:lnTo>
                <a:cubicBezTo>
                  <a:pt x="5219294" y="2650910"/>
                  <a:pt x="5287185" y="2756739"/>
                  <a:pt x="5352793" y="2848020"/>
                </a:cubicBezTo>
                <a:lnTo>
                  <a:pt x="5725905" y="3375169"/>
                </a:lnTo>
                <a:lnTo>
                  <a:pt x="5945836" y="3375169"/>
                </a:lnTo>
                <a:lnTo>
                  <a:pt x="5945836" y="2230160"/>
                </a:lnTo>
                <a:lnTo>
                  <a:pt x="5736174" y="2230160"/>
                </a:lnTo>
                <a:lnTo>
                  <a:pt x="5736174" y="2748752"/>
                </a:lnTo>
                <a:cubicBezTo>
                  <a:pt x="5736174" y="2816642"/>
                  <a:pt x="5739598" y="2925039"/>
                  <a:pt x="5746443" y="3073941"/>
                </a:cubicBezTo>
                <a:lnTo>
                  <a:pt x="5741309" y="3073941"/>
                </a:lnTo>
                <a:cubicBezTo>
                  <a:pt x="5689963" y="2983230"/>
                  <a:pt x="5623213" y="2879398"/>
                  <a:pt x="5541061" y="2762444"/>
                </a:cubicBezTo>
                <a:lnTo>
                  <a:pt x="5164526" y="2230160"/>
                </a:lnTo>
                <a:close/>
                <a:moveTo>
                  <a:pt x="4135231" y="2230160"/>
                </a:moveTo>
                <a:lnTo>
                  <a:pt x="3680821" y="3375169"/>
                </a:lnTo>
                <a:lnTo>
                  <a:pt x="3904175" y="3375169"/>
                </a:lnTo>
                <a:lnTo>
                  <a:pt x="4016333" y="3083355"/>
                </a:lnTo>
                <a:lnTo>
                  <a:pt x="4447543" y="3083355"/>
                </a:lnTo>
                <a:lnTo>
                  <a:pt x="4559688" y="3375169"/>
                </a:lnTo>
                <a:lnTo>
                  <a:pt x="4781331" y="3375169"/>
                </a:lnTo>
                <a:lnTo>
                  <a:pt x="4326921" y="2230160"/>
                </a:lnTo>
                <a:close/>
                <a:moveTo>
                  <a:pt x="2572870" y="2230160"/>
                </a:moveTo>
                <a:lnTo>
                  <a:pt x="2572870" y="3375169"/>
                </a:lnTo>
                <a:lnTo>
                  <a:pt x="2782531" y="3375169"/>
                </a:lnTo>
                <a:lnTo>
                  <a:pt x="2782531" y="2877116"/>
                </a:lnTo>
                <a:lnTo>
                  <a:pt x="3313104" y="2877116"/>
                </a:lnTo>
                <a:lnTo>
                  <a:pt x="3313104" y="3375169"/>
                </a:lnTo>
                <a:lnTo>
                  <a:pt x="3522765" y="3375169"/>
                </a:lnTo>
                <a:lnTo>
                  <a:pt x="3522765" y="2230160"/>
                </a:lnTo>
                <a:lnTo>
                  <a:pt x="3313104" y="2230160"/>
                </a:lnTo>
                <a:lnTo>
                  <a:pt x="3313104" y="2701685"/>
                </a:lnTo>
                <a:lnTo>
                  <a:pt x="2782531" y="2701685"/>
                </a:lnTo>
                <a:lnTo>
                  <a:pt x="2782531" y="2230160"/>
                </a:lnTo>
                <a:close/>
                <a:moveTo>
                  <a:pt x="1461496" y="2230160"/>
                </a:moveTo>
                <a:lnTo>
                  <a:pt x="1461496" y="2405591"/>
                </a:lnTo>
                <a:lnTo>
                  <a:pt x="1831185" y="2405591"/>
                </a:lnTo>
                <a:lnTo>
                  <a:pt x="1831185" y="3375169"/>
                </a:lnTo>
                <a:lnTo>
                  <a:pt x="2040847" y="3375169"/>
                </a:lnTo>
                <a:lnTo>
                  <a:pt x="2040847" y="2405591"/>
                </a:lnTo>
                <a:lnTo>
                  <a:pt x="2409680" y="2405591"/>
                </a:lnTo>
                <a:lnTo>
                  <a:pt x="2409680" y="2230160"/>
                </a:lnTo>
                <a:close/>
                <a:moveTo>
                  <a:pt x="9080229" y="2208766"/>
                </a:moveTo>
                <a:cubicBezTo>
                  <a:pt x="8991801" y="2208766"/>
                  <a:pt x="8912928" y="2223314"/>
                  <a:pt x="8843611" y="2252410"/>
                </a:cubicBezTo>
                <a:cubicBezTo>
                  <a:pt x="8774295" y="2281506"/>
                  <a:pt x="8715818" y="2322297"/>
                  <a:pt x="8668180" y="2374784"/>
                </a:cubicBezTo>
                <a:cubicBezTo>
                  <a:pt x="8620544" y="2427271"/>
                  <a:pt x="8584316" y="2489884"/>
                  <a:pt x="8559498" y="2562624"/>
                </a:cubicBezTo>
                <a:cubicBezTo>
                  <a:pt x="8534682" y="2635363"/>
                  <a:pt x="8522273" y="2715377"/>
                  <a:pt x="8522273" y="2802665"/>
                </a:cubicBezTo>
                <a:cubicBezTo>
                  <a:pt x="8522273" y="2889952"/>
                  <a:pt x="8534682" y="2969966"/>
                  <a:pt x="8559498" y="3042706"/>
                </a:cubicBezTo>
                <a:cubicBezTo>
                  <a:pt x="8584316" y="3115446"/>
                  <a:pt x="8620544" y="3178059"/>
                  <a:pt x="8668180" y="3230545"/>
                </a:cubicBezTo>
                <a:cubicBezTo>
                  <a:pt x="8715818" y="3283032"/>
                  <a:pt x="8774295" y="3323824"/>
                  <a:pt x="8843611" y="3352919"/>
                </a:cubicBezTo>
                <a:cubicBezTo>
                  <a:pt x="8912928" y="3382015"/>
                  <a:pt x="8991801" y="3396563"/>
                  <a:pt x="9080229" y="3396563"/>
                </a:cubicBezTo>
                <a:cubicBezTo>
                  <a:pt x="9168659" y="3396563"/>
                  <a:pt x="9247531" y="3382015"/>
                  <a:pt x="9316848" y="3352919"/>
                </a:cubicBezTo>
                <a:cubicBezTo>
                  <a:pt x="9386164" y="3323824"/>
                  <a:pt x="9444642" y="3283032"/>
                  <a:pt x="9492279" y="3230545"/>
                </a:cubicBezTo>
                <a:cubicBezTo>
                  <a:pt x="9539917" y="3178059"/>
                  <a:pt x="9576143" y="3115446"/>
                  <a:pt x="9600960" y="3042706"/>
                </a:cubicBezTo>
                <a:cubicBezTo>
                  <a:pt x="9625778" y="2969966"/>
                  <a:pt x="9638186" y="2889952"/>
                  <a:pt x="9638186" y="2802665"/>
                </a:cubicBezTo>
                <a:cubicBezTo>
                  <a:pt x="9638186" y="2715377"/>
                  <a:pt x="9625778" y="2635363"/>
                  <a:pt x="9600960" y="2562624"/>
                </a:cubicBezTo>
                <a:cubicBezTo>
                  <a:pt x="9576143" y="2489884"/>
                  <a:pt x="9539917" y="2427271"/>
                  <a:pt x="9492279" y="2374784"/>
                </a:cubicBezTo>
                <a:cubicBezTo>
                  <a:pt x="9444642" y="2322297"/>
                  <a:pt x="9386164" y="2281506"/>
                  <a:pt x="9316848" y="2252410"/>
                </a:cubicBezTo>
                <a:cubicBezTo>
                  <a:pt x="9247531" y="2223314"/>
                  <a:pt x="9168659" y="2208766"/>
                  <a:pt x="9080229" y="2208766"/>
                </a:cubicBezTo>
                <a:close/>
                <a:moveTo>
                  <a:pt x="0" y="0"/>
                </a:moveTo>
                <a:lnTo>
                  <a:pt x="12192000" y="0"/>
                </a:lnTo>
                <a:lnTo>
                  <a:pt x="12192000" y="6858000"/>
                </a:lnTo>
                <a:lnTo>
                  <a:pt x="0" y="6858000"/>
                </a:lnTo>
                <a:close/>
              </a:path>
            </a:pathLst>
          </a:custGeom>
          <a:solidFill>
            <a:schemeClr val="accent1">
              <a:lumMod val="60000"/>
              <a:lumOff val="4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28207852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18E2D20C-816A-E154-E70D-1B9CFB52AFE7}"/>
              </a:ext>
            </a:extLst>
          </p:cNvPr>
          <p:cNvGraphicFramePr/>
          <p:nvPr>
            <p:extLst>
              <p:ext uri="{D42A27DB-BD31-4B8C-83A1-F6EECF244321}">
                <p14:modId xmlns:p14="http://schemas.microsoft.com/office/powerpoint/2010/main" val="250659972"/>
              </p:ext>
            </p:extLst>
          </p:nvPr>
        </p:nvGraphicFramePr>
        <p:xfrm>
          <a:off x="1381125" y="438150"/>
          <a:ext cx="10153650" cy="58912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8002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F781-6615-2071-54F9-B9D2794A6A81}"/>
              </a:ext>
            </a:extLst>
          </p:cNvPr>
          <p:cNvSpPr>
            <a:spLocks noGrp="1"/>
          </p:cNvSpPr>
          <p:nvPr>
            <p:ph type="title"/>
          </p:nvPr>
        </p:nvSpPr>
        <p:spPr>
          <a:xfrm>
            <a:off x="987423" y="1066800"/>
            <a:ext cx="10515600" cy="542925"/>
          </a:xfrm>
          <a:effectLst/>
        </p:spPr>
        <p:txBody>
          <a:bodyPr vert="horz" lIns="91440" tIns="45720" rIns="91440" bIns="45720" rtlCol="0" anchor="ctr">
            <a:noAutofit/>
          </a:bodyPr>
          <a:lstStyle/>
          <a:p>
            <a:pPr algn="l"/>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Introduction</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4">
            <a:extLst>
              <a:ext uri="{FF2B5EF4-FFF2-40B4-BE49-F238E27FC236}">
                <a16:creationId xmlns:a16="http://schemas.microsoft.com/office/drawing/2014/main" id="{572DD85F-E4B4-F935-0450-6EF6F4904CF0}"/>
              </a:ext>
            </a:extLst>
          </p:cNvPr>
          <p:cNvSpPr>
            <a:spLocks noGrp="1"/>
          </p:cNvSpPr>
          <p:nvPr>
            <p:ph idx="1"/>
          </p:nvPr>
        </p:nvSpPr>
        <p:spPr/>
        <p:txBody>
          <a:bodyPr>
            <a:normAutofit/>
          </a:bodyPr>
          <a:lstStyle/>
          <a:p>
            <a:r>
              <a:rPr lang="en-US" sz="2400" dirty="0"/>
              <a:t>This project is an in-depth analysis of bank loan data, aimed at uncovering key insights into loan issuance trends, customer credit behavior, and financial performance metrics. The analysis combines SQL, Tableau, Excel and Power BI for data extraction and transformation into data visualization, providing a comprehensive overview of loan trends over time, the financial health of different customer segments and risk assessment across various loan grades. This project serves as a crucial tool for understanding the dynamics of loan portfolios and guiding strategic decision-making.in the financial sector.</a:t>
            </a:r>
            <a:endParaRPr lang="en-IN" sz="2400" dirty="0"/>
          </a:p>
        </p:txBody>
      </p:sp>
    </p:spTree>
    <p:extLst>
      <p:ext uri="{BB962C8B-B14F-4D97-AF65-F5344CB8AC3E}">
        <p14:creationId xmlns:p14="http://schemas.microsoft.com/office/powerpoint/2010/main" val="33799407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DB4CBE-B889-15AE-4BFA-A2F03145A28E}"/>
              </a:ext>
            </a:extLst>
          </p:cNvPr>
          <p:cNvSpPr>
            <a:spLocks noGrp="1"/>
          </p:cNvSpPr>
          <p:nvPr>
            <p:ph type="title"/>
          </p:nvPr>
        </p:nvSpPr>
        <p:spPr>
          <a:xfrm>
            <a:off x="783832" y="681037"/>
            <a:ext cx="10624335" cy="716247"/>
          </a:xfrm>
        </p:spPr>
        <p:txBody>
          <a:bodyPr/>
          <a:lstStyle/>
          <a:p>
            <a:r>
              <a:rPr lang="en-IN" b="1" dirty="0">
                <a:solidFill>
                  <a:schemeClr val="accent1"/>
                </a:solidFill>
                <a:latin typeface="+mn-lt"/>
              </a:rPr>
              <a:t>Objectives of Analysis</a:t>
            </a:r>
          </a:p>
        </p:txBody>
      </p:sp>
      <p:sp>
        <p:nvSpPr>
          <p:cNvPr id="5" name="Content Placeholder 4">
            <a:extLst>
              <a:ext uri="{FF2B5EF4-FFF2-40B4-BE49-F238E27FC236}">
                <a16:creationId xmlns:a16="http://schemas.microsoft.com/office/drawing/2014/main" id="{BB9EA6B6-A4E3-1E12-37A8-94FE09A4A93C}"/>
              </a:ext>
            </a:extLst>
          </p:cNvPr>
          <p:cNvSpPr>
            <a:spLocks noGrp="1"/>
          </p:cNvSpPr>
          <p:nvPr>
            <p:ph idx="1"/>
          </p:nvPr>
        </p:nvSpPr>
        <p:spPr>
          <a:xfrm>
            <a:off x="892567" y="1825625"/>
            <a:ext cx="10515600" cy="4351338"/>
          </a:xfrm>
        </p:spPr>
        <p:txBody>
          <a:bodyPr>
            <a:normAutofit/>
          </a:bodyPr>
          <a:lstStyle/>
          <a:p>
            <a:pPr>
              <a:buNone/>
            </a:pPr>
            <a:r>
              <a:rPr lang="en-US" sz="2400" b="1" dirty="0"/>
              <a:t>Predict Loan Defaults</a:t>
            </a:r>
          </a:p>
          <a:p>
            <a:pPr>
              <a:buFont typeface="Arial" panose="020B0604020202020204" pitchFamily="34" charset="0"/>
              <a:buChar char="•"/>
            </a:pPr>
            <a:r>
              <a:rPr lang="en-US" sz="2400" dirty="0"/>
              <a:t>Identify potential defaulters using historical data and predictive modeling.</a:t>
            </a:r>
          </a:p>
          <a:p>
            <a:pPr>
              <a:buFont typeface="Arial" panose="020B0604020202020204" pitchFamily="34" charset="0"/>
              <a:buChar char="•"/>
            </a:pPr>
            <a:r>
              <a:rPr lang="en-US" sz="2400" dirty="0"/>
              <a:t>Helps banks reduce financial losses and improve risk management.</a:t>
            </a:r>
          </a:p>
          <a:p>
            <a:pPr>
              <a:buNone/>
            </a:pPr>
            <a:r>
              <a:rPr lang="en-US" sz="2400" b="1" dirty="0"/>
              <a:t>Objective 2: Assess Credit Risk</a:t>
            </a:r>
          </a:p>
          <a:p>
            <a:pPr>
              <a:buFont typeface="Arial" panose="020B0604020202020204" pitchFamily="34" charset="0"/>
              <a:buChar char="•"/>
            </a:pPr>
            <a:r>
              <a:rPr lang="en-US" sz="2400" dirty="0"/>
              <a:t>Analyze customer financial behavior to determine creditworthiness.</a:t>
            </a:r>
          </a:p>
          <a:p>
            <a:pPr>
              <a:buFont typeface="Arial" panose="020B0604020202020204" pitchFamily="34" charset="0"/>
              <a:buChar char="•"/>
            </a:pPr>
            <a:r>
              <a:rPr lang="en-US" sz="2400" dirty="0"/>
              <a:t>Enables better loan approval decisions with minimized risks.</a:t>
            </a:r>
          </a:p>
          <a:p>
            <a:pPr>
              <a:buNone/>
            </a:pPr>
            <a:r>
              <a:rPr lang="en-US" sz="2400" b="1" dirty="0"/>
              <a:t>Objective 3: Improve Loan Approval Strategies</a:t>
            </a:r>
          </a:p>
          <a:p>
            <a:pPr>
              <a:buFont typeface="Arial" panose="020B0604020202020204" pitchFamily="34" charset="0"/>
              <a:buChar char="•"/>
            </a:pPr>
            <a:r>
              <a:rPr lang="en-US" sz="2400" dirty="0"/>
              <a:t>Optimize loan approval criteria to balance profitability and risk.</a:t>
            </a:r>
          </a:p>
          <a:p>
            <a:pPr>
              <a:buFont typeface="Arial" panose="020B0604020202020204" pitchFamily="34" charset="0"/>
              <a:buChar char="•"/>
            </a:pPr>
            <a:r>
              <a:rPr lang="en-US" sz="2400" dirty="0"/>
              <a:t>Ensures fair, data-driven decision-making for customers.</a:t>
            </a:r>
          </a:p>
          <a:p>
            <a:endParaRPr lang="en-IN" dirty="0"/>
          </a:p>
        </p:txBody>
      </p:sp>
    </p:spTree>
    <p:extLst>
      <p:ext uri="{BB962C8B-B14F-4D97-AF65-F5344CB8AC3E}">
        <p14:creationId xmlns:p14="http://schemas.microsoft.com/office/powerpoint/2010/main" val="15755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E71CF-C60A-97A9-52F3-10567DD63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F8BB7-000A-9521-743B-9758BECE231C}"/>
              </a:ext>
            </a:extLst>
          </p:cNvPr>
          <p:cNvSpPr>
            <a:spLocks noGrp="1"/>
          </p:cNvSpPr>
          <p:nvPr>
            <p:ph type="title"/>
          </p:nvPr>
        </p:nvSpPr>
        <p:spPr>
          <a:xfrm>
            <a:off x="1688691" y="686781"/>
            <a:ext cx="10018713" cy="619434"/>
          </a:xfrm>
          <a:effectLst/>
        </p:spPr>
        <p:txBody>
          <a:bodyPr vert="horz" lIns="91440" tIns="45720" rIns="91440" bIns="45720" rtlCol="0" anchor="ctr">
            <a:normAutofit fontScale="90000"/>
          </a:bodyPr>
          <a:lstStyle/>
          <a:p>
            <a:pPr algn="l"/>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   KPI List </a:t>
            </a:r>
            <a:endPar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24D50F0-80B8-8267-A483-E1776E11A0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5382" y="1306216"/>
            <a:ext cx="5919831" cy="5423358"/>
          </a:xfrm>
          <a:prstGeom prst="rect">
            <a:avLst/>
          </a:prstGeom>
        </p:spPr>
      </p:pic>
    </p:spTree>
    <p:extLst>
      <p:ext uri="{BB962C8B-B14F-4D97-AF65-F5344CB8AC3E}">
        <p14:creationId xmlns:p14="http://schemas.microsoft.com/office/powerpoint/2010/main" val="370514193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90A5-EF5C-0BBC-31C4-8964B0867491}"/>
              </a:ext>
            </a:extLst>
          </p:cNvPr>
          <p:cNvSpPr>
            <a:spLocks noGrp="1"/>
          </p:cNvSpPr>
          <p:nvPr>
            <p:ph type="title"/>
          </p:nvPr>
        </p:nvSpPr>
        <p:spPr>
          <a:xfrm>
            <a:off x="1531935" y="1000125"/>
            <a:ext cx="10018713" cy="609600"/>
          </a:xfrm>
          <a:effectLst/>
        </p:spPr>
        <p:txBody>
          <a:bodyPr vert="horz" lIns="91440" tIns="45720" rIns="91440" bIns="45720" rtlCol="0" anchor="ctr">
            <a:normAutofit fontScale="90000"/>
          </a:bodyPr>
          <a:lstStyle/>
          <a:p>
            <a:pPr algn="l"/>
            <a:r>
              <a:rPr lang="en-IN" b="1" dirty="0">
                <a:solidFill>
                  <a:schemeClr val="accent1"/>
                </a:solidFill>
                <a:latin typeface="Calibri" panose="020F0502020204030204" pitchFamily="34" charset="0"/>
                <a:ea typeface="Calibri" panose="020F0502020204030204" pitchFamily="34" charset="0"/>
                <a:cs typeface="Calibri" panose="020F0502020204030204" pitchFamily="34" charset="0"/>
              </a:rPr>
              <a:t>Data Overview</a:t>
            </a:r>
          </a:p>
        </p:txBody>
      </p:sp>
      <p:graphicFrame>
        <p:nvGraphicFramePr>
          <p:cNvPr id="4" name="Content Placeholder 3">
            <a:extLst>
              <a:ext uri="{FF2B5EF4-FFF2-40B4-BE49-F238E27FC236}">
                <a16:creationId xmlns:a16="http://schemas.microsoft.com/office/drawing/2014/main" id="{526C95CE-7923-84BB-5855-D2C93D0E8B41}"/>
              </a:ext>
            </a:extLst>
          </p:cNvPr>
          <p:cNvGraphicFramePr>
            <a:graphicFrameLocks noGrp="1"/>
          </p:cNvGraphicFramePr>
          <p:nvPr>
            <p:ph idx="1"/>
            <p:extLst>
              <p:ext uri="{D42A27DB-BD31-4B8C-83A1-F6EECF244321}">
                <p14:modId xmlns:p14="http://schemas.microsoft.com/office/powerpoint/2010/main" val="2543733424"/>
              </p:ext>
            </p:extLst>
          </p:nvPr>
        </p:nvGraphicFramePr>
        <p:xfrm>
          <a:off x="5761033" y="731431"/>
          <a:ext cx="6095999" cy="3486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288ECB87-BA9B-A011-847B-48B05331A4BD}"/>
              </a:ext>
            </a:extLst>
          </p:cNvPr>
          <p:cNvSpPr txBox="1"/>
          <p:nvPr/>
        </p:nvSpPr>
        <p:spPr>
          <a:xfrm>
            <a:off x="1562097" y="1848683"/>
            <a:ext cx="3829471" cy="2031325"/>
          </a:xfrm>
          <a:prstGeom prst="rect">
            <a:avLst/>
          </a:prstGeom>
          <a:noFill/>
        </p:spPr>
        <p:txBody>
          <a:bodyPr wrap="square" rtlCol="0">
            <a:spAutoFit/>
          </a:bodyPr>
          <a:lstStyle/>
          <a:p>
            <a:r>
              <a:rPr lang="en-US" b="1" dirty="0"/>
              <a:t>Dataset Overview</a:t>
            </a:r>
          </a:p>
          <a:p>
            <a:pPr>
              <a:buFont typeface="Arial" panose="020B0604020202020204" pitchFamily="34" charset="0"/>
              <a:buChar char="•"/>
            </a:pPr>
            <a:r>
              <a:rPr lang="en-US" b="1" dirty="0"/>
              <a:t>Structure</a:t>
            </a:r>
            <a:r>
              <a:rPr lang="en-US" dirty="0"/>
              <a:t>: this Data set contain only one sheet, the sheet contain 53 </a:t>
            </a:r>
            <a:r>
              <a:rPr lang="en-IN" dirty="0"/>
              <a:t>columns</a:t>
            </a:r>
            <a:r>
              <a:rPr lang="en-US" dirty="0"/>
              <a:t> and multiple rows.</a:t>
            </a:r>
          </a:p>
          <a:p>
            <a:pPr>
              <a:buFont typeface="Arial" panose="020B0604020202020204" pitchFamily="34" charset="0"/>
              <a:buChar char="•"/>
            </a:pPr>
            <a:r>
              <a:rPr lang="en-US" b="1" dirty="0"/>
              <a:t>Sheet</a:t>
            </a:r>
            <a:r>
              <a:rPr lang="en-US" dirty="0"/>
              <a:t>: Contains core Banking details like customer details, loan details, payment history, and risk factors.</a:t>
            </a:r>
          </a:p>
        </p:txBody>
      </p:sp>
      <p:sp>
        <p:nvSpPr>
          <p:cNvPr id="6" name="TextBox 5">
            <a:extLst>
              <a:ext uri="{FF2B5EF4-FFF2-40B4-BE49-F238E27FC236}">
                <a16:creationId xmlns:a16="http://schemas.microsoft.com/office/drawing/2014/main" id="{0E06F2B3-5199-AC24-55AD-0388861DCA00}"/>
              </a:ext>
            </a:extLst>
          </p:cNvPr>
          <p:cNvSpPr txBox="1"/>
          <p:nvPr/>
        </p:nvSpPr>
        <p:spPr>
          <a:xfrm>
            <a:off x="1531934" y="4438469"/>
            <a:ext cx="10018713" cy="1200329"/>
          </a:xfrm>
          <a:prstGeom prst="rect">
            <a:avLst/>
          </a:prstGeom>
          <a:noFill/>
        </p:spPr>
        <p:txBody>
          <a:bodyPr wrap="square" rtlCol="0">
            <a:spAutoFit/>
          </a:bodyPr>
          <a:lstStyle/>
          <a:p>
            <a:r>
              <a:rPr lang="en-US" b="1" dirty="0"/>
              <a:t>Key Insights</a:t>
            </a:r>
          </a:p>
          <a:p>
            <a:pPr marL="285750" indent="-285750">
              <a:buFont typeface="Arial" panose="020B0604020202020204" pitchFamily="34" charset="0"/>
              <a:buChar char="•"/>
            </a:pPr>
            <a:r>
              <a:rPr lang="en-US" dirty="0"/>
              <a:t>Majority (23K+) of borrowers are aged 26-35, making them the most active loan seekers.</a:t>
            </a:r>
          </a:p>
          <a:p>
            <a:pPr marL="285750" indent="-285750">
              <a:buFont typeface="Arial" panose="020B0604020202020204" pitchFamily="34" charset="0"/>
              <a:buChar char="•"/>
            </a:pPr>
            <a:r>
              <a:rPr lang="en-US" dirty="0"/>
              <a:t>Home ownership &amp; verification status data have significant missing values.</a:t>
            </a:r>
          </a:p>
          <a:p>
            <a:pPr marL="285750" indent="-285750">
              <a:buFont typeface="Arial" panose="020B0604020202020204" pitchFamily="34" charset="0"/>
              <a:buChar char="•"/>
            </a:pPr>
            <a:r>
              <a:rPr lang="en-US" dirty="0"/>
              <a:t>Loans marked as NPA (Non-Performing Assets) indicate repayment issues.</a:t>
            </a:r>
            <a:endParaRPr lang="en-US" b="1" dirty="0"/>
          </a:p>
        </p:txBody>
      </p:sp>
      <p:sp>
        <p:nvSpPr>
          <p:cNvPr id="24" name="Rectangle 23">
            <a:extLst>
              <a:ext uri="{FF2B5EF4-FFF2-40B4-BE49-F238E27FC236}">
                <a16:creationId xmlns:a16="http://schemas.microsoft.com/office/drawing/2014/main" id="{6E031237-2B46-D73C-F71A-9296230CDACF}"/>
              </a:ext>
            </a:extLst>
          </p:cNvPr>
          <p:cNvSpPr/>
          <p:nvPr/>
        </p:nvSpPr>
        <p:spPr>
          <a:xfrm>
            <a:off x="5761033" y="647273"/>
            <a:ext cx="5965361" cy="33596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781977B3-1E88-57D2-3F03-6BEB9C654C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8862" y="647272"/>
            <a:ext cx="6528170" cy="3804889"/>
          </a:xfrm>
          <a:prstGeom prst="rect">
            <a:avLst/>
          </a:prstGeom>
        </p:spPr>
      </p:pic>
    </p:spTree>
    <p:extLst>
      <p:ext uri="{BB962C8B-B14F-4D97-AF65-F5344CB8AC3E}">
        <p14:creationId xmlns:p14="http://schemas.microsoft.com/office/powerpoint/2010/main" val="24797990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CCD4-9A27-942E-2360-ADE9B89585A5}"/>
              </a:ext>
            </a:extLst>
          </p:cNvPr>
          <p:cNvSpPr>
            <a:spLocks noGrp="1"/>
          </p:cNvSpPr>
          <p:nvPr>
            <p:ph type="title"/>
          </p:nvPr>
        </p:nvSpPr>
        <p:spPr>
          <a:xfrm>
            <a:off x="1150705" y="133320"/>
            <a:ext cx="10529105" cy="809512"/>
          </a:xfrm>
          <a:effectLst/>
        </p:spPr>
        <p:txBody>
          <a:bodyPr vert="horz" lIns="91440" tIns="45720" rIns="91440" bIns="45720" rtlCol="0" anchor="ctr">
            <a:normAutofit/>
          </a:bodyPr>
          <a:lstStyle/>
          <a:p>
            <a:pPr algn="l"/>
            <a:r>
              <a:rPr lang="en-US" sz="2800" b="1" kern="1200" dirty="0">
                <a:solidFill>
                  <a:schemeClr val="accent1"/>
                </a:solidFill>
                <a:latin typeface="Calibri" panose="020F0502020204030204" pitchFamily="34" charset="0"/>
                <a:ea typeface="Calibri" panose="020F0502020204030204" pitchFamily="34" charset="0"/>
                <a:cs typeface="Calibri" panose="020F0502020204030204" pitchFamily="34" charset="0"/>
              </a:rPr>
              <a:t>KPI 1:- Top 10 State wise Loan</a:t>
            </a:r>
            <a:endParaRPr lang="en-IN" sz="2800" b="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9800835-C734-9628-8286-E907D63DDA14}"/>
              </a:ext>
            </a:extLst>
          </p:cNvPr>
          <p:cNvSpPr txBox="1"/>
          <p:nvPr/>
        </p:nvSpPr>
        <p:spPr>
          <a:xfrm>
            <a:off x="1150705" y="4312775"/>
            <a:ext cx="10925032" cy="1754326"/>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lang="en-US" b="1" dirty="0"/>
              <a:t>Chart:</a:t>
            </a:r>
            <a:r>
              <a:rPr lang="en-US" dirty="0"/>
              <a:t> Area chart showing state-wise loan distribution.</a:t>
            </a:r>
          </a:p>
          <a:p>
            <a:pPr marR="0" lvl="0" algn="l" defTabSz="914400" rtl="0" eaLnBrk="0" fontAlgn="base" latinLnBrk="0" hangingPunct="0">
              <a:lnSpc>
                <a:spcPct val="100000"/>
              </a:lnSpc>
              <a:spcBef>
                <a:spcPct val="0"/>
              </a:spcBef>
              <a:spcAft>
                <a:spcPct val="0"/>
              </a:spcAft>
              <a:buClrTx/>
              <a:buSzTx/>
              <a:tabLst/>
            </a:pPr>
            <a:r>
              <a:rPr lang="en-IN" b="1" dirty="0"/>
              <a:t>Key Insights: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Uttar Pradesh has the highest loan distribution (₹138.4M), followed by Punjab (₹119.1M) and Bihar (₹95.1M).</a:t>
            </a:r>
            <a:endParaRPr lang="en-IN"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Haryana (₹8M), Odisha (₹4.7M), and West Bengal (₹3.9M) have relatively lower loan amounts.</a:t>
            </a:r>
            <a:endParaRPr lang="en-IN"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The total loan amount across these top 10 states is ₹717.75M.</a:t>
            </a:r>
            <a:endParaRPr lang="en-IN"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Loans are concentrated in a few states, indicating regional demand variations</a:t>
            </a:r>
            <a:r>
              <a:rPr lang="en-US" b="1" dirty="0"/>
              <a:t>.</a:t>
            </a:r>
          </a:p>
        </p:txBody>
      </p:sp>
      <p:sp>
        <p:nvSpPr>
          <p:cNvPr id="6" name="Rectangle 2">
            <a:extLst>
              <a:ext uri="{FF2B5EF4-FFF2-40B4-BE49-F238E27FC236}">
                <a16:creationId xmlns:a16="http://schemas.microsoft.com/office/drawing/2014/main" id="{C009A994-41A6-6DAB-6E27-C51B2C4AC123}"/>
              </a:ext>
            </a:extLst>
          </p:cNvPr>
          <p:cNvSpPr>
            <a:spLocks noChangeArrowheads="1"/>
          </p:cNvSpPr>
          <p:nvPr/>
        </p:nvSpPr>
        <p:spPr bwMode="auto">
          <a:xfrm flipV="1">
            <a:off x="-1" y="-715346"/>
            <a:ext cx="5467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1" name="Picture 10">
            <a:extLst>
              <a:ext uri="{FF2B5EF4-FFF2-40B4-BE49-F238E27FC236}">
                <a16:creationId xmlns:a16="http://schemas.microsoft.com/office/drawing/2014/main" id="{ABDDB6F2-7FFD-FE20-5FA8-FBFC478C7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0705" y="832207"/>
            <a:ext cx="6045669" cy="3277456"/>
          </a:xfrm>
          <a:prstGeom prst="rect">
            <a:avLst/>
          </a:prstGeom>
        </p:spPr>
      </p:pic>
      <p:pic>
        <p:nvPicPr>
          <p:cNvPr id="13" name="Picture 12">
            <a:extLst>
              <a:ext uri="{FF2B5EF4-FFF2-40B4-BE49-F238E27FC236}">
                <a16:creationId xmlns:a16="http://schemas.microsoft.com/office/drawing/2014/main" id="{D76AA994-52F7-74C0-0261-96AD29C67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171" y="790899"/>
            <a:ext cx="4213841" cy="3277456"/>
          </a:xfrm>
          <a:prstGeom prst="rect">
            <a:avLst/>
          </a:prstGeom>
        </p:spPr>
      </p:pic>
    </p:spTree>
    <p:extLst>
      <p:ext uri="{BB962C8B-B14F-4D97-AF65-F5344CB8AC3E}">
        <p14:creationId xmlns:p14="http://schemas.microsoft.com/office/powerpoint/2010/main" val="22411153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0A9EA-7165-7516-C797-E0E19854F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77EDEB-B67B-3E81-94AD-343A8372D16E}"/>
              </a:ext>
            </a:extLst>
          </p:cNvPr>
          <p:cNvSpPr>
            <a:spLocks noGrp="1"/>
          </p:cNvSpPr>
          <p:nvPr>
            <p:ph type="title"/>
          </p:nvPr>
        </p:nvSpPr>
        <p:spPr>
          <a:xfrm>
            <a:off x="1484311" y="894735"/>
            <a:ext cx="10018713" cy="619434"/>
          </a:xfrm>
          <a:effectLst/>
        </p:spPr>
        <p:txBody>
          <a:bodyPr vert="horz" lIns="91440" tIns="45720" rIns="91440" bIns="45720" rtlCol="0" anchor="ctr">
            <a:normAutofit fontScale="90000"/>
          </a:bodyPr>
          <a:lstStyle/>
          <a:p>
            <a:pPr algn="l"/>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KPI 2: </a:t>
            </a:r>
            <a:r>
              <a:rPr lang="en-US" b="1" dirty="0">
                <a:solidFill>
                  <a:schemeClr val="accent1"/>
                </a:solidFill>
                <a:latin typeface="+mn-lt"/>
              </a:rPr>
              <a:t>Loan Distribution by Product Group</a:t>
            </a:r>
            <a:endParaRPr lang="en-IN" b="1" dirty="0">
              <a:solidFill>
                <a:schemeClr val="accent1"/>
              </a:solidFill>
              <a:latin typeface="+mn-lt"/>
              <a:ea typeface="Calibri" panose="020F0502020204030204" pitchFamily="34" charset="0"/>
              <a:cs typeface="Calibri" panose="020F0502020204030204" pitchFamily="34" charset="0"/>
            </a:endParaRPr>
          </a:p>
        </p:txBody>
      </p:sp>
      <p:sp>
        <p:nvSpPr>
          <p:cNvPr id="3" name="Rectangle 1">
            <a:extLst>
              <a:ext uri="{FF2B5EF4-FFF2-40B4-BE49-F238E27FC236}">
                <a16:creationId xmlns:a16="http://schemas.microsoft.com/office/drawing/2014/main" id="{68EC2E39-D8A1-366B-2C06-8D24C1946924}"/>
              </a:ext>
            </a:extLst>
          </p:cNvPr>
          <p:cNvSpPr>
            <a:spLocks noChangeArrowheads="1"/>
          </p:cNvSpPr>
          <p:nvPr/>
        </p:nvSpPr>
        <p:spPr bwMode="auto">
          <a:xfrm>
            <a:off x="6096000" y="1851523"/>
            <a:ext cx="1178351" cy="1079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D5F5F8D-B9C9-720D-5E00-66F2F0AE3E92}"/>
              </a:ext>
            </a:extLst>
          </p:cNvPr>
          <p:cNvSpPr txBox="1"/>
          <p:nvPr/>
        </p:nvSpPr>
        <p:spPr>
          <a:xfrm>
            <a:off x="5373384" y="2244279"/>
            <a:ext cx="6417191" cy="2862322"/>
          </a:xfrm>
          <a:prstGeom prst="rect">
            <a:avLst/>
          </a:prstGeom>
          <a:noFill/>
        </p:spPr>
        <p:txBody>
          <a:bodyPr wrap="square">
            <a:spAutoFit/>
          </a:bodyPr>
          <a:lstStyle/>
          <a:p>
            <a:pPr>
              <a:buNone/>
            </a:pPr>
            <a:r>
              <a:rPr lang="en-US" b="1" dirty="0"/>
              <a:t>Key Insights:</a:t>
            </a:r>
          </a:p>
          <a:p>
            <a:pPr marL="285750" indent="-285750">
              <a:buFont typeface="Arial" panose="020B0604020202020204" pitchFamily="34" charset="0"/>
              <a:buChar char="•"/>
            </a:pPr>
            <a:r>
              <a:rPr lang="en-US" dirty="0"/>
              <a:t> </a:t>
            </a:r>
            <a:r>
              <a:rPr lang="en-US" b="1" dirty="0"/>
              <a:t>Home Loans</a:t>
            </a:r>
            <a:r>
              <a:rPr lang="en-US" dirty="0"/>
              <a:t> dominate the product categories, receiving the highest loan disbursement.</a:t>
            </a:r>
          </a:p>
          <a:p>
            <a:pPr marL="285750" indent="-285750">
              <a:buFont typeface="Arial" panose="020B0604020202020204" pitchFamily="34" charset="0"/>
              <a:buChar char="•"/>
            </a:pPr>
            <a:r>
              <a:rPr lang="en-US" dirty="0"/>
              <a:t> </a:t>
            </a:r>
            <a:r>
              <a:rPr lang="en-US" b="1" dirty="0"/>
              <a:t>Services and Business loans</a:t>
            </a:r>
            <a:r>
              <a:rPr lang="en-US" dirty="0"/>
              <a:t> are the next most significant categories.</a:t>
            </a:r>
          </a:p>
          <a:p>
            <a:pPr marL="285750" indent="-285750">
              <a:buFont typeface="Arial" panose="020B0604020202020204" pitchFamily="34" charset="0"/>
              <a:buChar char="•"/>
            </a:pPr>
            <a:r>
              <a:rPr lang="en-US" b="1" dirty="0"/>
              <a:t>Emergency and Festive Loans</a:t>
            </a:r>
            <a:r>
              <a:rPr lang="en-US" dirty="0"/>
              <a:t> have a lower share, indicating limited demand.</a:t>
            </a:r>
          </a:p>
          <a:p>
            <a:pPr marL="285750" indent="-285750">
              <a:buFont typeface="Arial" panose="020B0604020202020204" pitchFamily="34" charset="0"/>
              <a:buChar char="•"/>
            </a:pPr>
            <a:r>
              <a:rPr lang="en-US" dirty="0"/>
              <a:t> </a:t>
            </a:r>
            <a:r>
              <a:rPr lang="en-US" b="1" dirty="0"/>
              <a:t>Loans for Mobile Phones and Production</a:t>
            </a:r>
            <a:r>
              <a:rPr lang="en-US" dirty="0"/>
              <a:t> remain minimal compared to other categories.</a:t>
            </a:r>
          </a:p>
          <a:p>
            <a:pPr lvl="1"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Chart 4">
            <a:extLst>
              <a:ext uri="{FF2B5EF4-FFF2-40B4-BE49-F238E27FC236}">
                <a16:creationId xmlns:a16="http://schemas.microsoft.com/office/drawing/2014/main" id="{747B3FAB-789A-4AC7-A3E4-922DD29EE99E}"/>
              </a:ext>
            </a:extLst>
          </p:cNvPr>
          <p:cNvGraphicFramePr>
            <a:graphicFrameLocks/>
          </p:cNvGraphicFramePr>
          <p:nvPr>
            <p:extLst>
              <p:ext uri="{D42A27DB-BD31-4B8C-83A1-F6EECF244321}">
                <p14:modId xmlns:p14="http://schemas.microsoft.com/office/powerpoint/2010/main" val="3033996123"/>
              </p:ext>
            </p:extLst>
          </p:nvPr>
        </p:nvGraphicFramePr>
        <p:xfrm>
          <a:off x="1058238" y="1851523"/>
          <a:ext cx="4130210" cy="42102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4464015"/>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1866</TotalTime>
  <Words>1411</Words>
  <Application>Microsoft Office PowerPoint</Application>
  <PresentationFormat>Widescreen</PresentationFormat>
  <Paragraphs>120</Paragraphs>
  <Slides>22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Aharoni</vt:lpstr>
      <vt:lpstr>Arial</vt:lpstr>
      <vt:lpstr>Calibri</vt:lpstr>
      <vt:lpstr>Calibri Light</vt:lpstr>
      <vt:lpstr>Symbol</vt:lpstr>
      <vt:lpstr>Office Theme</vt:lpstr>
      <vt:lpstr>PowerPoint Presentation</vt:lpstr>
      <vt:lpstr>OUR TEAM MEMBERS </vt:lpstr>
      <vt:lpstr>PowerPoint Presentation</vt:lpstr>
      <vt:lpstr>Introduction</vt:lpstr>
      <vt:lpstr>Objectives of Analysis</vt:lpstr>
      <vt:lpstr>   KPI List </vt:lpstr>
      <vt:lpstr>Data Overview</vt:lpstr>
      <vt:lpstr>KPI 1:- Top 10 State wise Loan</vt:lpstr>
      <vt:lpstr>KPI 2: Loan Distribution by Product Group</vt:lpstr>
      <vt:lpstr>KPI 3: Status wise Loan</vt:lpstr>
      <vt:lpstr>KPI 4:Age-Wise Loan Distribution</vt:lpstr>
      <vt:lpstr>KPI 5: Loan Distribution by Grade</vt:lpstr>
      <vt:lpstr>KPI 6: Religion-Wise Loan Distribution</vt:lpstr>
      <vt:lpstr>KPI 7:Delinquency Rate Analysis</vt:lpstr>
      <vt:lpstr>Overall Analysis</vt:lpstr>
      <vt:lpstr>EXCEL DASHBOARD</vt:lpstr>
      <vt:lpstr>POWER BI DASHBOARD</vt:lpstr>
      <vt:lpstr>TABLEAU DASHBOARD</vt:lpstr>
      <vt:lpstr>MYSQL QUERIES</vt:lpstr>
      <vt:lpstr>Recommendations and Insights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Roque Dsouza</dc:creator>
  <cp:lastModifiedBy>sarfaraj alam</cp:lastModifiedBy>
  <cp:revision>79</cp:revision>
  <dcterms:created xsi:type="dcterms:W3CDTF">2025-01-04T10:35:51Z</dcterms:created>
  <dcterms:modified xsi:type="dcterms:W3CDTF">2025-03-24T16:34:20Z</dcterms:modified>
</cp:coreProperties>
</file>